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95" r:id="rId5"/>
    <p:sldId id="260" r:id="rId6"/>
    <p:sldId id="286" r:id="rId7"/>
    <p:sldId id="292" r:id="rId8"/>
    <p:sldId id="293" r:id="rId9"/>
    <p:sldId id="294" r:id="rId10"/>
    <p:sldId id="288" r:id="rId11"/>
    <p:sldId id="289" r:id="rId12"/>
    <p:sldId id="290" r:id="rId13"/>
    <p:sldId id="296" r:id="rId14"/>
    <p:sldId id="298" r:id="rId15"/>
    <p:sldId id="297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6F285B-4907-4CF3-8F6F-F002D520DE64}" v="4" dt="2024-04-23T15:13:07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tout" userId="S::mary_stout@wycliffeassociates.org::aa3233c2-3252-4841-9088-85efb7bdb5d2" providerId="AD" clId="Web-{13064995-64CE-47E2-8CCC-311D8A8A803D}"/>
    <pc:docChg chg="modSld">
      <pc:chgData name="Mary Stout" userId="S::mary_stout@wycliffeassociates.org::aa3233c2-3252-4841-9088-85efb7bdb5d2" providerId="AD" clId="Web-{13064995-64CE-47E2-8CCC-311D8A8A803D}" dt="2023-12-11T19:10:47.181" v="3" actId="14100"/>
      <pc:docMkLst>
        <pc:docMk/>
      </pc:docMkLst>
      <pc:sldChg chg="modSp">
        <pc:chgData name="Mary Stout" userId="S::mary_stout@wycliffeassociates.org::aa3233c2-3252-4841-9088-85efb7bdb5d2" providerId="AD" clId="Web-{13064995-64CE-47E2-8CCC-311D8A8A803D}" dt="2023-12-11T19:10:47.181" v="3" actId="14100"/>
        <pc:sldMkLst>
          <pc:docMk/>
          <pc:sldMk cId="174841994" sldId="289"/>
        </pc:sldMkLst>
        <pc:spChg chg="mod">
          <ac:chgData name="Mary Stout" userId="S::mary_stout@wycliffeassociates.org::aa3233c2-3252-4841-9088-85efb7bdb5d2" providerId="AD" clId="Web-{13064995-64CE-47E2-8CCC-311D8A8A803D}" dt="2023-12-11T19:10:47.181" v="3" actId="14100"/>
          <ac:spMkLst>
            <pc:docMk/>
            <pc:sldMk cId="174841994" sldId="289"/>
            <ac:spMk id="4" creationId="{FC57CB30-F940-4037-A369-745DE5F0F8F3}"/>
          </ac:spMkLst>
        </pc:spChg>
      </pc:sldChg>
      <pc:sldChg chg="delAnim">
        <pc:chgData name="Mary Stout" userId="S::mary_stout@wycliffeassociates.org::aa3233c2-3252-4841-9088-85efb7bdb5d2" providerId="AD" clId="Web-{13064995-64CE-47E2-8CCC-311D8A8A803D}" dt="2023-12-11T19:09:49.802" v="0"/>
        <pc:sldMkLst>
          <pc:docMk/>
          <pc:sldMk cId="3546728336" sldId="290"/>
        </pc:sldMkLst>
      </pc:sldChg>
    </pc:docChg>
  </pc:docChgLst>
  <pc:docChgLst>
    <pc:chgData name="Deborah Shaw" userId="79bf7848-a030-4096-934a-3abbfde4984a" providerId="ADAL" clId="{686F285B-4907-4CF3-8F6F-F002D520DE64}"/>
    <pc:docChg chg="custSel modSld">
      <pc:chgData name="Deborah Shaw" userId="79bf7848-a030-4096-934a-3abbfde4984a" providerId="ADAL" clId="{686F285B-4907-4CF3-8F6F-F002D520DE64}" dt="2024-04-23T15:13:22.110" v="14" actId="1076"/>
      <pc:docMkLst>
        <pc:docMk/>
      </pc:docMkLst>
      <pc:sldChg chg="addSp delSp modSp mod">
        <pc:chgData name="Deborah Shaw" userId="79bf7848-a030-4096-934a-3abbfde4984a" providerId="ADAL" clId="{686F285B-4907-4CF3-8F6F-F002D520DE64}" dt="2024-04-23T15:13:22.110" v="14" actId="1076"/>
        <pc:sldMkLst>
          <pc:docMk/>
          <pc:sldMk cId="961617334" sldId="293"/>
        </pc:sldMkLst>
        <pc:spChg chg="del">
          <ac:chgData name="Deborah Shaw" userId="79bf7848-a030-4096-934a-3abbfde4984a" providerId="ADAL" clId="{686F285B-4907-4CF3-8F6F-F002D520DE64}" dt="2024-04-23T15:12:21.430" v="6" actId="21"/>
          <ac:spMkLst>
            <pc:docMk/>
            <pc:sldMk cId="961617334" sldId="293"/>
            <ac:spMk id="3" creationId="{2C3B9EA3-555F-14B0-7256-9B4DF0C5E110}"/>
          </ac:spMkLst>
        </pc:spChg>
        <pc:spChg chg="add mod">
          <ac:chgData name="Deborah Shaw" userId="79bf7848-a030-4096-934a-3abbfde4984a" providerId="ADAL" clId="{686F285B-4907-4CF3-8F6F-F002D520DE64}" dt="2024-04-23T15:13:22.110" v="14" actId="1076"/>
          <ac:spMkLst>
            <pc:docMk/>
            <pc:sldMk cId="961617334" sldId="293"/>
            <ac:spMk id="4" creationId="{48FBA109-20F6-1B72-20DF-560869774842}"/>
          </ac:spMkLst>
        </pc:spChg>
        <pc:spChg chg="add del mod">
          <ac:chgData name="Deborah Shaw" userId="79bf7848-a030-4096-934a-3abbfde4984a" providerId="ADAL" clId="{686F285B-4907-4CF3-8F6F-F002D520DE64}" dt="2024-04-23T15:12:33.023" v="8" actId="21"/>
          <ac:spMkLst>
            <pc:docMk/>
            <pc:sldMk cId="961617334" sldId="293"/>
            <ac:spMk id="6" creationId="{833CF3FD-04AB-D6C3-4F86-0C6F19977189}"/>
          </ac:spMkLst>
        </pc:spChg>
      </pc:sldChg>
    </pc:docChg>
  </pc:docChgLst>
  <pc:docChgLst>
    <pc:chgData name="Tina Slack" userId="5020e05b7d920362" providerId="LiveId" clId="{4346B0EE-A36D-4CAE-8334-3565B021A39F}"/>
    <pc:docChg chg="delSld modSld">
      <pc:chgData name="Tina Slack" userId="5020e05b7d920362" providerId="LiveId" clId="{4346B0EE-A36D-4CAE-8334-3565B021A39F}" dt="2023-09-01T14:27:46.889" v="43" actId="14100"/>
      <pc:docMkLst>
        <pc:docMk/>
      </pc:docMkLst>
      <pc:sldChg chg="modSp mod">
        <pc:chgData name="Tina Slack" userId="5020e05b7d920362" providerId="LiveId" clId="{4346B0EE-A36D-4CAE-8334-3565B021A39F}" dt="2023-08-22T13:00:07" v="0" actId="20577"/>
        <pc:sldMkLst>
          <pc:docMk/>
          <pc:sldMk cId="2126766571" sldId="260"/>
        </pc:sldMkLst>
        <pc:spChg chg="mod">
          <ac:chgData name="Tina Slack" userId="5020e05b7d920362" providerId="LiveId" clId="{4346B0EE-A36D-4CAE-8334-3565B021A39F}" dt="2023-08-22T13:00:07" v="0" actId="20577"/>
          <ac:spMkLst>
            <pc:docMk/>
            <pc:sldMk cId="2126766571" sldId="260"/>
            <ac:spMk id="18" creationId="{4694CCB8-A161-4308-BC33-DD746CEBFA8D}"/>
          </ac:spMkLst>
        </pc:spChg>
      </pc:sldChg>
      <pc:sldChg chg="del">
        <pc:chgData name="Tina Slack" userId="5020e05b7d920362" providerId="LiveId" clId="{4346B0EE-A36D-4CAE-8334-3565B021A39F}" dt="2023-09-01T14:25:53.085" v="42" actId="2696"/>
        <pc:sldMkLst>
          <pc:docMk/>
          <pc:sldMk cId="3072800876" sldId="280"/>
        </pc:sldMkLst>
      </pc:sldChg>
      <pc:sldChg chg="delSp modSp mod">
        <pc:chgData name="Tina Slack" userId="5020e05b7d920362" providerId="LiveId" clId="{4346B0EE-A36D-4CAE-8334-3565B021A39F}" dt="2023-08-22T13:01:04.647" v="38"/>
        <pc:sldMkLst>
          <pc:docMk/>
          <pc:sldMk cId="2055898700" sldId="286"/>
        </pc:sldMkLst>
        <pc:spChg chg="del mod">
          <ac:chgData name="Tina Slack" userId="5020e05b7d920362" providerId="LiveId" clId="{4346B0EE-A36D-4CAE-8334-3565B021A39F}" dt="2023-08-22T13:01:04.647" v="38"/>
          <ac:spMkLst>
            <pc:docMk/>
            <pc:sldMk cId="2055898700" sldId="286"/>
            <ac:spMk id="3" creationId="{26FADB6C-6CB5-4D7C-AC09-B89C68326468}"/>
          </ac:spMkLst>
        </pc:spChg>
      </pc:sldChg>
      <pc:sldChg chg="modSp del mod">
        <pc:chgData name="Tina Slack" userId="5020e05b7d920362" providerId="LiveId" clId="{4346B0EE-A36D-4CAE-8334-3565B021A39F}" dt="2023-08-22T13:02:53.240" v="41" actId="2696"/>
        <pc:sldMkLst>
          <pc:docMk/>
          <pc:sldMk cId="4128226117" sldId="287"/>
        </pc:sldMkLst>
        <pc:picChg chg="mod">
          <ac:chgData name="Tina Slack" userId="5020e05b7d920362" providerId="LiveId" clId="{4346B0EE-A36D-4CAE-8334-3565B021A39F}" dt="2023-08-22T13:02:26.597" v="39" actId="1076"/>
          <ac:picMkLst>
            <pc:docMk/>
            <pc:sldMk cId="4128226117" sldId="287"/>
            <ac:picMk id="15" creationId="{F81E8053-5230-4E3A-AC7F-222C1824FDDE}"/>
          </ac:picMkLst>
        </pc:picChg>
        <pc:picChg chg="mod">
          <ac:chgData name="Tina Slack" userId="5020e05b7d920362" providerId="LiveId" clId="{4346B0EE-A36D-4CAE-8334-3565B021A39F}" dt="2023-08-22T13:02:35.888" v="40" actId="1076"/>
          <ac:picMkLst>
            <pc:docMk/>
            <pc:sldMk cId="4128226117" sldId="287"/>
            <ac:picMk id="16" creationId="{D86B8A61-0640-4760-B6C8-055FC74C7F9D}"/>
          </ac:picMkLst>
        </pc:picChg>
      </pc:sldChg>
      <pc:sldChg chg="modSp mod">
        <pc:chgData name="Tina Slack" userId="5020e05b7d920362" providerId="LiveId" clId="{4346B0EE-A36D-4CAE-8334-3565B021A39F}" dt="2023-09-01T14:27:46.889" v="43" actId="14100"/>
        <pc:sldMkLst>
          <pc:docMk/>
          <pc:sldMk cId="3546728336" sldId="290"/>
        </pc:sldMkLst>
        <pc:picChg chg="mod">
          <ac:chgData name="Tina Slack" userId="5020e05b7d920362" providerId="LiveId" clId="{4346B0EE-A36D-4CAE-8334-3565B021A39F}" dt="2023-09-01T14:27:46.889" v="43" actId="14100"/>
          <ac:picMkLst>
            <pc:docMk/>
            <pc:sldMk cId="3546728336" sldId="290"/>
            <ac:picMk id="15" creationId="{31B55404-05DE-48F5-936D-2DDD22A6349E}"/>
          </ac:picMkLst>
        </pc:picChg>
      </pc:sldChg>
    </pc:docChg>
  </pc:docChgLst>
  <pc:docChgLst>
    <pc:chgData name="Mary Stout" userId="S::mary_stout@wycliffeassociates.org::aa3233c2-3252-4841-9088-85efb7bdb5d2" providerId="AD" clId="Web-{83535F94-45E5-44F6-BC23-B142DCE77560}"/>
    <pc:docChg chg="modSld">
      <pc:chgData name="Mary Stout" userId="S::mary_stout@wycliffeassociates.org::aa3233c2-3252-4841-9088-85efb7bdb5d2" providerId="AD" clId="Web-{83535F94-45E5-44F6-BC23-B142DCE77560}" dt="2023-12-11T19:06:14.799" v="3"/>
      <pc:docMkLst>
        <pc:docMk/>
      </pc:docMkLst>
      <pc:sldChg chg="delAnim">
        <pc:chgData name="Mary Stout" userId="S::mary_stout@wycliffeassociates.org::aa3233c2-3252-4841-9088-85efb7bdb5d2" providerId="AD" clId="Web-{83535F94-45E5-44F6-BC23-B142DCE77560}" dt="2023-12-11T19:02:49.402" v="1"/>
        <pc:sldMkLst>
          <pc:docMk/>
          <pc:sldMk cId="1318623245" sldId="288"/>
        </pc:sldMkLst>
      </pc:sldChg>
      <pc:sldChg chg="delAnim">
        <pc:chgData name="Mary Stout" userId="S::mary_stout@wycliffeassociates.org::aa3233c2-3252-4841-9088-85efb7bdb5d2" providerId="AD" clId="Web-{83535F94-45E5-44F6-BC23-B142DCE77560}" dt="2023-12-11T19:03:31.794" v="2"/>
        <pc:sldMkLst>
          <pc:docMk/>
          <pc:sldMk cId="174841994" sldId="289"/>
        </pc:sldMkLst>
      </pc:sldChg>
      <pc:sldChg chg="delAnim">
        <pc:chgData name="Mary Stout" userId="S::mary_stout@wycliffeassociates.org::aa3233c2-3252-4841-9088-85efb7bdb5d2" providerId="AD" clId="Web-{83535F94-45E5-44F6-BC23-B142DCE77560}" dt="2023-12-11T19:06:14.799" v="3"/>
        <pc:sldMkLst>
          <pc:docMk/>
          <pc:sldMk cId="1607745981" sldId="291"/>
        </pc:sldMkLst>
      </pc:sldChg>
    </pc:docChg>
  </pc:docChgLst>
  <pc:docChgLst>
    <pc:chgData name="Deborah Shaw" userId="79bf7848-a030-4096-934a-3abbfde4984a" providerId="ADAL" clId="{2434C63C-1391-4C43-A9B5-D20A77625154}"/>
    <pc:docChg chg="undo redo custSel modSld">
      <pc:chgData name="Deborah Shaw" userId="79bf7848-a030-4096-934a-3abbfde4984a" providerId="ADAL" clId="{2434C63C-1391-4C43-A9B5-D20A77625154}" dt="2024-03-27T19:52:05.633" v="81" actId="21"/>
      <pc:docMkLst>
        <pc:docMk/>
      </pc:docMkLst>
      <pc:sldChg chg="addSp delSp modSp mod">
        <pc:chgData name="Deborah Shaw" userId="79bf7848-a030-4096-934a-3abbfde4984a" providerId="ADAL" clId="{2434C63C-1391-4C43-A9B5-D20A77625154}" dt="2024-03-27T19:52:05.633" v="81" actId="21"/>
        <pc:sldMkLst>
          <pc:docMk/>
          <pc:sldMk cId="2126766571" sldId="260"/>
        </pc:sldMkLst>
        <pc:spChg chg="add del mod">
          <ac:chgData name="Deborah Shaw" userId="79bf7848-a030-4096-934a-3abbfde4984a" providerId="ADAL" clId="{2434C63C-1391-4C43-A9B5-D20A77625154}" dt="2024-03-27T19:52:05.633" v="81" actId="21"/>
          <ac:spMkLst>
            <pc:docMk/>
            <pc:sldMk cId="2126766571" sldId="260"/>
            <ac:spMk id="2" creationId="{5192A276-4789-5643-A011-4BA29949901A}"/>
          </ac:spMkLst>
        </pc:spChg>
      </pc:sldChg>
      <pc:sldChg chg="modSp mod">
        <pc:chgData name="Deborah Shaw" userId="79bf7848-a030-4096-934a-3abbfde4984a" providerId="ADAL" clId="{2434C63C-1391-4C43-A9B5-D20A77625154}" dt="2024-03-27T19:46:52.766" v="24" actId="782"/>
        <pc:sldMkLst>
          <pc:docMk/>
          <pc:sldMk cId="1318623245" sldId="288"/>
        </pc:sldMkLst>
        <pc:spChg chg="mod">
          <ac:chgData name="Deborah Shaw" userId="79bf7848-a030-4096-934a-3abbfde4984a" providerId="ADAL" clId="{2434C63C-1391-4C43-A9B5-D20A77625154}" dt="2024-03-27T19:46:44.803" v="22" actId="782"/>
          <ac:spMkLst>
            <pc:docMk/>
            <pc:sldMk cId="1318623245" sldId="288"/>
            <ac:spMk id="6" creationId="{0C346DB5-EADE-4523-9626-060A74B10B38}"/>
          </ac:spMkLst>
        </pc:spChg>
        <pc:spChg chg="mod">
          <ac:chgData name="Deborah Shaw" userId="79bf7848-a030-4096-934a-3abbfde4984a" providerId="ADAL" clId="{2434C63C-1391-4C43-A9B5-D20A77625154}" dt="2024-03-27T19:46:52.766" v="24" actId="782"/>
          <ac:spMkLst>
            <pc:docMk/>
            <pc:sldMk cId="1318623245" sldId="288"/>
            <ac:spMk id="17" creationId="{288AFD5E-2820-4478-8CA7-6B0D93A0BA2A}"/>
          </ac:spMkLst>
        </pc:spChg>
      </pc:sldChg>
      <pc:sldChg chg="modSp mod">
        <pc:chgData name="Deborah Shaw" userId="79bf7848-a030-4096-934a-3abbfde4984a" providerId="ADAL" clId="{2434C63C-1391-4C43-A9B5-D20A77625154}" dt="2024-03-27T19:47:12.286" v="26" actId="782"/>
        <pc:sldMkLst>
          <pc:docMk/>
          <pc:sldMk cId="174841994" sldId="289"/>
        </pc:sldMkLst>
        <pc:spChg chg="mod">
          <ac:chgData name="Deborah Shaw" userId="79bf7848-a030-4096-934a-3abbfde4984a" providerId="ADAL" clId="{2434C63C-1391-4C43-A9B5-D20A77625154}" dt="2024-03-27T19:47:04.264" v="25" actId="782"/>
          <ac:spMkLst>
            <pc:docMk/>
            <pc:sldMk cId="174841994" sldId="289"/>
            <ac:spMk id="7" creationId="{F8A79C7A-0776-418E-9341-E0C57A90A38A}"/>
          </ac:spMkLst>
        </pc:spChg>
        <pc:spChg chg="mod">
          <ac:chgData name="Deborah Shaw" userId="79bf7848-a030-4096-934a-3abbfde4984a" providerId="ADAL" clId="{2434C63C-1391-4C43-A9B5-D20A77625154}" dt="2024-03-27T19:47:12.286" v="26" actId="782"/>
          <ac:spMkLst>
            <pc:docMk/>
            <pc:sldMk cId="174841994" sldId="289"/>
            <ac:spMk id="12" creationId="{2034CD17-89B3-4304-A125-C61938A6C1CF}"/>
          </ac:spMkLst>
        </pc:spChg>
      </pc:sldChg>
      <pc:sldChg chg="modSp mod">
        <pc:chgData name="Deborah Shaw" userId="79bf7848-a030-4096-934a-3abbfde4984a" providerId="ADAL" clId="{2434C63C-1391-4C43-A9B5-D20A77625154}" dt="2024-03-27T19:48:28.591" v="33" actId="255"/>
        <pc:sldMkLst>
          <pc:docMk/>
          <pc:sldMk cId="3546728336" sldId="290"/>
        </pc:sldMkLst>
        <pc:spChg chg="mod">
          <ac:chgData name="Deborah Shaw" userId="79bf7848-a030-4096-934a-3abbfde4984a" providerId="ADAL" clId="{2434C63C-1391-4C43-A9B5-D20A77625154}" dt="2024-03-27T19:47:39.803" v="29" actId="782"/>
          <ac:spMkLst>
            <pc:docMk/>
            <pc:sldMk cId="3546728336" sldId="290"/>
            <ac:spMk id="5" creationId="{F9841455-BC55-4576-BD70-380E1F714FD8}"/>
          </ac:spMkLst>
        </pc:spChg>
        <pc:spChg chg="mod">
          <ac:chgData name="Deborah Shaw" userId="79bf7848-a030-4096-934a-3abbfde4984a" providerId="ADAL" clId="{2434C63C-1391-4C43-A9B5-D20A77625154}" dt="2024-03-27T19:47:30.004" v="27" actId="782"/>
          <ac:spMkLst>
            <pc:docMk/>
            <pc:sldMk cId="3546728336" sldId="290"/>
            <ac:spMk id="7" creationId="{4E1A6BBE-A996-4E89-A8A0-7CF33BB65EB0}"/>
          </ac:spMkLst>
        </pc:spChg>
        <pc:spChg chg="mod">
          <ac:chgData name="Deborah Shaw" userId="79bf7848-a030-4096-934a-3abbfde4984a" providerId="ADAL" clId="{2434C63C-1391-4C43-A9B5-D20A77625154}" dt="2024-03-27T19:48:28.591" v="33" actId="255"/>
          <ac:spMkLst>
            <pc:docMk/>
            <pc:sldMk cId="3546728336" sldId="290"/>
            <ac:spMk id="13" creationId="{9FE12999-5F76-46FD-A19D-3DF6548CA73E}"/>
          </ac:spMkLst>
        </pc:spChg>
      </pc:sldChg>
      <pc:sldChg chg="modSp">
        <pc:chgData name="Deborah Shaw" userId="79bf7848-a030-4096-934a-3abbfde4984a" providerId="ADAL" clId="{2434C63C-1391-4C43-A9B5-D20A77625154}" dt="2024-03-27T19:50:48.552" v="42"/>
        <pc:sldMkLst>
          <pc:docMk/>
          <pc:sldMk cId="1607745981" sldId="291"/>
        </pc:sldMkLst>
        <pc:spChg chg="mod">
          <ac:chgData name="Deborah Shaw" userId="79bf7848-a030-4096-934a-3abbfde4984a" providerId="ADAL" clId="{2434C63C-1391-4C43-A9B5-D20A77625154}" dt="2024-03-27T19:50:48.552" v="42"/>
          <ac:spMkLst>
            <pc:docMk/>
            <pc:sldMk cId="1607745981" sldId="291"/>
            <ac:spMk id="8" creationId="{8C3D8872-5056-45C3-9946-A3DBDCEC2F73}"/>
          </ac:spMkLst>
        </pc:spChg>
      </pc:sldChg>
      <pc:sldChg chg="modSp mod">
        <pc:chgData name="Deborah Shaw" userId="79bf7848-a030-4096-934a-3abbfde4984a" providerId="ADAL" clId="{2434C63C-1391-4C43-A9B5-D20A77625154}" dt="2024-03-27T19:04:25.514" v="5" actId="782"/>
        <pc:sldMkLst>
          <pc:docMk/>
          <pc:sldMk cId="1997295569" sldId="292"/>
        </pc:sldMkLst>
        <pc:spChg chg="mod">
          <ac:chgData name="Deborah Shaw" userId="79bf7848-a030-4096-934a-3abbfde4984a" providerId="ADAL" clId="{2434C63C-1391-4C43-A9B5-D20A77625154}" dt="2024-03-27T19:04:25.514" v="5" actId="782"/>
          <ac:spMkLst>
            <pc:docMk/>
            <pc:sldMk cId="1997295569" sldId="292"/>
            <ac:spMk id="2" creationId="{3A32669F-186E-582B-3AD2-A5196F359946}"/>
          </ac:spMkLst>
        </pc:spChg>
        <pc:spChg chg="mod">
          <ac:chgData name="Deborah Shaw" userId="79bf7848-a030-4096-934a-3abbfde4984a" providerId="ADAL" clId="{2434C63C-1391-4C43-A9B5-D20A77625154}" dt="2024-03-27T19:00:02.715" v="4" actId="782"/>
          <ac:spMkLst>
            <pc:docMk/>
            <pc:sldMk cId="1997295569" sldId="292"/>
            <ac:spMk id="3" creationId="{2C3B9EA3-555F-14B0-7256-9B4DF0C5E110}"/>
          </ac:spMkLst>
        </pc:spChg>
      </pc:sldChg>
      <pc:sldChg chg="modSp mod">
        <pc:chgData name="Deborah Shaw" userId="79bf7848-a030-4096-934a-3abbfde4984a" providerId="ADAL" clId="{2434C63C-1391-4C43-A9B5-D20A77625154}" dt="2024-03-27T19:13:29.389" v="19" actId="20577"/>
        <pc:sldMkLst>
          <pc:docMk/>
          <pc:sldMk cId="961617334" sldId="293"/>
        </pc:sldMkLst>
        <pc:spChg chg="mod">
          <ac:chgData name="Deborah Shaw" userId="79bf7848-a030-4096-934a-3abbfde4984a" providerId="ADAL" clId="{2434C63C-1391-4C43-A9B5-D20A77625154}" dt="2024-03-27T19:13:29.389" v="19" actId="20577"/>
          <ac:spMkLst>
            <pc:docMk/>
            <pc:sldMk cId="961617334" sldId="293"/>
            <ac:spMk id="3" creationId="{2C3B9EA3-555F-14B0-7256-9B4DF0C5E110}"/>
          </ac:spMkLst>
        </pc:spChg>
      </pc:sldChg>
      <pc:sldChg chg="modSp mod">
        <pc:chgData name="Deborah Shaw" userId="79bf7848-a030-4096-934a-3abbfde4984a" providerId="ADAL" clId="{2434C63C-1391-4C43-A9B5-D20A77625154}" dt="2024-03-27T19:45:47.715" v="21" actId="782"/>
        <pc:sldMkLst>
          <pc:docMk/>
          <pc:sldMk cId="2581995158" sldId="294"/>
        </pc:sldMkLst>
        <pc:spChg chg="mod">
          <ac:chgData name="Deborah Shaw" userId="79bf7848-a030-4096-934a-3abbfde4984a" providerId="ADAL" clId="{2434C63C-1391-4C43-A9B5-D20A77625154}" dt="2024-03-27T19:45:47.715" v="21" actId="782"/>
          <ac:spMkLst>
            <pc:docMk/>
            <pc:sldMk cId="2581995158" sldId="294"/>
            <ac:spMk id="2" creationId="{3A32669F-186E-582B-3AD2-A5196F359946}"/>
          </ac:spMkLst>
        </pc:spChg>
        <pc:spChg chg="mod">
          <ac:chgData name="Deborah Shaw" userId="79bf7848-a030-4096-934a-3abbfde4984a" providerId="ADAL" clId="{2434C63C-1391-4C43-A9B5-D20A77625154}" dt="2024-03-27T19:45:38.464" v="20" actId="782"/>
          <ac:spMkLst>
            <pc:docMk/>
            <pc:sldMk cId="2581995158" sldId="294"/>
            <ac:spMk id="3" creationId="{2C3B9EA3-555F-14B0-7256-9B4DF0C5E110}"/>
          </ac:spMkLst>
        </pc:spChg>
      </pc:sldChg>
      <pc:sldChg chg="modSp mod">
        <pc:chgData name="Deborah Shaw" userId="79bf7848-a030-4096-934a-3abbfde4984a" providerId="ADAL" clId="{2434C63C-1391-4C43-A9B5-D20A77625154}" dt="2024-03-27T18:59:38.425" v="3" actId="20577"/>
        <pc:sldMkLst>
          <pc:docMk/>
          <pc:sldMk cId="3829610916" sldId="295"/>
        </pc:sldMkLst>
        <pc:spChg chg="mod">
          <ac:chgData name="Deborah Shaw" userId="79bf7848-a030-4096-934a-3abbfde4984a" providerId="ADAL" clId="{2434C63C-1391-4C43-A9B5-D20A77625154}" dt="2024-03-27T18:59:38.425" v="3" actId="20577"/>
          <ac:spMkLst>
            <pc:docMk/>
            <pc:sldMk cId="3829610916" sldId="295"/>
            <ac:spMk id="3" creationId="{117E80A5-0A88-072D-D373-1B79DB1B2DCA}"/>
          </ac:spMkLst>
        </pc:spChg>
      </pc:sldChg>
      <pc:sldChg chg="modSp mod">
        <pc:chgData name="Deborah Shaw" userId="79bf7848-a030-4096-934a-3abbfde4984a" providerId="ADAL" clId="{2434C63C-1391-4C43-A9B5-D20A77625154}" dt="2024-03-27T19:49:11.354" v="36" actId="255"/>
        <pc:sldMkLst>
          <pc:docMk/>
          <pc:sldMk cId="4229563465" sldId="296"/>
        </pc:sldMkLst>
        <pc:spChg chg="mod">
          <ac:chgData name="Deborah Shaw" userId="79bf7848-a030-4096-934a-3abbfde4984a" providerId="ADAL" clId="{2434C63C-1391-4C43-A9B5-D20A77625154}" dt="2024-03-27T19:49:11.354" v="36" actId="255"/>
          <ac:spMkLst>
            <pc:docMk/>
            <pc:sldMk cId="4229563465" sldId="296"/>
            <ac:spMk id="3" creationId="{A885A3F4-3F72-46CC-8227-AD564D1754D9}"/>
          </ac:spMkLst>
        </pc:spChg>
      </pc:sldChg>
      <pc:sldChg chg="modSp mod">
        <pc:chgData name="Deborah Shaw" userId="79bf7848-a030-4096-934a-3abbfde4984a" providerId="ADAL" clId="{2434C63C-1391-4C43-A9B5-D20A77625154}" dt="2024-03-27T19:50:33.004" v="41" actId="255"/>
        <pc:sldMkLst>
          <pc:docMk/>
          <pc:sldMk cId="1231436226" sldId="297"/>
        </pc:sldMkLst>
        <pc:spChg chg="mod">
          <ac:chgData name="Deborah Shaw" userId="79bf7848-a030-4096-934a-3abbfde4984a" providerId="ADAL" clId="{2434C63C-1391-4C43-A9B5-D20A77625154}" dt="2024-03-27T19:50:33.004" v="41" actId="255"/>
          <ac:spMkLst>
            <pc:docMk/>
            <pc:sldMk cId="1231436226" sldId="297"/>
            <ac:spMk id="3" creationId="{2476207D-486F-BDB8-59E8-EC8D3C99341C}"/>
          </ac:spMkLst>
        </pc:spChg>
      </pc:sldChg>
      <pc:sldChg chg="modSp mod">
        <pc:chgData name="Deborah Shaw" userId="79bf7848-a030-4096-934a-3abbfde4984a" providerId="ADAL" clId="{2434C63C-1391-4C43-A9B5-D20A77625154}" dt="2024-03-27T19:49:38.221" v="39" actId="113"/>
        <pc:sldMkLst>
          <pc:docMk/>
          <pc:sldMk cId="2284643433" sldId="298"/>
        </pc:sldMkLst>
        <pc:spChg chg="mod">
          <ac:chgData name="Deborah Shaw" userId="79bf7848-a030-4096-934a-3abbfde4984a" providerId="ADAL" clId="{2434C63C-1391-4C43-A9B5-D20A77625154}" dt="2024-03-27T19:49:38.221" v="39" actId="113"/>
          <ac:spMkLst>
            <pc:docMk/>
            <pc:sldMk cId="2284643433" sldId="298"/>
            <ac:spMk id="3" creationId="{A885A3F4-3F72-46CC-8227-AD564D1754D9}"/>
          </ac:spMkLst>
        </pc:spChg>
      </pc:sldChg>
    </pc:docChg>
  </pc:docChgLst>
  <pc:docChgLst>
    <pc:chgData name="Gillian Alcorn" userId="S::gill_alcorn@wycliffeassociates.org::6bd34c75-7694-4bed-b49b-bd31e3f4958d" providerId="AD" clId="Web-{840A42E3-BF5C-E905-55D0-8994BEB4E935}"/>
    <pc:docChg chg="modSld">
      <pc:chgData name="Gillian Alcorn" userId="S::gill_alcorn@wycliffeassociates.org::6bd34c75-7694-4bed-b49b-bd31e3f4958d" providerId="AD" clId="Web-{840A42E3-BF5C-E905-55D0-8994BEB4E935}" dt="2023-11-15T05:31:53.855" v="0" actId="1076"/>
      <pc:docMkLst>
        <pc:docMk/>
      </pc:docMkLst>
      <pc:sldChg chg="modSp">
        <pc:chgData name="Gillian Alcorn" userId="S::gill_alcorn@wycliffeassociates.org::6bd34c75-7694-4bed-b49b-bd31e3f4958d" providerId="AD" clId="Web-{840A42E3-BF5C-E905-55D0-8994BEB4E935}" dt="2023-11-15T05:31:53.855" v="0" actId="1076"/>
        <pc:sldMkLst>
          <pc:docMk/>
          <pc:sldMk cId="2126766571" sldId="260"/>
        </pc:sldMkLst>
        <pc:picChg chg="mod">
          <ac:chgData name="Gillian Alcorn" userId="S::gill_alcorn@wycliffeassociates.org::6bd34c75-7694-4bed-b49b-bd31e3f4958d" providerId="AD" clId="Web-{840A42E3-BF5C-E905-55D0-8994BEB4E935}" dt="2023-11-15T05:31:53.855" v="0" actId="1076"/>
          <ac:picMkLst>
            <pc:docMk/>
            <pc:sldMk cId="2126766571" sldId="260"/>
            <ac:picMk id="7" creationId="{5C7C6F9D-BB9E-4FC8-82AF-1EAB0656BA59}"/>
          </ac:picMkLst>
        </pc:picChg>
      </pc:sldChg>
    </pc:docChg>
  </pc:docChgLst>
  <pc:docChgLst>
    <pc:chgData name="Gillian Alcorn" userId="S::gill_alcorn@wycliffeassociates.org::6bd34c75-7694-4bed-b49b-bd31e3f4958d" providerId="AD" clId="Web-{5F31EE41-8E6E-595D-AB47-257E329A70BD}"/>
    <pc:docChg chg="modSld">
      <pc:chgData name="Gillian Alcorn" userId="S::gill_alcorn@wycliffeassociates.org::6bd34c75-7694-4bed-b49b-bd31e3f4958d" providerId="AD" clId="Web-{5F31EE41-8E6E-595D-AB47-257E329A70BD}" dt="2023-10-26T12:20:19.720" v="0" actId="1076"/>
      <pc:docMkLst>
        <pc:docMk/>
      </pc:docMkLst>
      <pc:sldChg chg="modSp">
        <pc:chgData name="Gillian Alcorn" userId="S::gill_alcorn@wycliffeassociates.org::6bd34c75-7694-4bed-b49b-bd31e3f4958d" providerId="AD" clId="Web-{5F31EE41-8E6E-595D-AB47-257E329A70BD}" dt="2023-10-26T12:20:19.720" v="0" actId="1076"/>
        <pc:sldMkLst>
          <pc:docMk/>
          <pc:sldMk cId="2055898700" sldId="286"/>
        </pc:sldMkLst>
        <pc:picChg chg="mod">
          <ac:chgData name="Gillian Alcorn" userId="S::gill_alcorn@wycliffeassociates.org::6bd34c75-7694-4bed-b49b-bd31e3f4958d" providerId="AD" clId="Web-{5F31EE41-8E6E-595D-AB47-257E329A70BD}" dt="2023-10-26T12:20:19.720" v="0" actId="1076"/>
          <ac:picMkLst>
            <pc:docMk/>
            <pc:sldMk cId="2055898700" sldId="286"/>
            <ac:picMk id="6" creationId="{AA18EAC3-7288-4D7E-9BD5-6F95628EB9D4}"/>
          </ac:picMkLst>
        </pc:picChg>
      </pc:sldChg>
    </pc:docChg>
  </pc:docChgLst>
  <pc:docChgLst>
    <pc:chgData name="Deborah Shaw" userId="79bf7848-a030-4096-934a-3abbfde4984a" providerId="ADAL" clId="{AA01BEBA-7D67-4ABF-8DE5-BA8AF68541E1}"/>
    <pc:docChg chg="undo redo custSel addSld delSld modSld sldOrd">
      <pc:chgData name="Deborah Shaw" userId="79bf7848-a030-4096-934a-3abbfde4984a" providerId="ADAL" clId="{AA01BEBA-7D67-4ABF-8DE5-BA8AF68541E1}" dt="2023-12-18T11:06:02.928" v="563" actId="20577"/>
      <pc:docMkLst>
        <pc:docMk/>
      </pc:docMkLst>
      <pc:sldChg chg="addSp delSp modSp mod ord">
        <pc:chgData name="Deborah Shaw" userId="79bf7848-a030-4096-934a-3abbfde4984a" providerId="ADAL" clId="{AA01BEBA-7D67-4ABF-8DE5-BA8AF68541E1}" dt="2023-12-17T22:18:14.377" v="463"/>
        <pc:sldMkLst>
          <pc:docMk/>
          <pc:sldMk cId="2126766571" sldId="260"/>
        </pc:sldMkLst>
        <pc:spChg chg="add del mod">
          <ac:chgData name="Deborah Shaw" userId="79bf7848-a030-4096-934a-3abbfde4984a" providerId="ADAL" clId="{AA01BEBA-7D67-4ABF-8DE5-BA8AF68541E1}" dt="2023-12-17T22:00:22.919" v="403"/>
          <ac:spMkLst>
            <pc:docMk/>
            <pc:sldMk cId="2126766571" sldId="260"/>
            <ac:spMk id="2" creationId="{1B3C4176-5AEA-9693-61DD-F229DCE223A6}"/>
          </ac:spMkLst>
        </pc:spChg>
        <pc:spChg chg="mod">
          <ac:chgData name="Deborah Shaw" userId="79bf7848-a030-4096-934a-3abbfde4984a" providerId="ADAL" clId="{AA01BEBA-7D67-4ABF-8DE5-BA8AF68541E1}" dt="2023-12-17T22:00:19.685" v="398" actId="1076"/>
          <ac:spMkLst>
            <pc:docMk/>
            <pc:sldMk cId="2126766571" sldId="260"/>
            <ac:spMk id="18" creationId="{4694CCB8-A161-4308-BC33-DD746CEBFA8D}"/>
          </ac:spMkLst>
        </pc:spChg>
        <pc:picChg chg="mod">
          <ac:chgData name="Deborah Shaw" userId="79bf7848-a030-4096-934a-3abbfde4984a" providerId="ADAL" clId="{AA01BEBA-7D67-4ABF-8DE5-BA8AF68541E1}" dt="2023-12-17T22:00:21.892" v="402" actId="14100"/>
          <ac:picMkLst>
            <pc:docMk/>
            <pc:sldMk cId="2126766571" sldId="260"/>
            <ac:picMk id="7" creationId="{5C7C6F9D-BB9E-4FC8-82AF-1EAB0656BA59}"/>
          </ac:picMkLst>
        </pc:picChg>
      </pc:sldChg>
      <pc:sldChg chg="modSp mod">
        <pc:chgData name="Deborah Shaw" userId="79bf7848-a030-4096-934a-3abbfde4984a" providerId="ADAL" clId="{AA01BEBA-7D67-4ABF-8DE5-BA8AF68541E1}" dt="2023-12-17T23:20:16.691" v="470" actId="20577"/>
        <pc:sldMkLst>
          <pc:docMk/>
          <pc:sldMk cId="1318623245" sldId="288"/>
        </pc:sldMkLst>
        <pc:spChg chg="mod">
          <ac:chgData name="Deborah Shaw" userId="79bf7848-a030-4096-934a-3abbfde4984a" providerId="ADAL" clId="{AA01BEBA-7D67-4ABF-8DE5-BA8AF68541E1}" dt="2023-12-17T23:20:16.691" v="470" actId="20577"/>
          <ac:spMkLst>
            <pc:docMk/>
            <pc:sldMk cId="1318623245" sldId="288"/>
            <ac:spMk id="17" creationId="{288AFD5E-2820-4478-8CA7-6B0D93A0BA2A}"/>
          </ac:spMkLst>
        </pc:spChg>
      </pc:sldChg>
      <pc:sldChg chg="modSp mod">
        <pc:chgData name="Deborah Shaw" userId="79bf7848-a030-4096-934a-3abbfde4984a" providerId="ADAL" clId="{AA01BEBA-7D67-4ABF-8DE5-BA8AF68541E1}" dt="2023-12-17T22:00:26.438" v="405" actId="20577"/>
        <pc:sldMkLst>
          <pc:docMk/>
          <pc:sldMk cId="174841994" sldId="289"/>
        </pc:sldMkLst>
        <pc:spChg chg="mod">
          <ac:chgData name="Deborah Shaw" userId="79bf7848-a030-4096-934a-3abbfde4984a" providerId="ADAL" clId="{AA01BEBA-7D67-4ABF-8DE5-BA8AF68541E1}" dt="2023-12-17T22:00:26.438" v="405" actId="20577"/>
          <ac:spMkLst>
            <pc:docMk/>
            <pc:sldMk cId="174841994" sldId="289"/>
            <ac:spMk id="7" creationId="{F8A79C7A-0776-418E-9341-E0C57A90A38A}"/>
          </ac:spMkLst>
        </pc:spChg>
      </pc:sldChg>
      <pc:sldChg chg="modSp new mod">
        <pc:chgData name="Deborah Shaw" userId="79bf7848-a030-4096-934a-3abbfde4984a" providerId="ADAL" clId="{AA01BEBA-7D67-4ABF-8DE5-BA8AF68541E1}" dt="2023-12-17T12:41:43.327" v="70" actId="20577"/>
        <pc:sldMkLst>
          <pc:docMk/>
          <pc:sldMk cId="1997295569" sldId="292"/>
        </pc:sldMkLst>
        <pc:spChg chg="mod">
          <ac:chgData name="Deborah Shaw" userId="79bf7848-a030-4096-934a-3abbfde4984a" providerId="ADAL" clId="{AA01BEBA-7D67-4ABF-8DE5-BA8AF68541E1}" dt="2023-12-17T12:40:52.795" v="57" actId="20577"/>
          <ac:spMkLst>
            <pc:docMk/>
            <pc:sldMk cId="1997295569" sldId="292"/>
            <ac:spMk id="2" creationId="{3A32669F-186E-582B-3AD2-A5196F359946}"/>
          </ac:spMkLst>
        </pc:spChg>
        <pc:spChg chg="mod">
          <ac:chgData name="Deborah Shaw" userId="79bf7848-a030-4096-934a-3abbfde4984a" providerId="ADAL" clId="{AA01BEBA-7D67-4ABF-8DE5-BA8AF68541E1}" dt="2023-12-17T12:41:43.327" v="70" actId="20577"/>
          <ac:spMkLst>
            <pc:docMk/>
            <pc:sldMk cId="1997295569" sldId="292"/>
            <ac:spMk id="3" creationId="{2C3B9EA3-555F-14B0-7256-9B4DF0C5E110}"/>
          </ac:spMkLst>
        </pc:spChg>
      </pc:sldChg>
      <pc:sldChg chg="modSp add mod">
        <pc:chgData name="Deborah Shaw" userId="79bf7848-a030-4096-934a-3abbfde4984a" providerId="ADAL" clId="{AA01BEBA-7D67-4ABF-8DE5-BA8AF68541E1}" dt="2023-12-17T21:19:04.030" v="360" actId="20577"/>
        <pc:sldMkLst>
          <pc:docMk/>
          <pc:sldMk cId="961617334" sldId="293"/>
        </pc:sldMkLst>
        <pc:spChg chg="mod">
          <ac:chgData name="Deborah Shaw" userId="79bf7848-a030-4096-934a-3abbfde4984a" providerId="ADAL" clId="{AA01BEBA-7D67-4ABF-8DE5-BA8AF68541E1}" dt="2023-12-17T12:42:10.285" v="75" actId="20577"/>
          <ac:spMkLst>
            <pc:docMk/>
            <pc:sldMk cId="961617334" sldId="293"/>
            <ac:spMk id="2" creationId="{3A32669F-186E-582B-3AD2-A5196F359946}"/>
          </ac:spMkLst>
        </pc:spChg>
        <pc:spChg chg="mod">
          <ac:chgData name="Deborah Shaw" userId="79bf7848-a030-4096-934a-3abbfde4984a" providerId="ADAL" clId="{AA01BEBA-7D67-4ABF-8DE5-BA8AF68541E1}" dt="2023-12-17T21:19:04.030" v="360" actId="20577"/>
          <ac:spMkLst>
            <pc:docMk/>
            <pc:sldMk cId="961617334" sldId="293"/>
            <ac:spMk id="3" creationId="{2C3B9EA3-555F-14B0-7256-9B4DF0C5E110}"/>
          </ac:spMkLst>
        </pc:spChg>
      </pc:sldChg>
      <pc:sldChg chg="modSp add mod">
        <pc:chgData name="Deborah Shaw" userId="79bf7848-a030-4096-934a-3abbfde4984a" providerId="ADAL" clId="{AA01BEBA-7D67-4ABF-8DE5-BA8AF68541E1}" dt="2023-12-18T11:06:02.928" v="563" actId="20577"/>
        <pc:sldMkLst>
          <pc:docMk/>
          <pc:sldMk cId="2581995158" sldId="294"/>
        </pc:sldMkLst>
        <pc:spChg chg="mod">
          <ac:chgData name="Deborah Shaw" userId="79bf7848-a030-4096-934a-3abbfde4984a" providerId="ADAL" clId="{AA01BEBA-7D67-4ABF-8DE5-BA8AF68541E1}" dt="2023-12-17T12:51:22.458" v="265" actId="20577"/>
          <ac:spMkLst>
            <pc:docMk/>
            <pc:sldMk cId="2581995158" sldId="294"/>
            <ac:spMk id="2" creationId="{3A32669F-186E-582B-3AD2-A5196F359946}"/>
          </ac:spMkLst>
        </pc:spChg>
        <pc:spChg chg="mod">
          <ac:chgData name="Deborah Shaw" userId="79bf7848-a030-4096-934a-3abbfde4984a" providerId="ADAL" clId="{AA01BEBA-7D67-4ABF-8DE5-BA8AF68541E1}" dt="2023-12-18T11:06:02.928" v="563" actId="20577"/>
          <ac:spMkLst>
            <pc:docMk/>
            <pc:sldMk cId="2581995158" sldId="294"/>
            <ac:spMk id="3" creationId="{2C3B9EA3-555F-14B0-7256-9B4DF0C5E110}"/>
          </ac:spMkLst>
        </pc:spChg>
      </pc:sldChg>
      <pc:sldChg chg="delSp modSp new mod ord">
        <pc:chgData name="Deborah Shaw" userId="79bf7848-a030-4096-934a-3abbfde4984a" providerId="ADAL" clId="{AA01BEBA-7D67-4ABF-8DE5-BA8AF68541E1}" dt="2023-12-17T22:05:17.535" v="457" actId="255"/>
        <pc:sldMkLst>
          <pc:docMk/>
          <pc:sldMk cId="3829610916" sldId="295"/>
        </pc:sldMkLst>
        <pc:spChg chg="del mod">
          <ac:chgData name="Deborah Shaw" userId="79bf7848-a030-4096-934a-3abbfde4984a" providerId="ADAL" clId="{AA01BEBA-7D67-4ABF-8DE5-BA8AF68541E1}" dt="2023-12-17T21:52:22.230" v="367" actId="21"/>
          <ac:spMkLst>
            <pc:docMk/>
            <pc:sldMk cId="3829610916" sldId="295"/>
            <ac:spMk id="2" creationId="{686E54EA-8908-99DF-4957-68719352EE76}"/>
          </ac:spMkLst>
        </pc:spChg>
        <pc:spChg chg="mod">
          <ac:chgData name="Deborah Shaw" userId="79bf7848-a030-4096-934a-3abbfde4984a" providerId="ADAL" clId="{AA01BEBA-7D67-4ABF-8DE5-BA8AF68541E1}" dt="2023-12-17T22:05:17.535" v="457" actId="255"/>
          <ac:spMkLst>
            <pc:docMk/>
            <pc:sldMk cId="3829610916" sldId="295"/>
            <ac:spMk id="3" creationId="{117E80A5-0A88-072D-D373-1B79DB1B2DCA}"/>
          </ac:spMkLst>
        </pc:spChg>
      </pc:sldChg>
      <pc:sldChg chg="modSp new mod">
        <pc:chgData name="Deborah Shaw" userId="79bf7848-a030-4096-934a-3abbfde4984a" providerId="ADAL" clId="{AA01BEBA-7D67-4ABF-8DE5-BA8AF68541E1}" dt="2023-12-18T11:04:08.662" v="515" actId="1076"/>
        <pc:sldMkLst>
          <pc:docMk/>
          <pc:sldMk cId="4229563465" sldId="296"/>
        </pc:sldMkLst>
        <pc:spChg chg="mod">
          <ac:chgData name="Deborah Shaw" userId="79bf7848-a030-4096-934a-3abbfde4984a" providerId="ADAL" clId="{AA01BEBA-7D67-4ABF-8DE5-BA8AF68541E1}" dt="2023-12-17T22:04:23.544" v="429" actId="20577"/>
          <ac:spMkLst>
            <pc:docMk/>
            <pc:sldMk cId="4229563465" sldId="296"/>
            <ac:spMk id="2" creationId="{881BB4FC-67AA-887E-E488-40D34306C5BF}"/>
          </ac:spMkLst>
        </pc:spChg>
        <pc:spChg chg="mod">
          <ac:chgData name="Deborah Shaw" userId="79bf7848-a030-4096-934a-3abbfde4984a" providerId="ADAL" clId="{AA01BEBA-7D67-4ABF-8DE5-BA8AF68541E1}" dt="2023-12-18T11:04:08.662" v="515" actId="1076"/>
          <ac:spMkLst>
            <pc:docMk/>
            <pc:sldMk cId="4229563465" sldId="296"/>
            <ac:spMk id="3" creationId="{A885A3F4-3F72-46CC-8227-AD564D1754D9}"/>
          </ac:spMkLst>
        </pc:spChg>
      </pc:sldChg>
      <pc:sldChg chg="modSp new mod">
        <pc:chgData name="Deborah Shaw" userId="79bf7848-a030-4096-934a-3abbfde4984a" providerId="ADAL" clId="{AA01BEBA-7D67-4ABF-8DE5-BA8AF68541E1}" dt="2023-12-18T11:01:49.117" v="482" actId="255"/>
        <pc:sldMkLst>
          <pc:docMk/>
          <pc:sldMk cId="1231436226" sldId="297"/>
        </pc:sldMkLst>
        <pc:spChg chg="mod">
          <ac:chgData name="Deborah Shaw" userId="79bf7848-a030-4096-934a-3abbfde4984a" providerId="ADAL" clId="{AA01BEBA-7D67-4ABF-8DE5-BA8AF68541E1}" dt="2023-12-17T22:04:50.393" v="447" actId="20577"/>
          <ac:spMkLst>
            <pc:docMk/>
            <pc:sldMk cId="1231436226" sldId="297"/>
            <ac:spMk id="2" creationId="{E0814D4F-8097-D60D-57B5-17561AE4564B}"/>
          </ac:spMkLst>
        </pc:spChg>
        <pc:spChg chg="mod">
          <ac:chgData name="Deborah Shaw" userId="79bf7848-a030-4096-934a-3abbfde4984a" providerId="ADAL" clId="{AA01BEBA-7D67-4ABF-8DE5-BA8AF68541E1}" dt="2023-12-18T11:01:49.117" v="482" actId="255"/>
          <ac:spMkLst>
            <pc:docMk/>
            <pc:sldMk cId="1231436226" sldId="297"/>
            <ac:spMk id="3" creationId="{2476207D-486F-BDB8-59E8-EC8D3C99341C}"/>
          </ac:spMkLst>
        </pc:spChg>
      </pc:sldChg>
      <pc:sldChg chg="new del">
        <pc:chgData name="Deborah Shaw" userId="79bf7848-a030-4096-934a-3abbfde4984a" providerId="ADAL" clId="{AA01BEBA-7D67-4ABF-8DE5-BA8AF68541E1}" dt="2023-12-17T22:04:38.986" v="430" actId="2696"/>
        <pc:sldMkLst>
          <pc:docMk/>
          <pc:sldMk cId="2181139129" sldId="297"/>
        </pc:sldMkLst>
      </pc:sldChg>
      <pc:sldChg chg="add del">
        <pc:chgData name="Deborah Shaw" userId="79bf7848-a030-4096-934a-3abbfde4984a" providerId="ADAL" clId="{AA01BEBA-7D67-4ABF-8DE5-BA8AF68541E1}" dt="2023-12-17T22:05:46.170" v="459" actId="2890"/>
        <pc:sldMkLst>
          <pc:docMk/>
          <pc:sldMk cId="174892906" sldId="298"/>
        </pc:sldMkLst>
      </pc:sldChg>
      <pc:sldChg chg="modSp add mod">
        <pc:chgData name="Deborah Shaw" userId="79bf7848-a030-4096-934a-3abbfde4984a" providerId="ADAL" clId="{AA01BEBA-7D67-4ABF-8DE5-BA8AF68541E1}" dt="2023-12-18T11:04:35.226" v="527" actId="20577"/>
        <pc:sldMkLst>
          <pc:docMk/>
          <pc:sldMk cId="2284643433" sldId="298"/>
        </pc:sldMkLst>
        <pc:spChg chg="mod">
          <ac:chgData name="Deborah Shaw" userId="79bf7848-a030-4096-934a-3abbfde4984a" providerId="ADAL" clId="{AA01BEBA-7D67-4ABF-8DE5-BA8AF68541E1}" dt="2023-12-18T11:04:35.226" v="527" actId="20577"/>
          <ac:spMkLst>
            <pc:docMk/>
            <pc:sldMk cId="2284643433" sldId="298"/>
            <ac:spMk id="2" creationId="{881BB4FC-67AA-887E-E488-40D34306C5BF}"/>
          </ac:spMkLst>
        </pc:spChg>
        <pc:spChg chg="mod">
          <ac:chgData name="Deborah Shaw" userId="79bf7848-a030-4096-934a-3abbfde4984a" providerId="ADAL" clId="{AA01BEBA-7D67-4ABF-8DE5-BA8AF68541E1}" dt="2023-12-18T11:04:21.076" v="517"/>
          <ac:spMkLst>
            <pc:docMk/>
            <pc:sldMk cId="2284643433" sldId="298"/>
            <ac:spMk id="3" creationId="{A885A3F4-3F72-46CC-8227-AD564D1754D9}"/>
          </ac:spMkLst>
        </pc:spChg>
      </pc:sldChg>
    </pc:docChg>
  </pc:docChgLst>
  <pc:docChgLst>
    <pc:chgData name="Mary Stout" userId="S::mary_stout@wycliffeassociates.org::aa3233c2-3252-4841-9088-85efb7bdb5d2" providerId="AD" clId="Web-{9D74D917-84A0-41B3-922B-A650EF57D34E}"/>
    <pc:docChg chg="addSld delSld modSld">
      <pc:chgData name="Mary Stout" userId="S::mary_stout@wycliffeassociates.org::aa3233c2-3252-4841-9088-85efb7bdb5d2" providerId="AD" clId="Web-{9D74D917-84A0-41B3-922B-A650EF57D34E}" dt="2023-12-20T21:22:56.566" v="3" actId="20577"/>
      <pc:docMkLst>
        <pc:docMk/>
      </pc:docMkLst>
      <pc:sldChg chg="modSp add del">
        <pc:chgData name="Mary Stout" userId="S::mary_stout@wycliffeassociates.org::aa3233c2-3252-4841-9088-85efb7bdb5d2" providerId="AD" clId="Web-{9D74D917-84A0-41B3-922B-A650EF57D34E}" dt="2023-12-20T21:22:56.566" v="3" actId="20577"/>
        <pc:sldMkLst>
          <pc:docMk/>
          <pc:sldMk cId="961617334" sldId="293"/>
        </pc:sldMkLst>
        <pc:spChg chg="mod">
          <ac:chgData name="Mary Stout" userId="S::mary_stout@wycliffeassociates.org::aa3233c2-3252-4841-9088-85efb7bdb5d2" providerId="AD" clId="Web-{9D74D917-84A0-41B3-922B-A650EF57D34E}" dt="2023-12-20T21:22:56.566" v="3" actId="20577"/>
          <ac:spMkLst>
            <pc:docMk/>
            <pc:sldMk cId="961617334" sldId="293"/>
            <ac:spMk id="3" creationId="{2C3B9EA3-555F-14B0-7256-9B4DF0C5E1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0093"/>
            <a:ext cx="7886700" cy="4869712"/>
          </a:xfrm>
        </p:spPr>
        <p:txBody>
          <a:bodyPr/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لأن هذه الوصية التي أوصيكم بها اليوم ليست غامضة جدا بالنسبة لكم ، ولا هي بعيدة. ليس في السماء أن تقول: "من يصعد إلى السماء من أجلنا ويأتي بنا حتى نسمعها ونفعلها؟" ولا هو أبعد من البحر ، يجب أن تقول ، "من سيذهب عبر البحر من أجلنا ويأتي بنا ، حتى نسمعه ونفعله؟" لكن الكلمة قريبة جدا منك ، في فمك وفي قلبك ، حتى تتمكن من فعلها (تثنية 30: 11-14).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كل الكتاب المقدس مأخوذ من نسخة® الملك جيمس الجديدة. © 1982 بواسطة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Thomas Nelson، Inc. </a:t>
            </a:r>
            <a:r>
              <a:rPr lang="ar-SA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مستخدمة بإذن. كل الحقوق محفوظة.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B4FC-67AA-887E-E488-40D3430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2 </a:t>
            </a:r>
            <a:r>
              <a:rPr lang="ar-SA" dirty="0" err="1"/>
              <a:t>كورنثوس</a:t>
            </a:r>
            <a:r>
              <a:rPr lang="ar-SA" dirty="0"/>
              <a:t> 9: 6-15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A3F4-3F72-46CC-8227-AD564D17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20825"/>
            <a:ext cx="8088086" cy="405418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sz="2800" dirty="0">
                <a:solidFill>
                  <a:srgbClr val="000000"/>
                </a:solidFill>
                <a:latin typeface="system-ui"/>
              </a:rPr>
              <a:t>ولكن هذا أقول: من يزرع باعتدال يحصد أيضا باعتدال ، ومن يزرع بوفرة يحصد أيضا بوفرة. 7 فليعطي كل واحد كما يريد في قلبه ، لا على مضض أو بضرورة. لأن الله يحب المعطي المبتهج. 8 والله قادر أن يجعل كل نعمة تكثر نحوك ، حتى يكون لك دائما كل كفاية في كل شيء ، وفرة لكل عمل صالح. 9 كما هو مكتوب:</a:t>
            </a:r>
            <a:endParaRPr lang="en-US" sz="2800" dirty="0">
              <a:solidFill>
                <a:srgbClr val="000000"/>
              </a:solidFill>
              <a:latin typeface="system-ui"/>
            </a:endParaRPr>
          </a:p>
          <a:p>
            <a:pPr marL="0" indent="0" algn="r" rtl="1">
              <a:buNone/>
            </a:pPr>
            <a:r>
              <a:rPr lang="ar-SA" sz="2800" dirty="0">
                <a:solidFill>
                  <a:srgbClr val="000000"/>
                </a:solidFill>
                <a:latin typeface="system-ui"/>
              </a:rPr>
              <a:t>"لقد تفرق في الخارج ،</a:t>
            </a:r>
            <a:br>
              <a:rPr lang="ar-SA" sz="2800" dirty="0">
                <a:solidFill>
                  <a:srgbClr val="000000"/>
                </a:solidFill>
                <a:latin typeface="system-ui"/>
              </a:rPr>
            </a:br>
            <a:r>
              <a:rPr lang="ar-SA" sz="2800" dirty="0">
                <a:solidFill>
                  <a:srgbClr val="000000"/>
                </a:solidFill>
                <a:latin typeface="system-ui"/>
              </a:rPr>
              <a:t>لقد أعطى للفقراء.</a:t>
            </a:r>
            <a:br>
              <a:rPr lang="ar-SA" sz="2800" dirty="0">
                <a:solidFill>
                  <a:srgbClr val="000000"/>
                </a:solidFill>
                <a:latin typeface="system-ui"/>
              </a:rPr>
            </a:br>
            <a:r>
              <a:rPr lang="ar-SA" sz="2800" dirty="0">
                <a:solidFill>
                  <a:srgbClr val="000000"/>
                </a:solidFill>
                <a:latin typeface="system-ui"/>
              </a:rPr>
              <a:t>بره يدوم إلى الأبد ".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956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B4FC-67AA-887E-E488-40D3430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2 </a:t>
            </a:r>
            <a:r>
              <a:rPr lang="ar-SA" dirty="0" err="1"/>
              <a:t>كورنثوس</a:t>
            </a:r>
            <a:r>
              <a:rPr lang="ar-SA" dirty="0"/>
              <a:t> 9: 6-15</a:t>
            </a:r>
            <a:br>
              <a:rPr lang="ar-SA" dirty="0"/>
            </a:br>
            <a:r>
              <a:rPr lang="ar-SA" dirty="0"/>
              <a:t>استمرار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A3F4-3F72-46CC-8227-AD564D17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20825"/>
            <a:ext cx="8088086" cy="405418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sz="4400" baseline="30000" dirty="0">
                <a:solidFill>
                  <a:srgbClr val="000000"/>
                </a:solidFill>
                <a:latin typeface="system-ui"/>
              </a:rPr>
              <a:t>10 الآن من يمد الزارع بالبذور والخبز للطعام ، ويمد ويضاعف البذر الذي زرعته ويزيد ثمار برك ، 11 وأنتم </a:t>
            </a:r>
            <a:r>
              <a:rPr lang="ar-SA" sz="4400" baseline="30000" dirty="0" err="1">
                <a:solidFill>
                  <a:srgbClr val="000000"/>
                </a:solidFill>
                <a:latin typeface="system-ui"/>
              </a:rPr>
              <a:t>تغنيون</a:t>
            </a:r>
            <a:r>
              <a:rPr lang="ar-SA" sz="4400" baseline="30000" dirty="0">
                <a:solidFill>
                  <a:srgbClr val="000000"/>
                </a:solidFill>
                <a:latin typeface="system-ui"/>
              </a:rPr>
              <a:t> في كل شيء لكل حرية ، مما يجعل الشكر من خلبنا لله. 12 لأن إدارة هذه الخدمة لا توفر احتياجات القديسين فحسب ، بل تكثر أيضا من خلال العديد من الشكر لله ، 13 بينما ، من خلال إثبات هذه الخدمة ، يمجدون الله على طاعة اعترافك بإنجيل المسيح ، وعلى مشاركتك الحرة معهم ومع جميع الناس ،  14 وبصلاتهم من أجلك ، الذين يشتاقون إليك بسبب نعمة الله الزائدة فيك. 15 الحمد لله على عطيته التي لا توصف!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846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4D4F-8097-D60D-57B5-17561AE4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متى 28: 19-20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207D-486F-BDB8-59E8-EC8D3C993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A" sz="3200" dirty="0">
                <a:solidFill>
                  <a:srgbClr val="000000"/>
                </a:solidFill>
                <a:latin typeface="system-ui"/>
              </a:rPr>
              <a:t>اذهبوا وتلمذوا جميع الأمم وعمدوهم باسم الآب والابن والروح القدس ، 20 علموهم أن يحفظوا كل ما أوصيتكم به. وها أنا معكم دائما ، حتى نهاية الدهر ". آمين.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143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52098C-20DC-4B8B-90C5-69EA7720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r="3947"/>
          <a:stretch/>
        </p:blipFill>
        <p:spPr>
          <a:xfrm>
            <a:off x="2087335" y="3374570"/>
            <a:ext cx="4969331" cy="3026815"/>
          </a:xfrm>
          <a:prstGeom prst="roundRect">
            <a:avLst>
              <a:gd name="adj" fmla="val 8088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1502228" y="1696722"/>
            <a:ext cx="6139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ملتزمون بخدمة الكنيسة المحلية ، والشراكة للوصول إلى كل لغة من خلال ترجمة الكتاب المقدس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EA9A4-4E44-4BB5-9B53-B1046DE6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7C6F9D-BB9E-4FC8-82AF-1EAB0656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3890"/>
            <a:ext cx="9144000" cy="47345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ar-SA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ويكليف </a:t>
            </a:r>
            <a:r>
              <a:rPr lang="ar-SA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أسوشيتس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EAC3-7288-4D7E-9BD5-6F95628E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9" r="28457"/>
          <a:stretch/>
        </p:blipFill>
        <p:spPr>
          <a:xfrm>
            <a:off x="5801316" y="2500743"/>
            <a:ext cx="2847879" cy="284374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4968C-A404-4E3A-B39D-41EF4230E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18756"/>
          <a:stretch/>
        </p:blipFill>
        <p:spPr>
          <a:xfrm>
            <a:off x="366937" y="519981"/>
            <a:ext cx="2154662" cy="215529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0F34B-621D-4F98-A728-ADD43100C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r="24702"/>
          <a:stretch/>
        </p:blipFill>
        <p:spPr>
          <a:xfrm>
            <a:off x="1402867" y="4359475"/>
            <a:ext cx="1977967" cy="1978544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8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69F-186E-582B-3AD2-A5196F3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تاريخ ويكليف </a:t>
            </a:r>
            <a:r>
              <a:rPr lang="ar-SA" dirty="0" err="1"/>
              <a:t>أسوشيتس</a:t>
            </a:r>
            <a:br>
              <a:rPr lang="ar-SA" dirty="0"/>
            </a:br>
            <a:r>
              <a:rPr lang="ar-SA" dirty="0"/>
              <a:t>لماذا؟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EA3-555F-14B0-7256-9B4DF0C5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r" rtl="1" fontAlgn="base">
              <a:buFont typeface="Wingdings" panose="05000000000000000000" pitchFamily="2" charset="2"/>
              <a:buChar char=""/>
            </a:pP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تأسست ويكليف </a:t>
            </a:r>
            <a:r>
              <a:rPr lang="ar-SA" sz="280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أسوشيتس</a:t>
            </a: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في عام 1967
كان الغرض هو تقديم المساعدة العملية للمترجمين على مستوى العالم
سمح للمترجمين بالتركيز على أعمال ترجمة الكتاب المقدس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9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69F-186E-582B-3AD2-A5196F3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Wycliffe Associates History</a:t>
            </a:r>
            <a:br>
              <a:rPr lang="en-US" dirty="0"/>
            </a:br>
            <a:r>
              <a:rPr lang="en-US" dirty="0"/>
              <a:t>How?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FBA109-20F6-1B72-20DF-560869774842}"/>
              </a:ext>
            </a:extLst>
          </p:cNvPr>
          <p:cNvSpPr txBox="1">
            <a:spLocks/>
          </p:cNvSpPr>
          <p:nvPr/>
        </p:nvSpPr>
        <p:spPr>
          <a:xfrm>
            <a:off x="628650" y="1712075"/>
            <a:ext cx="7886700" cy="405418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71655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ar-SA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قدم المتطوعون مجموعة واسعة من المهارات للمساعدة في أعمال ترجمة الكتاب المقدس على مستوى العالم</a:t>
            </a:r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r" rtl="1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ar-SA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إدارة
بناء
صيانة
التقنية
بنية تحتية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r" rtl="1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ar-SA" sz="3200" dirty="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Arial"/>
              </a:rPr>
              <a:t>يمكن للمترجمين التركيز على ترجمة الكتاب المقدس بدلا من الأنشطة الأخرى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69F-186E-582B-3AD2-A5196F3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dirty="0"/>
              <a:t>تاريخ ويكليف </a:t>
            </a:r>
            <a:r>
              <a:rPr lang="ar-SA" dirty="0" err="1"/>
              <a:t>أسوشيتس</a:t>
            </a:r>
            <a:br>
              <a:rPr lang="ar-SA" dirty="0"/>
            </a:br>
            <a:r>
              <a:rPr lang="ar-SA" dirty="0"/>
              <a:t>حاجة ملحة إلى حل جديد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EA3-555F-14B0-7256-9B4DF0C5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r" rtl="1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في عام 2014 ، طورت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Wycliffe Associates </a:t>
            </a: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واختبرت طريقة جديدة لترجمة الكتاب المقدس
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MAST—</a:t>
            </a: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المساعدة المعبأة لدعم الترجمة.  
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MAST </a:t>
            </a:r>
            <a:r>
              <a:rPr lang="ar-SA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يزود المترجمين الوطنيين لترجمة الكتاب المقدس بسرعة بوضوح ودقة
للكنيسة المحلية دور مركزي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D85CC-A3F1-4CD0-8583-76F024F24939}"/>
              </a:ext>
            </a:extLst>
          </p:cNvPr>
          <p:cNvSpPr txBox="1"/>
          <p:nvPr/>
        </p:nvSpPr>
        <p:spPr>
          <a:xfrm>
            <a:off x="3487380" y="519741"/>
            <a:ext cx="4461478" cy="20159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50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2014</a:t>
            </a:r>
            <a:endParaRPr lang="en-US" sz="8800"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46DB5-EADE-4523-9626-060A74B10B38}"/>
              </a:ext>
            </a:extLst>
          </p:cNvPr>
          <p:cNvSpPr txBox="1"/>
          <p:nvPr/>
        </p:nvSpPr>
        <p:spPr>
          <a:xfrm>
            <a:off x="3487380" y="2274067"/>
            <a:ext cx="47162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أول فعالية لترجمة ماست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A6DEA1-A82C-4457-8FDF-6FFAF01A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2" t="2839" r="27585" b="9156"/>
          <a:stretch/>
        </p:blipFill>
        <p:spPr>
          <a:xfrm>
            <a:off x="940321" y="696567"/>
            <a:ext cx="2206775" cy="22072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AFD5E-2820-4478-8CA7-6B0D93A0BA2A}"/>
              </a:ext>
            </a:extLst>
          </p:cNvPr>
          <p:cNvSpPr txBox="1"/>
          <p:nvPr/>
        </p:nvSpPr>
        <p:spPr>
          <a:xfrm>
            <a:off x="165923" y="4043007"/>
            <a:ext cx="3755571" cy="145264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تدريب مترجمين للغة الأم</a:t>
            </a:r>
            <a:b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في هذا الجديد</a:t>
            </a:r>
            <a:b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أسلوب</a:t>
            </a:r>
            <a:endParaRPr lang="en-US" sz="2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35CD3-8C9E-4CF7-868A-8EFD6F3E7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-2640"/>
          <a:stretch/>
        </p:blipFill>
        <p:spPr>
          <a:xfrm>
            <a:off x="3973286" y="3393156"/>
            <a:ext cx="5361087" cy="2752344"/>
          </a:xfrm>
          <a:prstGeom prst="roundRect">
            <a:avLst>
              <a:gd name="adj" fmla="val 757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62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57CB30-F940-4037-A369-745DE5F0F8F3}"/>
              </a:ext>
            </a:extLst>
          </p:cNvPr>
          <p:cNvSpPr/>
          <p:nvPr/>
        </p:nvSpPr>
        <p:spPr>
          <a:xfrm>
            <a:off x="82826" y="671769"/>
            <a:ext cx="4410370" cy="1528173"/>
          </a:xfrm>
          <a:prstGeom prst="homePlate">
            <a:avLst/>
          </a:prstGeo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79C7A-0776-418E-9341-E0C57A90A38A}"/>
              </a:ext>
            </a:extLst>
          </p:cNvPr>
          <p:cNvSpPr txBox="1"/>
          <p:nvPr/>
        </p:nvSpPr>
        <p:spPr>
          <a:xfrm>
            <a:off x="4737137" y="743358"/>
            <a:ext cx="387531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1"/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تحول التركيز إلى</a:t>
            </a:r>
            <a:b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ar-SA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تدريب المترجمين على طريقة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MAST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CD1AFB-6610-4D28-856B-0619DA94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5192485" y="2605177"/>
            <a:ext cx="3058994" cy="3059887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34CD17-89B3-4304-A125-C61938A6C1CF}"/>
              </a:ext>
            </a:extLst>
          </p:cNvPr>
          <p:cNvSpPr txBox="1"/>
          <p:nvPr/>
        </p:nvSpPr>
        <p:spPr>
          <a:xfrm>
            <a:off x="125185" y="3688807"/>
            <a:ext cx="5067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ar-SA" sz="2800" dirty="0">
                <a:solidFill>
                  <a:schemeClr val="tx2"/>
                </a:solidFill>
                <a:ea typeface="MS Mincho" panose="02020609040205080304" pitchFamily="49" charset="-128"/>
              </a:rPr>
              <a:t>الآن توفير مجانا ،</a:t>
            </a:r>
            <a:br>
              <a:rPr lang="ar-SA" sz="2800" dirty="0">
                <a:solidFill>
                  <a:schemeClr val="tx2"/>
                </a:solidFill>
                <a:ea typeface="MS Mincho" panose="02020609040205080304" pitchFamily="49" charset="-128"/>
              </a:rPr>
            </a:br>
            <a:r>
              <a:rPr lang="ar-SA" sz="2800" dirty="0">
                <a:solidFill>
                  <a:schemeClr val="tx2"/>
                </a:solidFill>
                <a:ea typeface="MS Mincho" panose="02020609040205080304" pitchFamily="49" charset="-128"/>
              </a:rPr>
              <a:t>موارد الترخيص المفتوح للمترجمين في جميع أنحاء العالم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DDDA1-5864-4573-ADAC-C949FE4A9490}"/>
              </a:ext>
            </a:extLst>
          </p:cNvPr>
          <p:cNvGrpSpPr/>
          <p:nvPr/>
        </p:nvGrpSpPr>
        <p:grpSpPr>
          <a:xfrm>
            <a:off x="7057971" y="4887824"/>
            <a:ext cx="1554480" cy="1554480"/>
            <a:chOff x="7003543" y="4652693"/>
            <a:chExt cx="1554480" cy="15544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9180A0-A6AE-4877-B5AC-09B11FB730BB}"/>
                </a:ext>
              </a:extLst>
            </p:cNvPr>
            <p:cNvSpPr/>
            <p:nvPr/>
          </p:nvSpPr>
          <p:spPr>
            <a:xfrm>
              <a:off x="7003543" y="4652693"/>
              <a:ext cx="1554480" cy="155448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5D7AF9A-CCAD-4259-993C-193ADABD4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28" y="4718937"/>
              <a:ext cx="1387310" cy="142199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3B1CAB5-6AD0-4D46-8613-97389CED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07" y="793549"/>
            <a:ext cx="1284612" cy="12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500A1-013B-4974-A74C-750419EB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41455-BC55-4576-BD70-380E1F714FD8}"/>
              </a:ext>
            </a:extLst>
          </p:cNvPr>
          <p:cNvSpPr txBox="1"/>
          <p:nvPr/>
        </p:nvSpPr>
        <p:spPr>
          <a:xfrm>
            <a:off x="3546719" y="1712842"/>
            <a:ext cx="205056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 rtl="1"/>
            <a:r>
              <a:rPr lang="ar-SA" sz="8000" dirty="0">
                <a:solidFill>
                  <a:schemeClr val="accent2"/>
                </a:solidFill>
                <a:latin typeface="Arial Black" panose="020B0A04020102020204" pitchFamily="34" charset="0"/>
              </a:rPr>
              <a:t>رؤية:</a:t>
            </a:r>
            <a:endParaRPr lang="en-US" sz="60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A6BBE-A996-4E89-A8A0-7CF33BB65EB0}"/>
              </a:ext>
            </a:extLst>
          </p:cNvPr>
          <p:cNvSpPr txBox="1"/>
          <p:nvPr/>
        </p:nvSpPr>
        <p:spPr>
          <a:xfrm>
            <a:off x="1219200" y="2870762"/>
            <a:ext cx="67056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1" fontAlgn="base"/>
            <a:r>
              <a:rPr lang="ar-SA" sz="36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الكتاب المقدس في كل لغة</a:t>
            </a:r>
            <a:endParaRPr lang="en-US" sz="3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12999-5F76-46FD-A19D-3DF6548CA73E}"/>
              </a:ext>
            </a:extLst>
          </p:cNvPr>
          <p:cNvSpPr txBox="1"/>
          <p:nvPr/>
        </p:nvSpPr>
        <p:spPr>
          <a:xfrm>
            <a:off x="4391105" y="3938073"/>
            <a:ext cx="4666398" cy="17235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 rtl="1"/>
            <a:r>
              <a:rPr lang="ar-SA" sz="2400" dirty="0">
                <a:solidFill>
                  <a:schemeClr val="tx2"/>
                </a:solidFill>
                <a:ea typeface="MS Mincho"/>
                <a:cs typeface="Arial"/>
              </a:rPr>
              <a:t>تطوير ترجمة الكتاب المقدس المملوكة للكنيسة من خلال التدريب والأدوات المجانية</a:t>
            </a:r>
            <a:endParaRPr lang="en-US" sz="2400" dirty="0">
              <a:solidFill>
                <a:schemeClr val="tx2"/>
              </a:solidFill>
              <a:latin typeface="Arial"/>
              <a:ea typeface="MS Mincho"/>
              <a:cs typeface="Arial"/>
            </a:endParaRPr>
          </a:p>
          <a:p>
            <a:pPr marL="285750" indent="-285750" algn="r" rt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ar-SA" sz="2400" dirty="0" err="1">
                <a:solidFill>
                  <a:schemeClr val="accent1"/>
                </a:solidFill>
                <a:ea typeface="MS Mincho"/>
                <a:cs typeface="Arial"/>
              </a:rPr>
              <a:t>كورنثوس</a:t>
            </a:r>
            <a:r>
              <a:rPr lang="ar-SA" sz="2400" dirty="0">
                <a:solidFill>
                  <a:schemeClr val="accent1"/>
                </a:solidFill>
                <a:ea typeface="MS Mincho"/>
                <a:cs typeface="Arial"/>
              </a:rPr>
              <a:t> الثانية 9: 6-15 
متى 28: 19-20</a:t>
            </a:r>
            <a:endParaRPr lang="en-US" sz="2400" dirty="0">
              <a:solidFill>
                <a:schemeClr val="accent1"/>
              </a:solidFill>
              <a:latin typeface="Arial"/>
              <a:ea typeface="MS Mincho"/>
              <a:cs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B55404-05DE-48F5-936D-2DDD22A6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152612" y="4194201"/>
            <a:ext cx="4085770" cy="2088965"/>
          </a:xfrm>
          <a:prstGeom prst="roundRect">
            <a:avLst>
              <a:gd name="adj" fmla="val 1090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7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  <SharedWithUsers xmlns="9ede4979-7183-4f81-a394-71c40c9222c4">
      <UserInfo>
        <DisplayName>Gillian Alcorn</DisplayName>
        <AccountId>22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5248F9-8B8B-488D-848F-62ABDC25BD2A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sharepoint/v3"/>
    <ds:schemaRef ds:uri="038937e4-20c5-4a73-b245-175c4ead9603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ede4979-7183-4f81-a394-71c40c9222c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546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MS Mincho</vt:lpstr>
      <vt:lpstr>Arial</vt:lpstr>
      <vt:lpstr>Arial Black</vt:lpstr>
      <vt:lpstr>Calibri</vt:lpstr>
      <vt:lpstr>system-ui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تاريخ ويكليف أسوشيتس لماذا؟</vt:lpstr>
      <vt:lpstr>Wycliffe Associates History How?</vt:lpstr>
      <vt:lpstr>تاريخ ويكليف أسوشيتس حاجة ملحة إلى حل جديد</vt:lpstr>
      <vt:lpstr>PowerPoint Presentation</vt:lpstr>
      <vt:lpstr>PowerPoint Presentation</vt:lpstr>
      <vt:lpstr>PowerPoint Presentation</vt:lpstr>
      <vt:lpstr>2 كورنثوس 9: 6-15</vt:lpstr>
      <vt:lpstr>2 كورنثوس 9: 6-15 استمرار</vt:lpstr>
      <vt:lpstr>متى 28: 19-20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12</cp:revision>
  <dcterms:created xsi:type="dcterms:W3CDTF">2019-03-18T18:21:25Z</dcterms:created>
  <dcterms:modified xsi:type="dcterms:W3CDTF">2024-04-23T15:13:24Z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