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95" r:id="rId5"/>
    <p:sldId id="286" r:id="rId6"/>
    <p:sldId id="291" r:id="rId7"/>
    <p:sldId id="290" r:id="rId8"/>
    <p:sldId id="302" r:id="rId9"/>
    <p:sldId id="282" r:id="rId10"/>
    <p:sldId id="311" r:id="rId11"/>
    <p:sldId id="312" r:id="rId12"/>
    <p:sldId id="316" r:id="rId13"/>
    <p:sldId id="315" r:id="rId14"/>
    <p:sldId id="314" r:id="rId15"/>
    <p:sldId id="313" r:id="rId16"/>
    <p:sldId id="308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83F"/>
    <a:srgbClr val="FBA93D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CF199-857C-4C1A-A44F-A1061A05487A}" v="50" dt="2024-04-02T16:23:06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7" autoAdjust="0"/>
    <p:restoredTop sz="95646" autoAdjust="0"/>
  </p:normalViewPr>
  <p:slideViewPr>
    <p:cSldViewPr snapToGrid="0">
      <p:cViewPr varScale="1">
        <p:scale>
          <a:sx n="64" d="100"/>
          <a:sy n="64" d="100"/>
        </p:scale>
        <p:origin x="6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624E8007-DCE6-D376-6662-285528775E23}"/>
    <pc:docChg chg="addSld delSld modSld sldOrd">
      <pc:chgData name="Deborah Shaw" userId="S::deborah_shaw@wycliffeassociates.org::79bf7848-a030-4096-934a-3abbfde4984a" providerId="AD" clId="Web-{624E8007-DCE6-D376-6662-285528775E23}" dt="2023-12-18T19:07:09.594" v="306"/>
      <pc:docMkLst>
        <pc:docMk/>
      </pc:docMkLst>
      <pc:sldChg chg="addSp delSp modSp del">
        <pc:chgData name="Deborah Shaw" userId="S::deborah_shaw@wycliffeassociates.org::79bf7848-a030-4096-934a-3abbfde4984a" providerId="AD" clId="Web-{624E8007-DCE6-D376-6662-285528775E23}" dt="2023-12-18T15:19:37.047" v="71"/>
        <pc:sldMkLst>
          <pc:docMk/>
          <pc:sldMk cId="2126766571" sldId="260"/>
        </pc:sldMkLst>
        <pc:spChg chg="add del mod">
          <ac:chgData name="Deborah Shaw" userId="S::deborah_shaw@wycliffeassociates.org::79bf7848-a030-4096-934a-3abbfde4984a" providerId="AD" clId="Web-{624E8007-DCE6-D376-6662-285528775E23}" dt="2023-12-18T15:13:23.943" v="31"/>
          <ac:spMkLst>
            <pc:docMk/>
            <pc:sldMk cId="2126766571" sldId="260"/>
            <ac:spMk id="2" creationId="{06AC45C4-34BE-E8D9-31F0-600362271797}"/>
          </ac:spMkLst>
        </pc:spChg>
        <pc:spChg chg="del mod">
          <ac:chgData name="Deborah Shaw" userId="S::deborah_shaw@wycliffeassociates.org::79bf7848-a030-4096-934a-3abbfde4984a" providerId="AD" clId="Web-{624E8007-DCE6-D376-6662-285528775E23}" dt="2023-12-18T15:15:06.024" v="38"/>
          <ac:spMkLst>
            <pc:docMk/>
            <pc:sldMk cId="2126766571" sldId="260"/>
            <ac:spMk id="18" creationId="{4694CCB8-A161-4308-BC33-DD746CEBFA8D}"/>
          </ac:spMkLst>
        </pc:spChg>
        <pc:picChg chg="add del mod">
          <ac:chgData name="Deborah Shaw" userId="S::deborah_shaw@wycliffeassociates.org::79bf7848-a030-4096-934a-3abbfde4984a" providerId="AD" clId="Web-{624E8007-DCE6-D376-6662-285528775E23}" dt="2023-12-18T15:13:55.397" v="35"/>
          <ac:picMkLst>
            <pc:docMk/>
            <pc:sldMk cId="2126766571" sldId="260"/>
            <ac:picMk id="7" creationId="{5C7C6F9D-BB9E-4FC8-82AF-1EAB0656BA59}"/>
          </ac:picMkLst>
        </pc:picChg>
      </pc:sldChg>
      <pc:sldChg chg="addSp delSp modSp mod setBg">
        <pc:chgData name="Deborah Shaw" userId="S::deborah_shaw@wycliffeassociates.org::79bf7848-a030-4096-934a-3abbfde4984a" providerId="AD" clId="Web-{624E8007-DCE6-D376-6662-285528775E23}" dt="2023-12-18T15:19:51.672" v="72" actId="1076"/>
        <pc:sldMkLst>
          <pc:docMk/>
          <pc:sldMk cId="3829610916" sldId="295"/>
        </pc:sldMkLst>
        <pc:spChg chg="add del mod ord">
          <ac:chgData name="Deborah Shaw" userId="S::deborah_shaw@wycliffeassociates.org::79bf7848-a030-4096-934a-3abbfde4984a" providerId="AD" clId="Web-{624E8007-DCE6-D376-6662-285528775E23}" dt="2023-12-18T15:16:01.197" v="49" actId="1076"/>
          <ac:spMkLst>
            <pc:docMk/>
            <pc:sldMk cId="3829610916" sldId="295"/>
            <ac:spMk id="3" creationId="{117E80A5-0A88-072D-D373-1B79DB1B2DCA}"/>
          </ac:spMkLst>
        </pc:spChg>
        <pc:spChg chg="add del mod">
          <ac:chgData name="Deborah Shaw" userId="S::deborah_shaw@wycliffeassociates.org::79bf7848-a030-4096-934a-3abbfde4984a" providerId="AD" clId="Web-{624E8007-DCE6-D376-6662-285528775E23}" dt="2023-12-18T15:13:25.021" v="32"/>
          <ac:spMkLst>
            <pc:docMk/>
            <pc:sldMk cId="3829610916" sldId="295"/>
            <ac:spMk id="5" creationId="{F4FAD33C-FCDD-6193-2852-DF1B795E034D}"/>
          </ac:spMkLst>
        </pc:spChg>
        <pc:spChg chg="add mod">
          <ac:chgData name="Deborah Shaw" userId="S::deborah_shaw@wycliffeassociates.org::79bf7848-a030-4096-934a-3abbfde4984a" providerId="AD" clId="Web-{624E8007-DCE6-D376-6662-285528775E23}" dt="2023-12-18T15:19:51.672" v="72" actId="1076"/>
          <ac:spMkLst>
            <pc:docMk/>
            <pc:sldMk cId="3829610916" sldId="295"/>
            <ac:spMk id="7" creationId="{6D1C5468-2E27-9AF9-E8A7-9D00C2F6695F}"/>
          </ac:spMkLst>
        </pc:spChg>
        <pc:spChg chg="add">
          <ac:chgData name="Deborah Shaw" userId="S::deborah_shaw@wycliffeassociates.org::79bf7848-a030-4096-934a-3abbfde4984a" providerId="AD" clId="Web-{624E8007-DCE6-D376-6662-285528775E23}" dt="2023-12-18T15:18:54.233" v="68"/>
          <ac:spMkLst>
            <pc:docMk/>
            <pc:sldMk cId="3829610916" sldId="295"/>
            <ac:spMk id="10" creationId="{8935C890-2269-E49E-86DF-C211A0DE5924}"/>
          </ac:spMkLst>
        </pc:spChg>
        <pc:spChg chg="add">
          <ac:chgData name="Deborah Shaw" userId="S::deborah_shaw@wycliffeassociates.org::79bf7848-a030-4096-934a-3abbfde4984a" providerId="AD" clId="Web-{624E8007-DCE6-D376-6662-285528775E23}" dt="2023-12-18T15:19:09.031" v="69"/>
          <ac:spMkLst>
            <pc:docMk/>
            <pc:sldMk cId="3829610916" sldId="295"/>
            <ac:spMk id="12" creationId="{DDF8B0AC-4967-3644-B916-F6C2ECC53264}"/>
          </ac:spMkLst>
        </pc:spChg>
        <pc:spChg chg="add">
          <ac:chgData name="Deborah Shaw" userId="S::deborah_shaw@wycliffeassociates.org::79bf7848-a030-4096-934a-3abbfde4984a" providerId="AD" clId="Web-{624E8007-DCE6-D376-6662-285528775E23}" dt="2023-12-18T15:19:23.062" v="70"/>
          <ac:spMkLst>
            <pc:docMk/>
            <pc:sldMk cId="3829610916" sldId="295"/>
            <ac:spMk id="14" creationId="{5AE8FE71-03A0-CB9B-C12A-D84F3A382A80}"/>
          </ac:spMkLst>
        </pc:spChg>
        <pc:picChg chg="add del mod">
          <ac:chgData name="Deborah Shaw" userId="S::deborah_shaw@wycliffeassociates.org::79bf7848-a030-4096-934a-3abbfde4984a" providerId="AD" clId="Web-{624E8007-DCE6-D376-6662-285528775E23}" dt="2023-12-18T15:10:48.110" v="5"/>
          <ac:picMkLst>
            <pc:docMk/>
            <pc:sldMk cId="3829610916" sldId="295"/>
            <ac:picMk id="2" creationId="{E118C8B3-DDCA-6A99-7CDF-A331A43A2F76}"/>
          </ac:picMkLst>
        </pc:picChg>
        <pc:picChg chg="add mod">
          <ac:chgData name="Deborah Shaw" userId="S::deborah_shaw@wycliffeassociates.org::79bf7848-a030-4096-934a-3abbfde4984a" providerId="AD" clId="Web-{624E8007-DCE6-D376-6662-285528775E23}" dt="2023-12-18T15:18:45.202" v="67" actId="1076"/>
          <ac:picMkLst>
            <pc:docMk/>
            <pc:sldMk cId="3829610916" sldId="295"/>
            <ac:picMk id="6" creationId="{4B1342BB-B465-1A3D-28BC-F5045ABD0A0E}"/>
          </ac:picMkLst>
        </pc:picChg>
        <pc:cxnChg chg="add mod">
          <ac:chgData name="Deborah Shaw" userId="S::deborah_shaw@wycliffeassociates.org::79bf7848-a030-4096-934a-3abbfde4984a" providerId="AD" clId="Web-{624E8007-DCE6-D376-6662-285528775E23}" dt="2023-12-18T15:17:52.950" v="64" actId="1076"/>
          <ac:cxnSpMkLst>
            <pc:docMk/>
            <pc:sldMk cId="3829610916" sldId="295"/>
            <ac:cxnSpMk id="8" creationId="{A525E1EC-2B3D-B92F-74BA-AE9AEC3DD826}"/>
          </ac:cxnSpMkLst>
        </pc:cxnChg>
      </pc:sldChg>
      <pc:sldChg chg="del">
        <pc:chgData name="Deborah Shaw" userId="S::deborah_shaw@wycliffeassociates.org::79bf7848-a030-4096-934a-3abbfde4984a" providerId="AD" clId="Web-{624E8007-DCE6-D376-6662-285528775E23}" dt="2023-12-18T17:54:43.435" v="92"/>
        <pc:sldMkLst>
          <pc:docMk/>
          <pc:sldMk cId="3688703546" sldId="301"/>
        </pc:sldMkLst>
      </pc:sldChg>
      <pc:sldChg chg="delSp modSp del">
        <pc:chgData name="Deborah Shaw" userId="S::deborah_shaw@wycliffeassociates.org::79bf7848-a030-4096-934a-3abbfde4984a" providerId="AD" clId="Web-{624E8007-DCE6-D376-6662-285528775E23}" dt="2023-12-18T18:06:08.874" v="287"/>
        <pc:sldMkLst>
          <pc:docMk/>
          <pc:sldMk cId="1931036857" sldId="303"/>
        </pc:sldMkLst>
        <pc:spChg chg="del mod">
          <ac:chgData name="Deborah Shaw" userId="S::deborah_shaw@wycliffeassociates.org::79bf7848-a030-4096-934a-3abbfde4984a" providerId="AD" clId="Web-{624E8007-DCE6-D376-6662-285528775E23}" dt="2023-12-18T18:01:59.399" v="192"/>
          <ac:spMkLst>
            <pc:docMk/>
            <pc:sldMk cId="1931036857" sldId="303"/>
            <ac:spMk id="2" creationId="{B21D2EF1-2932-2550-BFFD-42E4D65AD770}"/>
          </ac:spMkLst>
        </pc:spChg>
      </pc:sldChg>
      <pc:sldChg chg="delSp modSp del">
        <pc:chgData name="Deborah Shaw" userId="S::deborah_shaw@wycliffeassociates.org::79bf7848-a030-4096-934a-3abbfde4984a" providerId="AD" clId="Web-{624E8007-DCE6-D376-6662-285528775E23}" dt="2023-12-18T18:06:14.124" v="289"/>
        <pc:sldMkLst>
          <pc:docMk/>
          <pc:sldMk cId="3538161029" sldId="304"/>
        </pc:sldMkLst>
        <pc:spChg chg="del mod">
          <ac:chgData name="Deborah Shaw" userId="S::deborah_shaw@wycliffeassociates.org::79bf7848-a030-4096-934a-3abbfde4984a" providerId="AD" clId="Web-{624E8007-DCE6-D376-6662-285528775E23}" dt="2023-12-18T18:03:00.182" v="214"/>
          <ac:spMkLst>
            <pc:docMk/>
            <pc:sldMk cId="3538161029" sldId="304"/>
            <ac:spMk id="2" creationId="{B21D2EF1-2932-2550-BFFD-42E4D65AD770}"/>
          </ac:spMkLst>
        </pc:spChg>
      </pc:sldChg>
      <pc:sldChg chg="delSp modSp del">
        <pc:chgData name="Deborah Shaw" userId="S::deborah_shaw@wycliffeassociates.org::79bf7848-a030-4096-934a-3abbfde4984a" providerId="AD" clId="Web-{624E8007-DCE6-D376-6662-285528775E23}" dt="2023-12-18T18:06:11.405" v="288"/>
        <pc:sldMkLst>
          <pc:docMk/>
          <pc:sldMk cId="1381913761" sldId="305"/>
        </pc:sldMkLst>
        <pc:spChg chg="del mod">
          <ac:chgData name="Deborah Shaw" userId="S::deborah_shaw@wycliffeassociates.org::79bf7848-a030-4096-934a-3abbfde4984a" providerId="AD" clId="Web-{624E8007-DCE6-D376-6662-285528775E23}" dt="2023-12-18T18:02:26.790" v="201"/>
          <ac:spMkLst>
            <pc:docMk/>
            <pc:sldMk cId="1381913761" sldId="305"/>
            <ac:spMk id="2" creationId="{B21D2EF1-2932-2550-BFFD-42E4D65AD770}"/>
          </ac:spMkLst>
        </pc:spChg>
      </pc:sldChg>
      <pc:sldChg chg="modSp del">
        <pc:chgData name="Deborah Shaw" userId="S::deborah_shaw@wycliffeassociates.org::79bf7848-a030-4096-934a-3abbfde4984a" providerId="AD" clId="Web-{624E8007-DCE6-D376-6662-285528775E23}" dt="2023-12-18T18:00:30.053" v="177"/>
        <pc:sldMkLst>
          <pc:docMk/>
          <pc:sldMk cId="1854242753" sldId="306"/>
        </pc:sldMkLst>
        <pc:spChg chg="mod">
          <ac:chgData name="Deborah Shaw" userId="S::deborah_shaw@wycliffeassociates.org::79bf7848-a030-4096-934a-3abbfde4984a" providerId="AD" clId="Web-{624E8007-DCE6-D376-6662-285528775E23}" dt="2023-12-18T17:58:21.519" v="147" actId="20577"/>
          <ac:spMkLst>
            <pc:docMk/>
            <pc:sldMk cId="1854242753" sldId="306"/>
            <ac:spMk id="2" creationId="{B21D2EF1-2932-2550-BFFD-42E4D65AD770}"/>
          </ac:spMkLst>
        </pc:spChg>
      </pc:sldChg>
      <pc:sldChg chg="delSp modSp del">
        <pc:chgData name="Deborah Shaw" userId="S::deborah_shaw@wycliffeassociates.org::79bf7848-a030-4096-934a-3abbfde4984a" providerId="AD" clId="Web-{624E8007-DCE6-D376-6662-285528775E23}" dt="2023-12-18T18:06:05.733" v="286"/>
        <pc:sldMkLst>
          <pc:docMk/>
          <pc:sldMk cId="867718482" sldId="307"/>
        </pc:sldMkLst>
        <pc:spChg chg="del mod">
          <ac:chgData name="Deborah Shaw" userId="S::deborah_shaw@wycliffeassociates.org::79bf7848-a030-4096-934a-3abbfde4984a" providerId="AD" clId="Web-{624E8007-DCE6-D376-6662-285528775E23}" dt="2023-12-18T18:00:51.710" v="182"/>
          <ac:spMkLst>
            <pc:docMk/>
            <pc:sldMk cId="867718482" sldId="307"/>
            <ac:spMk id="2" creationId="{B21D2EF1-2932-2550-BFFD-42E4D65AD770}"/>
          </ac:spMkLst>
        </pc:spChg>
      </pc:sldChg>
      <pc:sldChg chg="ord">
        <pc:chgData name="Deborah Shaw" userId="S::deborah_shaw@wycliffeassociates.org::79bf7848-a030-4096-934a-3abbfde4984a" providerId="AD" clId="Web-{624E8007-DCE6-D376-6662-285528775E23}" dt="2023-12-18T17:05:11.201" v="73"/>
        <pc:sldMkLst>
          <pc:docMk/>
          <pc:sldMk cId="2884758104" sldId="308"/>
        </pc:sldMkLst>
      </pc:sldChg>
      <pc:sldChg chg="modSp del">
        <pc:chgData name="Deborah Shaw" userId="S::deborah_shaw@wycliffeassociates.org::79bf7848-a030-4096-934a-3abbfde4984a" providerId="AD" clId="Web-{624E8007-DCE6-D376-6662-285528775E23}" dt="2023-12-18T18:00:33.397" v="178"/>
        <pc:sldMkLst>
          <pc:docMk/>
          <pc:sldMk cId="1074581629" sldId="309"/>
        </pc:sldMkLst>
        <pc:spChg chg="mod">
          <ac:chgData name="Deborah Shaw" userId="S::deborah_shaw@wycliffeassociates.org::79bf7848-a030-4096-934a-3abbfde4984a" providerId="AD" clId="Web-{624E8007-DCE6-D376-6662-285528775E23}" dt="2023-12-18T17:59:02.207" v="156" actId="20577"/>
          <ac:spMkLst>
            <pc:docMk/>
            <pc:sldMk cId="1074581629" sldId="309"/>
            <ac:spMk id="2" creationId="{EAF2AFAA-AB61-6925-E07F-DE8A9A24A0ED}"/>
          </ac:spMkLst>
        </pc:spChg>
      </pc:sldChg>
      <pc:sldChg chg="del">
        <pc:chgData name="Deborah Shaw" userId="S::deborah_shaw@wycliffeassociates.org::79bf7848-a030-4096-934a-3abbfde4984a" providerId="AD" clId="Web-{624E8007-DCE6-D376-6662-285528775E23}" dt="2023-12-18T19:07:09.594" v="306"/>
        <pc:sldMkLst>
          <pc:docMk/>
          <pc:sldMk cId="2639063073" sldId="310"/>
        </pc:sldMkLst>
      </pc:sldChg>
      <pc:sldChg chg="addSp delSp modSp add ord replId">
        <pc:chgData name="Deborah Shaw" userId="S::deborah_shaw@wycliffeassociates.org::79bf7848-a030-4096-934a-3abbfde4984a" providerId="AD" clId="Web-{624E8007-DCE6-D376-6662-285528775E23}" dt="2023-12-18T17:57:37.064" v="135" actId="20577"/>
        <pc:sldMkLst>
          <pc:docMk/>
          <pc:sldMk cId="2279164728" sldId="311"/>
        </pc:sldMkLst>
        <pc:spChg chg="del">
          <ac:chgData name="Deborah Shaw" userId="S::deborah_shaw@wycliffeassociates.org::79bf7848-a030-4096-934a-3abbfde4984a" providerId="AD" clId="Web-{624E8007-DCE6-D376-6662-285528775E23}" dt="2023-12-18T17:53:03.855" v="79"/>
          <ac:spMkLst>
            <pc:docMk/>
            <pc:sldMk cId="2279164728" sldId="311"/>
            <ac:spMk id="3" creationId="{1C5417D9-26D2-8171-D8F8-2F07046C09D1}"/>
          </ac:spMkLst>
        </pc:spChg>
        <pc:spChg chg="del">
          <ac:chgData name="Deborah Shaw" userId="S::deborah_shaw@wycliffeassociates.org::79bf7848-a030-4096-934a-3abbfde4984a" providerId="AD" clId="Web-{624E8007-DCE6-D376-6662-285528775E23}" dt="2023-12-18T17:53:01.245" v="78"/>
          <ac:spMkLst>
            <pc:docMk/>
            <pc:sldMk cId="2279164728" sldId="311"/>
            <ac:spMk id="4" creationId="{B2F6A303-AC19-4CD8-AC29-1E74704BD091}"/>
          </ac:spMkLst>
        </pc:spChg>
        <pc:spChg chg="add">
          <ac:chgData name="Deborah Shaw" userId="S::deborah_shaw@wycliffeassociates.org::79bf7848-a030-4096-934a-3abbfde4984a" providerId="AD" clId="Web-{624E8007-DCE6-D376-6662-285528775E23}" dt="2023-12-18T17:52:52.870" v="75"/>
          <ac:spMkLst>
            <pc:docMk/>
            <pc:sldMk cId="2279164728" sldId="311"/>
            <ac:spMk id="5" creationId="{901A8310-F92B-42A9-5BD5-D3DB7894CF30}"/>
          </ac:spMkLst>
        </pc:spChg>
        <pc:spChg chg="add">
          <ac:chgData name="Deborah Shaw" userId="S::deborah_shaw@wycliffeassociates.org::79bf7848-a030-4096-934a-3abbfde4984a" providerId="AD" clId="Web-{624E8007-DCE6-D376-6662-285528775E23}" dt="2023-12-18T17:52:52.870" v="76"/>
          <ac:spMkLst>
            <pc:docMk/>
            <pc:sldMk cId="2279164728" sldId="311"/>
            <ac:spMk id="7" creationId="{96F3D8D2-73B0-21D9-7721-EFAA9011B53C}"/>
          </ac:spMkLst>
        </pc:spChg>
        <pc:spChg chg="add">
          <ac:chgData name="Deborah Shaw" userId="S::deborah_shaw@wycliffeassociates.org::79bf7848-a030-4096-934a-3abbfde4984a" providerId="AD" clId="Web-{624E8007-DCE6-D376-6662-285528775E23}" dt="2023-12-18T17:52:52.886" v="77"/>
          <ac:spMkLst>
            <pc:docMk/>
            <pc:sldMk cId="2279164728" sldId="311"/>
            <ac:spMk id="9" creationId="{C77E7CF2-19F9-8AA1-06A1-B0A63A3CB8FB}"/>
          </ac:spMkLst>
        </pc:spChg>
        <pc:spChg chg="add mod">
          <ac:chgData name="Deborah Shaw" userId="S::deborah_shaw@wycliffeassociates.org::79bf7848-a030-4096-934a-3abbfde4984a" providerId="AD" clId="Web-{624E8007-DCE6-D376-6662-285528775E23}" dt="2023-12-18T17:57:37.064" v="135" actId="20577"/>
          <ac:spMkLst>
            <pc:docMk/>
            <pc:sldMk cId="2279164728" sldId="311"/>
            <ac:spMk id="11" creationId="{FE2041E8-A1FB-6E7C-0A90-AA567ACB3E42}"/>
          </ac:spMkLst>
        </pc:spChg>
        <pc:spChg chg="add mod">
          <ac:chgData name="Deborah Shaw" userId="S::deborah_shaw@wycliffeassociates.org::79bf7848-a030-4096-934a-3abbfde4984a" providerId="AD" clId="Web-{624E8007-DCE6-D376-6662-285528775E23}" dt="2023-12-18T17:54:02.762" v="89" actId="20577"/>
          <ac:spMkLst>
            <pc:docMk/>
            <pc:sldMk cId="2279164728" sldId="311"/>
            <ac:spMk id="15" creationId="{4730DE1B-0D71-4B6D-502D-16B89DC061BE}"/>
          </ac:spMkLst>
        </pc:spChg>
        <pc:picChg chg="add mod">
          <ac:chgData name="Deborah Shaw" userId="S::deborah_shaw@wycliffeassociates.org::79bf7848-a030-4096-934a-3abbfde4984a" providerId="AD" clId="Web-{624E8007-DCE6-D376-6662-285528775E23}" dt="2023-12-18T17:53:53.637" v="84" actId="1076"/>
          <ac:picMkLst>
            <pc:docMk/>
            <pc:sldMk cId="2279164728" sldId="311"/>
            <ac:picMk id="13" creationId="{8E0AC1E1-414F-8DF6-3E4E-AB3B18DEFA1B}"/>
          </ac:picMkLst>
        </pc:picChg>
      </pc:sldChg>
      <pc:sldChg chg="addSp delSp modSp add replId">
        <pc:chgData name="Deborah Shaw" userId="S::deborah_shaw@wycliffeassociates.org::79bf7848-a030-4096-934a-3abbfde4984a" providerId="AD" clId="Web-{624E8007-DCE6-D376-6662-285528775E23}" dt="2023-12-18T18:00:12.521" v="176" actId="1076"/>
        <pc:sldMkLst>
          <pc:docMk/>
          <pc:sldMk cId="2813116919" sldId="312"/>
        </pc:sldMkLst>
        <pc:spChg chg="add del mod">
          <ac:chgData name="Deborah Shaw" userId="S::deborah_shaw@wycliffeassociates.org::79bf7848-a030-4096-934a-3abbfde4984a" providerId="AD" clId="Web-{624E8007-DCE6-D376-6662-285528775E23}" dt="2023-12-18T18:00:12.521" v="176" actId="1076"/>
          <ac:spMkLst>
            <pc:docMk/>
            <pc:sldMk cId="2813116919" sldId="312"/>
            <ac:spMk id="11" creationId="{CFA19C29-2056-B22F-4C92-768A2F6BFF0D}"/>
          </ac:spMkLst>
        </pc:spChg>
        <pc:spChg chg="mod">
          <ac:chgData name="Deborah Shaw" userId="S::deborah_shaw@wycliffeassociates.org::79bf7848-a030-4096-934a-3abbfde4984a" providerId="AD" clId="Web-{624E8007-DCE6-D376-6662-285528775E23}" dt="2023-12-18T17:59:32.724" v="164" actId="1076"/>
          <ac:spMkLst>
            <pc:docMk/>
            <pc:sldMk cId="2813116919" sldId="312"/>
            <ac:spMk id="15" creationId="{93D2449B-3A82-0CF0-6B8F-E2F7DD5EDA57}"/>
          </ac:spMkLst>
        </pc:spChg>
        <pc:picChg chg="mod">
          <ac:chgData name="Deborah Shaw" userId="S::deborah_shaw@wycliffeassociates.org::79bf7848-a030-4096-934a-3abbfde4984a" providerId="AD" clId="Web-{624E8007-DCE6-D376-6662-285528775E23}" dt="2023-12-18T17:59:29.161" v="163" actId="1076"/>
          <ac:picMkLst>
            <pc:docMk/>
            <pc:sldMk cId="2813116919" sldId="312"/>
            <ac:picMk id="13" creationId="{14F1F76E-DCA5-7FF0-E95D-242B83C58710}"/>
          </ac:picMkLst>
        </pc:picChg>
      </pc:sldChg>
      <pc:sldChg chg="addSp delSp modSp add replId">
        <pc:chgData name="Deborah Shaw" userId="S::deborah_shaw@wycliffeassociates.org::79bf7848-a030-4096-934a-3abbfde4984a" providerId="AD" clId="Web-{624E8007-DCE6-D376-6662-285528775E23}" dt="2023-12-18T18:04:49.309" v="254" actId="20577"/>
        <pc:sldMkLst>
          <pc:docMk/>
          <pc:sldMk cId="1721112766" sldId="313"/>
        </pc:sldMkLst>
        <pc:spChg chg="add del mod">
          <ac:chgData name="Deborah Shaw" userId="S::deborah_shaw@wycliffeassociates.org::79bf7848-a030-4096-934a-3abbfde4984a" providerId="AD" clId="Web-{624E8007-DCE6-D376-6662-285528775E23}" dt="2023-12-18T18:04:49.309" v="254" actId="20577"/>
          <ac:spMkLst>
            <pc:docMk/>
            <pc:sldMk cId="1721112766" sldId="313"/>
            <ac:spMk id="11" creationId="{E297E78A-626E-FD2A-9A4F-A4B2202B20B6}"/>
          </ac:spMkLst>
        </pc:spChg>
      </pc:sldChg>
      <pc:sldChg chg="addSp delSp modSp add replId">
        <pc:chgData name="Deborah Shaw" userId="S::deborah_shaw@wycliffeassociates.org::79bf7848-a030-4096-934a-3abbfde4984a" providerId="AD" clId="Web-{624E8007-DCE6-D376-6662-285528775E23}" dt="2023-12-18T18:02:43.166" v="211" actId="1076"/>
        <pc:sldMkLst>
          <pc:docMk/>
          <pc:sldMk cId="2926521449" sldId="314"/>
        </pc:sldMkLst>
        <pc:spChg chg="add del mod">
          <ac:chgData name="Deborah Shaw" userId="S::deborah_shaw@wycliffeassociates.org::79bf7848-a030-4096-934a-3abbfde4984a" providerId="AD" clId="Web-{624E8007-DCE6-D376-6662-285528775E23}" dt="2023-12-18T18:02:43.166" v="211" actId="1076"/>
          <ac:spMkLst>
            <pc:docMk/>
            <pc:sldMk cId="2926521449" sldId="314"/>
            <ac:spMk id="11" creationId="{0E2EB5FB-63F2-EF19-A85F-96415A277E0B}"/>
          </ac:spMkLst>
        </pc:spChg>
      </pc:sldChg>
      <pc:sldChg chg="addSp delSp modSp add replId">
        <pc:chgData name="Deborah Shaw" userId="S::deborah_shaw@wycliffeassociates.org::79bf7848-a030-4096-934a-3abbfde4984a" providerId="AD" clId="Web-{624E8007-DCE6-D376-6662-285528775E23}" dt="2023-12-18T18:42:13.858" v="305" actId="20577"/>
        <pc:sldMkLst>
          <pc:docMk/>
          <pc:sldMk cId="1383805713" sldId="315"/>
        </pc:sldMkLst>
        <pc:spChg chg="add del mod">
          <ac:chgData name="Deborah Shaw" userId="S::deborah_shaw@wycliffeassociates.org::79bf7848-a030-4096-934a-3abbfde4984a" providerId="AD" clId="Web-{624E8007-DCE6-D376-6662-285528775E23}" dt="2023-12-18T18:42:13.858" v="305" actId="20577"/>
          <ac:spMkLst>
            <pc:docMk/>
            <pc:sldMk cId="1383805713" sldId="315"/>
            <ac:spMk id="11" creationId="{929F9193-D7FC-810B-66C9-36D9C5F46920}"/>
          </ac:spMkLst>
        </pc:spChg>
      </pc:sldChg>
      <pc:sldChg chg="addSp delSp modSp add replId">
        <pc:chgData name="Deborah Shaw" userId="S::deborah_shaw@wycliffeassociates.org::79bf7848-a030-4096-934a-3abbfde4984a" providerId="AD" clId="Web-{624E8007-DCE6-D376-6662-285528775E23}" dt="2023-12-18T18:39:47.072" v="293" actId="20577"/>
        <pc:sldMkLst>
          <pc:docMk/>
          <pc:sldMk cId="4190127200" sldId="316"/>
        </pc:sldMkLst>
        <pc:spChg chg="add del mod">
          <ac:chgData name="Deborah Shaw" userId="S::deborah_shaw@wycliffeassociates.org::79bf7848-a030-4096-934a-3abbfde4984a" providerId="AD" clId="Web-{624E8007-DCE6-D376-6662-285528775E23}" dt="2023-12-18T18:39:47.072" v="293" actId="20577"/>
          <ac:spMkLst>
            <pc:docMk/>
            <pc:sldMk cId="4190127200" sldId="316"/>
            <ac:spMk id="11" creationId="{22EB1012-184F-8273-99A6-81B82A48A31E}"/>
          </ac:spMkLst>
        </pc:spChg>
      </pc:sldChg>
    </pc:docChg>
  </pc:docChgLst>
  <pc:docChgLst>
    <pc:chgData name="Deborah Shaw" userId="S::deborah_shaw@wycliffeassociates.org::79bf7848-a030-4096-934a-3abbfde4984a" providerId="AD" clId="Web-{F706AE5E-9208-25C5-EDCD-C9AB558D309B}"/>
    <pc:docChg chg="addSld modSld sldOrd">
      <pc:chgData name="Deborah Shaw" userId="S::deborah_shaw@wycliffeassociates.org::79bf7848-a030-4096-934a-3abbfde4984a" providerId="AD" clId="Web-{F706AE5E-9208-25C5-EDCD-C9AB558D309B}" dt="2023-12-17T12:12:57.682" v="185" actId="1076"/>
      <pc:docMkLst>
        <pc:docMk/>
      </pc:docMkLst>
      <pc:sldChg chg="delAnim">
        <pc:chgData name="Deborah Shaw" userId="S::deborah_shaw@wycliffeassociates.org::79bf7848-a030-4096-934a-3abbfde4984a" providerId="AD" clId="Web-{F706AE5E-9208-25C5-EDCD-C9AB558D309B}" dt="2023-12-17T11:44:09.440" v="11"/>
        <pc:sldMkLst>
          <pc:docMk/>
          <pc:sldMk cId="1993137712" sldId="282"/>
        </pc:sldMkLst>
      </pc:sldChg>
      <pc:sldChg chg="delAnim">
        <pc:chgData name="Deborah Shaw" userId="S::deborah_shaw@wycliffeassociates.org::79bf7848-a030-4096-934a-3abbfde4984a" providerId="AD" clId="Web-{F706AE5E-9208-25C5-EDCD-C9AB558D309B}" dt="2023-12-17T11:45:11.832" v="41"/>
        <pc:sldMkLst>
          <pc:docMk/>
          <pc:sldMk cId="1402606782" sldId="284"/>
        </pc:sldMkLst>
      </pc:sldChg>
      <pc:sldChg chg="delAnim">
        <pc:chgData name="Deborah Shaw" userId="S::deborah_shaw@wycliffeassociates.org::79bf7848-a030-4096-934a-3abbfde4984a" providerId="AD" clId="Web-{F706AE5E-9208-25C5-EDCD-C9AB558D309B}" dt="2023-12-17T11:43:41.126" v="7"/>
        <pc:sldMkLst>
          <pc:docMk/>
          <pc:sldMk cId="4285908524" sldId="290"/>
        </pc:sldMkLst>
      </pc:sldChg>
      <pc:sldChg chg="delAnim">
        <pc:chgData name="Deborah Shaw" userId="S::deborah_shaw@wycliffeassociates.org::79bf7848-a030-4096-934a-3abbfde4984a" providerId="AD" clId="Web-{F706AE5E-9208-25C5-EDCD-C9AB558D309B}" dt="2023-12-17T11:43:29.548" v="4"/>
        <pc:sldMkLst>
          <pc:docMk/>
          <pc:sldMk cId="2378721880" sldId="291"/>
        </pc:sldMkLst>
      </pc:sldChg>
      <pc:sldChg chg="modSp delAnim">
        <pc:chgData name="Deborah Shaw" userId="S::deborah_shaw@wycliffeassociates.org::79bf7848-a030-4096-934a-3abbfde4984a" providerId="AD" clId="Web-{F706AE5E-9208-25C5-EDCD-C9AB558D309B}" dt="2023-12-17T12:10:59.288" v="172" actId="20577"/>
        <pc:sldMkLst>
          <pc:docMk/>
          <pc:sldMk cId="3688703546" sldId="301"/>
        </pc:sldMkLst>
        <pc:spChg chg="mod">
          <ac:chgData name="Deborah Shaw" userId="S::deborah_shaw@wycliffeassociates.org::79bf7848-a030-4096-934a-3abbfde4984a" providerId="AD" clId="Web-{F706AE5E-9208-25C5-EDCD-C9AB558D309B}" dt="2023-12-17T12:10:59.288" v="172" actId="20577"/>
          <ac:spMkLst>
            <pc:docMk/>
            <pc:sldMk cId="3688703546" sldId="301"/>
            <ac:spMk id="2" creationId="{B21D2EF1-2932-2550-BFFD-42E4D65AD770}"/>
          </ac:spMkLst>
        </pc:spChg>
      </pc:sldChg>
      <pc:sldChg chg="modSp">
        <pc:chgData name="Deborah Shaw" userId="S::deborah_shaw@wycliffeassociates.org::79bf7848-a030-4096-934a-3abbfde4984a" providerId="AD" clId="Web-{F706AE5E-9208-25C5-EDCD-C9AB558D309B}" dt="2023-12-17T11:44:04.799" v="9" actId="1076"/>
        <pc:sldMkLst>
          <pc:docMk/>
          <pc:sldMk cId="3366674161" sldId="302"/>
        </pc:sldMkLst>
        <pc:spChg chg="mod">
          <ac:chgData name="Deborah Shaw" userId="S::deborah_shaw@wycliffeassociates.org::79bf7848-a030-4096-934a-3abbfde4984a" providerId="AD" clId="Web-{F706AE5E-9208-25C5-EDCD-C9AB558D309B}" dt="2023-12-17T11:44:04.799" v="9" actId="1076"/>
          <ac:spMkLst>
            <pc:docMk/>
            <pc:sldMk cId="3366674161" sldId="302"/>
            <ac:spMk id="3" creationId="{26FADB6C-6CB5-4D7C-AC09-B89C68326468}"/>
          </ac:spMkLst>
        </pc:spChg>
      </pc:sldChg>
      <pc:sldChg chg="modSp delAnim">
        <pc:chgData name="Deborah Shaw" userId="S::deborah_shaw@wycliffeassociates.org::79bf7848-a030-4096-934a-3abbfde4984a" providerId="AD" clId="Web-{F706AE5E-9208-25C5-EDCD-C9AB558D309B}" dt="2023-12-17T12:10:30.192" v="169" actId="20577"/>
        <pc:sldMkLst>
          <pc:docMk/>
          <pc:sldMk cId="1931036857" sldId="303"/>
        </pc:sldMkLst>
        <pc:spChg chg="mod">
          <ac:chgData name="Deborah Shaw" userId="S::deborah_shaw@wycliffeassociates.org::79bf7848-a030-4096-934a-3abbfde4984a" providerId="AD" clId="Web-{F706AE5E-9208-25C5-EDCD-C9AB558D309B}" dt="2023-12-17T12:10:30.192" v="169" actId="20577"/>
          <ac:spMkLst>
            <pc:docMk/>
            <pc:sldMk cId="1931036857" sldId="303"/>
            <ac:spMk id="2" creationId="{B21D2EF1-2932-2550-BFFD-42E4D65AD770}"/>
          </ac:spMkLst>
        </pc:spChg>
      </pc:sldChg>
      <pc:sldChg chg="modSp delAnim">
        <pc:chgData name="Deborah Shaw" userId="S::deborah_shaw@wycliffeassociates.org::79bf7848-a030-4096-934a-3abbfde4984a" providerId="AD" clId="Web-{F706AE5E-9208-25C5-EDCD-C9AB558D309B}" dt="2023-12-17T12:10:10.801" v="167" actId="20577"/>
        <pc:sldMkLst>
          <pc:docMk/>
          <pc:sldMk cId="3538161029" sldId="304"/>
        </pc:sldMkLst>
        <pc:spChg chg="mod">
          <ac:chgData name="Deborah Shaw" userId="S::deborah_shaw@wycliffeassociates.org::79bf7848-a030-4096-934a-3abbfde4984a" providerId="AD" clId="Web-{F706AE5E-9208-25C5-EDCD-C9AB558D309B}" dt="2023-12-17T12:10:10.801" v="167" actId="20577"/>
          <ac:spMkLst>
            <pc:docMk/>
            <pc:sldMk cId="3538161029" sldId="304"/>
            <ac:spMk id="2" creationId="{B21D2EF1-2932-2550-BFFD-42E4D65AD770}"/>
          </ac:spMkLst>
        </pc:spChg>
      </pc:sldChg>
      <pc:sldChg chg="modSp delAnim">
        <pc:chgData name="Deborah Shaw" userId="S::deborah_shaw@wycliffeassociates.org::79bf7848-a030-4096-934a-3abbfde4984a" providerId="AD" clId="Web-{F706AE5E-9208-25C5-EDCD-C9AB558D309B}" dt="2023-12-17T12:10:19.692" v="168" actId="20577"/>
        <pc:sldMkLst>
          <pc:docMk/>
          <pc:sldMk cId="1381913761" sldId="305"/>
        </pc:sldMkLst>
        <pc:spChg chg="mod">
          <ac:chgData name="Deborah Shaw" userId="S::deborah_shaw@wycliffeassociates.org::79bf7848-a030-4096-934a-3abbfde4984a" providerId="AD" clId="Web-{F706AE5E-9208-25C5-EDCD-C9AB558D309B}" dt="2023-12-17T12:10:19.692" v="168" actId="20577"/>
          <ac:spMkLst>
            <pc:docMk/>
            <pc:sldMk cId="1381913761" sldId="305"/>
            <ac:spMk id="2" creationId="{B21D2EF1-2932-2550-BFFD-42E4D65AD770}"/>
          </ac:spMkLst>
        </pc:spChg>
      </pc:sldChg>
      <pc:sldChg chg="modSp delAnim">
        <pc:chgData name="Deborah Shaw" userId="S::deborah_shaw@wycliffeassociates.org::79bf7848-a030-4096-934a-3abbfde4984a" providerId="AD" clId="Web-{F706AE5E-9208-25C5-EDCD-C9AB558D309B}" dt="2023-12-17T11:55:45.645" v="88" actId="20577"/>
        <pc:sldMkLst>
          <pc:docMk/>
          <pc:sldMk cId="1854242753" sldId="306"/>
        </pc:sldMkLst>
        <pc:spChg chg="mod">
          <ac:chgData name="Deborah Shaw" userId="S::deborah_shaw@wycliffeassociates.org::79bf7848-a030-4096-934a-3abbfde4984a" providerId="AD" clId="Web-{F706AE5E-9208-25C5-EDCD-C9AB558D309B}" dt="2023-12-17T11:55:45.645" v="88" actId="20577"/>
          <ac:spMkLst>
            <pc:docMk/>
            <pc:sldMk cId="1854242753" sldId="306"/>
            <ac:spMk id="2" creationId="{B21D2EF1-2932-2550-BFFD-42E4D65AD770}"/>
          </ac:spMkLst>
        </pc:spChg>
      </pc:sldChg>
      <pc:sldChg chg="delAnim">
        <pc:chgData name="Deborah Shaw" userId="S::deborah_shaw@wycliffeassociates.org::79bf7848-a030-4096-934a-3abbfde4984a" providerId="AD" clId="Web-{F706AE5E-9208-25C5-EDCD-C9AB558D309B}" dt="2023-12-17T11:44:37.128" v="22"/>
        <pc:sldMkLst>
          <pc:docMk/>
          <pc:sldMk cId="867718482" sldId="307"/>
        </pc:sldMkLst>
      </pc:sldChg>
      <pc:sldChg chg="ord delAnim">
        <pc:chgData name="Deborah Shaw" userId="S::deborah_shaw@wycliffeassociates.org::79bf7848-a030-4096-934a-3abbfde4984a" providerId="AD" clId="Web-{F706AE5E-9208-25C5-EDCD-C9AB558D309B}" dt="2023-12-17T11:45:41.208" v="43"/>
        <pc:sldMkLst>
          <pc:docMk/>
          <pc:sldMk cId="2884758104" sldId="308"/>
        </pc:sldMkLst>
      </pc:sldChg>
      <pc:sldChg chg="delSp modSp add ord replId">
        <pc:chgData name="Deborah Shaw" userId="S::deborah_shaw@wycliffeassociates.org::79bf7848-a030-4096-934a-3abbfde4984a" providerId="AD" clId="Web-{F706AE5E-9208-25C5-EDCD-C9AB558D309B}" dt="2023-12-17T12:10:46.772" v="170" actId="20577"/>
        <pc:sldMkLst>
          <pc:docMk/>
          <pc:sldMk cId="1074581629" sldId="309"/>
        </pc:sldMkLst>
        <pc:spChg chg="mod">
          <ac:chgData name="Deborah Shaw" userId="S::deborah_shaw@wycliffeassociates.org::79bf7848-a030-4096-934a-3abbfde4984a" providerId="AD" clId="Web-{F706AE5E-9208-25C5-EDCD-C9AB558D309B}" dt="2023-12-17T12:10:46.772" v="170" actId="20577"/>
          <ac:spMkLst>
            <pc:docMk/>
            <pc:sldMk cId="1074581629" sldId="309"/>
            <ac:spMk id="2" creationId="{EAF2AFAA-AB61-6925-E07F-DE8A9A24A0ED}"/>
          </ac:spMkLst>
        </pc:spChg>
        <pc:spChg chg="del">
          <ac:chgData name="Deborah Shaw" userId="S::deborah_shaw@wycliffeassociates.org::79bf7848-a030-4096-934a-3abbfde4984a" providerId="AD" clId="Web-{F706AE5E-9208-25C5-EDCD-C9AB558D309B}" dt="2023-12-17T11:54:41.300" v="65"/>
          <ac:spMkLst>
            <pc:docMk/>
            <pc:sldMk cId="1074581629" sldId="309"/>
            <ac:spMk id="3" creationId="{BE64A6F5-3A0D-DF14-8666-8DDBEBEAEDD0}"/>
          </ac:spMkLst>
        </pc:spChg>
      </pc:sldChg>
      <pc:sldChg chg="addSp delSp modSp add replId">
        <pc:chgData name="Deborah Shaw" userId="S::deborah_shaw@wycliffeassociates.org::79bf7848-a030-4096-934a-3abbfde4984a" providerId="AD" clId="Web-{F706AE5E-9208-25C5-EDCD-C9AB558D309B}" dt="2023-12-17T12:12:57.682" v="185" actId="1076"/>
        <pc:sldMkLst>
          <pc:docMk/>
          <pc:sldMk cId="2639063073" sldId="310"/>
        </pc:sldMkLst>
        <pc:spChg chg="add mod">
          <ac:chgData name="Deborah Shaw" userId="S::deborah_shaw@wycliffeassociates.org::79bf7848-a030-4096-934a-3abbfde4984a" providerId="AD" clId="Web-{F706AE5E-9208-25C5-EDCD-C9AB558D309B}" dt="2023-12-17T12:12:57.682" v="185" actId="1076"/>
          <ac:spMkLst>
            <pc:docMk/>
            <pc:sldMk cId="2639063073" sldId="310"/>
            <ac:spMk id="2" creationId="{62333433-65A1-AB86-B66D-C48EEB0DFF1C}"/>
          </ac:spMkLst>
        </pc:spChg>
        <pc:spChg chg="del">
          <ac:chgData name="Deborah Shaw" userId="S::deborah_shaw@wycliffeassociates.org::79bf7848-a030-4096-934a-3abbfde4984a" providerId="AD" clId="Web-{F706AE5E-9208-25C5-EDCD-C9AB558D309B}" dt="2023-12-17T12:11:43.086" v="178"/>
          <ac:spMkLst>
            <pc:docMk/>
            <pc:sldMk cId="2639063073" sldId="310"/>
            <ac:spMk id="4" creationId="{7BBABC71-E013-398F-D16C-D0F5B0819A67}"/>
          </ac:spMkLst>
        </pc:spChg>
        <pc:spChg chg="del">
          <ac:chgData name="Deborah Shaw" userId="S::deborah_shaw@wycliffeassociates.org::79bf7848-a030-4096-934a-3abbfde4984a" providerId="AD" clId="Web-{F706AE5E-9208-25C5-EDCD-C9AB558D309B}" dt="2023-12-17T12:11:35.258" v="174"/>
          <ac:spMkLst>
            <pc:docMk/>
            <pc:sldMk cId="2639063073" sldId="310"/>
            <ac:spMk id="7" creationId="{AEDB4D3A-875C-3BD8-F6D1-5D9CFDD9B431}"/>
          </ac:spMkLst>
        </pc:spChg>
        <pc:spChg chg="del">
          <ac:chgData name="Deborah Shaw" userId="S::deborah_shaw@wycliffeassociates.org::79bf7848-a030-4096-934a-3abbfde4984a" providerId="AD" clId="Web-{F706AE5E-9208-25C5-EDCD-C9AB558D309B}" dt="2023-12-17T12:11:39.914" v="176"/>
          <ac:spMkLst>
            <pc:docMk/>
            <pc:sldMk cId="2639063073" sldId="310"/>
            <ac:spMk id="8" creationId="{31EB4C17-5CA5-1C4F-5E04-E79C6E6DBD3A}"/>
          </ac:spMkLst>
        </pc:spChg>
        <pc:spChg chg="del">
          <ac:chgData name="Deborah Shaw" userId="S::deborah_shaw@wycliffeassociates.org::79bf7848-a030-4096-934a-3abbfde4984a" providerId="AD" clId="Web-{F706AE5E-9208-25C5-EDCD-C9AB558D309B}" dt="2023-12-17T12:11:41.336" v="177"/>
          <ac:spMkLst>
            <pc:docMk/>
            <pc:sldMk cId="2639063073" sldId="310"/>
            <ac:spMk id="9" creationId="{B2F3D20C-AF12-E274-99B1-3296317F9A20}"/>
          </ac:spMkLst>
        </pc:spChg>
        <pc:picChg chg="del">
          <ac:chgData name="Deborah Shaw" userId="S::deborah_shaw@wycliffeassociates.org::79bf7848-a030-4096-934a-3abbfde4984a" providerId="AD" clId="Web-{F706AE5E-9208-25C5-EDCD-C9AB558D309B}" dt="2023-12-17T12:11:38.367" v="175"/>
          <ac:picMkLst>
            <pc:docMk/>
            <pc:sldMk cId="2639063073" sldId="310"/>
            <ac:picMk id="5" creationId="{8AA356A1-61D8-F37E-735D-1F8E75A4E24D}"/>
          </ac:picMkLst>
        </pc:picChg>
      </pc:sldChg>
    </pc:docChg>
  </pc:docChgLst>
  <pc:docChgLst>
    <pc:chgData name="Tina Slack" userId="5020e05b7d920362" providerId="LiveId" clId="{7F1632E8-BF95-4E23-89F0-E84984BFFA88}"/>
    <pc:docChg chg="undo custSel addSld delSld modSld sldOrd">
      <pc:chgData name="Tina Slack" userId="5020e05b7d920362" providerId="LiveId" clId="{7F1632E8-BF95-4E23-89F0-E84984BFFA88}" dt="2023-09-01T16:41:25.556" v="82" actId="1076"/>
      <pc:docMkLst>
        <pc:docMk/>
      </pc:docMkLst>
      <pc:sldChg chg="del">
        <pc:chgData name="Tina Slack" userId="5020e05b7d920362" providerId="LiveId" clId="{7F1632E8-BF95-4E23-89F0-E84984BFFA88}" dt="2023-08-22T15:56:21.093" v="33" actId="2696"/>
        <pc:sldMkLst>
          <pc:docMk/>
          <pc:sldMk cId="3933001166" sldId="281"/>
        </pc:sldMkLst>
      </pc:sldChg>
      <pc:sldChg chg="addSp delSp modSp add del mod delAnim">
        <pc:chgData name="Tina Slack" userId="5020e05b7d920362" providerId="LiveId" clId="{7F1632E8-BF95-4E23-89F0-E84984BFFA88}" dt="2023-09-01T16:41:25.556" v="82" actId="1076"/>
        <pc:sldMkLst>
          <pc:docMk/>
          <pc:sldMk cId="1993137712" sldId="282"/>
        </pc:sldMkLst>
        <pc:spChg chg="add del mod">
          <ac:chgData name="Tina Slack" userId="5020e05b7d920362" providerId="LiveId" clId="{7F1632E8-BF95-4E23-89F0-E84984BFFA88}" dt="2023-09-01T16:40:29.700" v="74" actId="478"/>
          <ac:spMkLst>
            <pc:docMk/>
            <pc:sldMk cId="1993137712" sldId="282"/>
            <ac:spMk id="2" creationId="{507E293F-0AB9-608B-EB89-140213D1CB37}"/>
          </ac:spMkLst>
        </pc:spChg>
        <pc:spChg chg="mod">
          <ac:chgData name="Tina Slack" userId="5020e05b7d920362" providerId="LiveId" clId="{7F1632E8-BF95-4E23-89F0-E84984BFFA88}" dt="2023-09-01T16:40:56.518" v="78" actId="1076"/>
          <ac:spMkLst>
            <pc:docMk/>
            <pc:sldMk cId="1993137712" sldId="282"/>
            <ac:spMk id="3" creationId="{37634793-F443-4E90-A96B-4067C8331509}"/>
          </ac:spMkLst>
        </pc:spChg>
        <pc:spChg chg="mod">
          <ac:chgData name="Tina Slack" userId="5020e05b7d920362" providerId="LiveId" clId="{7F1632E8-BF95-4E23-89F0-E84984BFFA88}" dt="2023-09-01T16:40:56.518" v="78" actId="1076"/>
          <ac:spMkLst>
            <pc:docMk/>
            <pc:sldMk cId="1993137712" sldId="282"/>
            <ac:spMk id="4" creationId="{5479FEB7-171A-45B7-8DAE-8D77772A6112}"/>
          </ac:spMkLst>
        </pc:spChg>
        <pc:spChg chg="mod">
          <ac:chgData name="Tina Slack" userId="5020e05b7d920362" providerId="LiveId" clId="{7F1632E8-BF95-4E23-89F0-E84984BFFA88}" dt="2023-09-01T16:40:56.518" v="78" actId="1076"/>
          <ac:spMkLst>
            <pc:docMk/>
            <pc:sldMk cId="1993137712" sldId="282"/>
            <ac:spMk id="9" creationId="{27DB7230-AAEB-4BC9-981D-606E7DB8CFD6}"/>
          </ac:spMkLst>
        </pc:spChg>
        <pc:picChg chg="del">
          <ac:chgData name="Tina Slack" userId="5020e05b7d920362" providerId="LiveId" clId="{7F1632E8-BF95-4E23-89F0-E84984BFFA88}" dt="2023-08-22T15:56:41.415" v="34" actId="478"/>
          <ac:picMkLst>
            <pc:docMk/>
            <pc:sldMk cId="1993137712" sldId="282"/>
            <ac:picMk id="11" creationId="{D1A2ECC5-BD51-4A3F-9DFD-6A0E02BAB33F}"/>
          </ac:picMkLst>
        </pc:picChg>
        <pc:picChg chg="add mod">
          <ac:chgData name="Tina Slack" userId="5020e05b7d920362" providerId="LiveId" clId="{7F1632E8-BF95-4E23-89F0-E84984BFFA88}" dt="2023-09-01T16:41:25.556" v="82" actId="1076"/>
          <ac:picMkLst>
            <pc:docMk/>
            <pc:sldMk cId="1993137712" sldId="282"/>
            <ac:picMk id="1026" creationId="{1911EB6D-E63B-E82E-2EE3-97AC652088EC}"/>
          </ac:picMkLst>
        </pc:picChg>
      </pc:sldChg>
      <pc:sldChg chg="del">
        <pc:chgData name="Tina Slack" userId="5020e05b7d920362" providerId="LiveId" clId="{7F1632E8-BF95-4E23-89F0-E84984BFFA88}" dt="2023-08-22T16:09:33.821" v="61" actId="2696"/>
        <pc:sldMkLst>
          <pc:docMk/>
          <pc:sldMk cId="2139999595" sldId="283"/>
        </pc:sldMkLst>
      </pc:sldChg>
      <pc:sldChg chg="addSp delSp mod delAnim">
        <pc:chgData name="Tina Slack" userId="5020e05b7d920362" providerId="LiveId" clId="{7F1632E8-BF95-4E23-89F0-E84984BFFA88}" dt="2023-08-22T15:41:31.908" v="2" actId="478"/>
        <pc:sldMkLst>
          <pc:docMk/>
          <pc:sldMk cId="834478945" sldId="286"/>
        </pc:sldMkLst>
        <pc:spChg chg="del">
          <ac:chgData name="Tina Slack" userId="5020e05b7d920362" providerId="LiveId" clId="{7F1632E8-BF95-4E23-89F0-E84984BFFA88}" dt="2023-08-22T15:41:31.908" v="2" actId="478"/>
          <ac:spMkLst>
            <pc:docMk/>
            <pc:sldMk cId="834478945" sldId="286"/>
            <ac:spMk id="2" creationId="{62E5B412-E0B5-BF28-76C0-800C7A4946E7}"/>
          </ac:spMkLst>
        </pc:spChg>
        <pc:spChg chg="add del">
          <ac:chgData name="Tina Slack" userId="5020e05b7d920362" providerId="LiveId" clId="{7F1632E8-BF95-4E23-89F0-E84984BFFA88}" dt="2023-08-22T15:41:21.637" v="1" actId="478"/>
          <ac:spMkLst>
            <pc:docMk/>
            <pc:sldMk cId="834478945" sldId="286"/>
            <ac:spMk id="3" creationId="{26FADB6C-6CB5-4D7C-AC09-B89C68326468}"/>
          </ac:spMkLst>
        </pc:spChg>
      </pc:sldChg>
      <pc:sldChg chg="modSp mod">
        <pc:chgData name="Tina Slack" userId="5020e05b7d920362" providerId="LiveId" clId="{7F1632E8-BF95-4E23-89F0-E84984BFFA88}" dt="2023-08-22T15:44:23.438" v="8" actId="20577"/>
        <pc:sldMkLst>
          <pc:docMk/>
          <pc:sldMk cId="4285908524" sldId="290"/>
        </pc:sldMkLst>
        <pc:spChg chg="mod">
          <ac:chgData name="Tina Slack" userId="5020e05b7d920362" providerId="LiveId" clId="{7F1632E8-BF95-4E23-89F0-E84984BFFA88}" dt="2023-08-22T15:44:23.438" v="8" actId="20577"/>
          <ac:spMkLst>
            <pc:docMk/>
            <pc:sldMk cId="4285908524" sldId="290"/>
            <ac:spMk id="3" creationId="{3EFC668A-01CD-7A08-B4E7-C96E3768BEB5}"/>
          </ac:spMkLst>
        </pc:spChg>
        <pc:spChg chg="mod">
          <ac:chgData name="Tina Slack" userId="5020e05b7d920362" providerId="LiveId" clId="{7F1632E8-BF95-4E23-89F0-E84984BFFA88}" dt="2023-08-22T15:44:10.309" v="3" actId="20577"/>
          <ac:spMkLst>
            <pc:docMk/>
            <pc:sldMk cId="4285908524" sldId="290"/>
            <ac:spMk id="5" creationId="{F9841455-BC55-4576-BD70-380E1F714FD8}"/>
          </ac:spMkLst>
        </pc:spChg>
        <pc:spChg chg="mod">
          <ac:chgData name="Tina Slack" userId="5020e05b7d920362" providerId="LiveId" clId="{7F1632E8-BF95-4E23-89F0-E84984BFFA88}" dt="2023-08-22T15:44:17.901" v="7" actId="20577"/>
          <ac:spMkLst>
            <pc:docMk/>
            <pc:sldMk cId="4285908524" sldId="290"/>
            <ac:spMk id="7" creationId="{4E1A6BBE-A996-4E89-A8A0-7CF33BB65EB0}"/>
          </ac:spMkLst>
        </pc:spChg>
      </pc:sldChg>
      <pc:sldChg chg="del">
        <pc:chgData name="Tina Slack" userId="5020e05b7d920362" providerId="LiveId" clId="{7F1632E8-BF95-4E23-89F0-E84984BFFA88}" dt="2023-09-01T16:26:22.568" v="71" actId="2696"/>
        <pc:sldMkLst>
          <pc:docMk/>
          <pc:sldMk cId="1081115863" sldId="298"/>
        </pc:sldMkLst>
      </pc:sldChg>
      <pc:sldChg chg="del">
        <pc:chgData name="Tina Slack" userId="5020e05b7d920362" providerId="LiveId" clId="{7F1632E8-BF95-4E23-89F0-E84984BFFA88}" dt="2023-09-01T16:37:37.410" v="72" actId="2696"/>
        <pc:sldMkLst>
          <pc:docMk/>
          <pc:sldMk cId="4087941246" sldId="299"/>
        </pc:sldMkLst>
      </pc:sldChg>
      <pc:sldChg chg="del">
        <pc:chgData name="Tina Slack" userId="5020e05b7d920362" providerId="LiveId" clId="{7F1632E8-BF95-4E23-89F0-E84984BFFA88}" dt="2023-09-01T16:37:39.905" v="73" actId="2696"/>
        <pc:sldMkLst>
          <pc:docMk/>
          <pc:sldMk cId="3650695065" sldId="300"/>
        </pc:sldMkLst>
      </pc:sldChg>
      <pc:sldChg chg="modSp ord">
        <pc:chgData name="Tina Slack" userId="5020e05b7d920362" providerId="LiveId" clId="{7F1632E8-BF95-4E23-89F0-E84984BFFA88}" dt="2023-08-22T16:18:13.599" v="70" actId="20577"/>
        <pc:sldMkLst>
          <pc:docMk/>
          <pc:sldMk cId="3688703546" sldId="301"/>
        </pc:sldMkLst>
        <pc:spChg chg="mod">
          <ac:chgData name="Tina Slack" userId="5020e05b7d920362" providerId="LiveId" clId="{7F1632E8-BF95-4E23-89F0-E84984BFFA88}" dt="2023-08-22T16:18:13.599" v="70" actId="20577"/>
          <ac:spMkLst>
            <pc:docMk/>
            <pc:sldMk cId="3688703546" sldId="301"/>
            <ac:spMk id="2" creationId="{B21D2EF1-2932-2550-BFFD-42E4D65AD770}"/>
          </ac:spMkLst>
        </pc:spChg>
      </pc:sldChg>
      <pc:sldChg chg="modSp mod">
        <pc:chgData name="Tina Slack" userId="5020e05b7d920362" providerId="LiveId" clId="{7F1632E8-BF95-4E23-89F0-E84984BFFA88}" dt="2023-08-22T15:47:59.806" v="30" actId="1076"/>
        <pc:sldMkLst>
          <pc:docMk/>
          <pc:sldMk cId="3366674161" sldId="302"/>
        </pc:sldMkLst>
        <pc:spChg chg="mod">
          <ac:chgData name="Tina Slack" userId="5020e05b7d920362" providerId="LiveId" clId="{7F1632E8-BF95-4E23-89F0-E84984BFFA88}" dt="2023-08-22T15:47:30.345" v="28" actId="1076"/>
          <ac:spMkLst>
            <pc:docMk/>
            <pc:sldMk cId="3366674161" sldId="302"/>
            <ac:spMk id="3" creationId="{26FADB6C-6CB5-4D7C-AC09-B89C68326468}"/>
          </ac:spMkLst>
        </pc:spChg>
        <pc:spChg chg="mod">
          <ac:chgData name="Tina Slack" userId="5020e05b7d920362" providerId="LiveId" clId="{7F1632E8-BF95-4E23-89F0-E84984BFFA88}" dt="2023-08-22T15:47:59.806" v="30" actId="1076"/>
          <ac:spMkLst>
            <pc:docMk/>
            <pc:sldMk cId="3366674161" sldId="302"/>
            <ac:spMk id="4" creationId="{A15A585C-182F-4097-AE7A-03F38E316BE5}"/>
          </ac:spMkLst>
        </pc:spChg>
      </pc:sldChg>
    </pc:docChg>
  </pc:docChgLst>
  <pc:docChgLst>
    <pc:chgData name="Deborah Shaw" userId="79bf7848-a030-4096-934a-3abbfde4984a" providerId="ADAL" clId="{500A39B3-D855-486B-9E67-E4D4BC24ED7A}"/>
    <pc:docChg chg="addSld modSld">
      <pc:chgData name="Deborah Shaw" userId="79bf7848-a030-4096-934a-3abbfde4984a" providerId="ADAL" clId="{500A39B3-D855-486B-9E67-E4D4BC24ED7A}" dt="2023-11-09T15:16:38.495" v="394" actId="255"/>
      <pc:docMkLst>
        <pc:docMk/>
      </pc:docMkLst>
      <pc:sldChg chg="modSp modAnim">
        <pc:chgData name="Deborah Shaw" userId="79bf7848-a030-4096-934a-3abbfde4984a" providerId="ADAL" clId="{500A39B3-D855-486B-9E67-E4D4BC24ED7A}" dt="2023-11-09T15:15:22.440" v="212" actId="255"/>
        <pc:sldMkLst>
          <pc:docMk/>
          <pc:sldMk cId="3688703546" sldId="301"/>
        </pc:sldMkLst>
        <pc:spChg chg="mod">
          <ac:chgData name="Deborah Shaw" userId="79bf7848-a030-4096-934a-3abbfde4984a" providerId="ADAL" clId="{500A39B3-D855-486B-9E67-E4D4BC24ED7A}" dt="2023-11-09T15:15:22.440" v="212" actId="255"/>
          <ac:spMkLst>
            <pc:docMk/>
            <pc:sldMk cId="3688703546" sldId="301"/>
            <ac:spMk id="2" creationId="{B21D2EF1-2932-2550-BFFD-42E4D65AD770}"/>
          </ac:spMkLst>
        </pc:spChg>
      </pc:sldChg>
      <pc:sldChg chg="modSp add modAnim">
        <pc:chgData name="Deborah Shaw" userId="79bf7848-a030-4096-934a-3abbfde4984a" providerId="ADAL" clId="{500A39B3-D855-486B-9E67-E4D4BC24ED7A}" dt="2023-11-09T15:13:29.599" v="10" actId="20577"/>
        <pc:sldMkLst>
          <pc:docMk/>
          <pc:sldMk cId="1931036857" sldId="303"/>
        </pc:sldMkLst>
        <pc:spChg chg="mod">
          <ac:chgData name="Deborah Shaw" userId="79bf7848-a030-4096-934a-3abbfde4984a" providerId="ADAL" clId="{500A39B3-D855-486B-9E67-E4D4BC24ED7A}" dt="2023-11-09T15:13:29.599" v="10" actId="20577"/>
          <ac:spMkLst>
            <pc:docMk/>
            <pc:sldMk cId="1931036857" sldId="303"/>
            <ac:spMk id="2" creationId="{B21D2EF1-2932-2550-BFFD-42E4D65AD770}"/>
          </ac:spMkLst>
        </pc:spChg>
      </pc:sldChg>
      <pc:sldChg chg="modSp add modAnim">
        <pc:chgData name="Deborah Shaw" userId="79bf7848-a030-4096-934a-3abbfde4984a" providerId="ADAL" clId="{500A39B3-D855-486B-9E67-E4D4BC24ED7A}" dt="2023-11-09T15:13:05.020" v="6" actId="20577"/>
        <pc:sldMkLst>
          <pc:docMk/>
          <pc:sldMk cId="3538161029" sldId="304"/>
        </pc:sldMkLst>
        <pc:spChg chg="mod">
          <ac:chgData name="Deborah Shaw" userId="79bf7848-a030-4096-934a-3abbfde4984a" providerId="ADAL" clId="{500A39B3-D855-486B-9E67-E4D4BC24ED7A}" dt="2023-11-09T15:13:05.020" v="6" actId="20577"/>
          <ac:spMkLst>
            <pc:docMk/>
            <pc:sldMk cId="3538161029" sldId="304"/>
            <ac:spMk id="2" creationId="{B21D2EF1-2932-2550-BFFD-42E4D65AD770}"/>
          </ac:spMkLst>
        </pc:spChg>
      </pc:sldChg>
      <pc:sldChg chg="modSp add modAnim">
        <pc:chgData name="Deborah Shaw" userId="79bf7848-a030-4096-934a-3abbfde4984a" providerId="ADAL" clId="{500A39B3-D855-486B-9E67-E4D4BC24ED7A}" dt="2023-11-09T15:13:18.796" v="8" actId="20577"/>
        <pc:sldMkLst>
          <pc:docMk/>
          <pc:sldMk cId="1381913761" sldId="305"/>
        </pc:sldMkLst>
        <pc:spChg chg="mod">
          <ac:chgData name="Deborah Shaw" userId="79bf7848-a030-4096-934a-3abbfde4984a" providerId="ADAL" clId="{500A39B3-D855-486B-9E67-E4D4BC24ED7A}" dt="2023-11-09T15:13:18.796" v="8" actId="20577"/>
          <ac:spMkLst>
            <pc:docMk/>
            <pc:sldMk cId="1381913761" sldId="305"/>
            <ac:spMk id="2" creationId="{B21D2EF1-2932-2550-BFFD-42E4D65AD770}"/>
          </ac:spMkLst>
        </pc:spChg>
      </pc:sldChg>
      <pc:sldChg chg="modSp add modAnim">
        <pc:chgData name="Deborah Shaw" userId="79bf7848-a030-4096-934a-3abbfde4984a" providerId="ADAL" clId="{500A39B3-D855-486B-9E67-E4D4BC24ED7A}" dt="2023-11-09T15:16:21.523" v="393" actId="20577"/>
        <pc:sldMkLst>
          <pc:docMk/>
          <pc:sldMk cId="1854242753" sldId="306"/>
        </pc:sldMkLst>
        <pc:spChg chg="mod">
          <ac:chgData name="Deborah Shaw" userId="79bf7848-a030-4096-934a-3abbfde4984a" providerId="ADAL" clId="{500A39B3-D855-486B-9E67-E4D4BC24ED7A}" dt="2023-11-09T15:16:21.523" v="393" actId="20577"/>
          <ac:spMkLst>
            <pc:docMk/>
            <pc:sldMk cId="1854242753" sldId="306"/>
            <ac:spMk id="2" creationId="{B21D2EF1-2932-2550-BFFD-42E4D65AD770}"/>
          </ac:spMkLst>
        </pc:spChg>
      </pc:sldChg>
      <pc:sldChg chg="modSp add modAnim">
        <pc:chgData name="Deborah Shaw" userId="79bf7848-a030-4096-934a-3abbfde4984a" providerId="ADAL" clId="{500A39B3-D855-486B-9E67-E4D4BC24ED7A}" dt="2023-11-09T15:16:38.495" v="394" actId="255"/>
        <pc:sldMkLst>
          <pc:docMk/>
          <pc:sldMk cId="867718482" sldId="307"/>
        </pc:sldMkLst>
        <pc:spChg chg="mod">
          <ac:chgData name="Deborah Shaw" userId="79bf7848-a030-4096-934a-3abbfde4984a" providerId="ADAL" clId="{500A39B3-D855-486B-9E67-E4D4BC24ED7A}" dt="2023-11-09T15:16:38.495" v="394" actId="255"/>
          <ac:spMkLst>
            <pc:docMk/>
            <pc:sldMk cId="867718482" sldId="307"/>
            <ac:spMk id="2" creationId="{B21D2EF1-2932-2550-BFFD-42E4D65AD770}"/>
          </ac:spMkLst>
        </pc:spChg>
      </pc:sldChg>
      <pc:sldChg chg="add">
        <pc:chgData name="Deborah Shaw" userId="79bf7848-a030-4096-934a-3abbfde4984a" providerId="ADAL" clId="{500A39B3-D855-486B-9E67-E4D4BC24ED7A}" dt="2023-11-09T15:12:14.633" v="5" actId="2890"/>
        <pc:sldMkLst>
          <pc:docMk/>
          <pc:sldMk cId="2884758104" sldId="308"/>
        </pc:sldMkLst>
      </pc:sldChg>
    </pc:docChg>
  </pc:docChgLst>
  <pc:docChgLst>
    <pc:chgData name="Deborah Shaw" userId="S::deborah_shaw@wycliffeassociates.org::79bf7848-a030-4096-934a-3abbfde4984a" providerId="AD" clId="Web-{011AA422-523C-19A3-DFBB-3E5AF81C009D}"/>
    <pc:docChg chg="addSld sldOrd">
      <pc:chgData name="Deborah Shaw" userId="S::deborah_shaw@wycliffeassociates.org::79bf7848-a030-4096-934a-3abbfde4984a" providerId="AD" clId="Web-{011AA422-523C-19A3-DFBB-3E5AF81C009D}" dt="2023-12-17T22:06:15.855" v="1"/>
      <pc:docMkLst>
        <pc:docMk/>
      </pc:docMkLst>
      <pc:sldChg chg="add ord">
        <pc:chgData name="Deborah Shaw" userId="S::deborah_shaw@wycliffeassociates.org::79bf7848-a030-4096-934a-3abbfde4984a" providerId="AD" clId="Web-{011AA422-523C-19A3-DFBB-3E5AF81C009D}" dt="2023-12-17T22:06:15.855" v="1"/>
        <pc:sldMkLst>
          <pc:docMk/>
          <pc:sldMk cId="3829610916" sldId="295"/>
        </pc:sldMkLst>
      </pc:sldChg>
    </pc:docChg>
  </pc:docChgLst>
  <pc:docChgLst>
    <pc:chgData name="Deborah Shaw" userId="79bf7848-a030-4096-934a-3abbfde4984a" providerId="ADAL" clId="{59B27761-3711-46AD-B852-B15239B45118}"/>
    <pc:docChg chg="modSld">
      <pc:chgData name="Deborah Shaw" userId="79bf7848-a030-4096-934a-3abbfde4984a" providerId="ADAL" clId="{59B27761-3711-46AD-B852-B15239B45118}" dt="2023-12-01T12:36:15.557" v="1110" actId="5793"/>
      <pc:docMkLst>
        <pc:docMk/>
      </pc:docMkLst>
      <pc:sldChg chg="modSp mod modAnim">
        <pc:chgData name="Deborah Shaw" userId="79bf7848-a030-4096-934a-3abbfde4984a" providerId="ADAL" clId="{59B27761-3711-46AD-B852-B15239B45118}" dt="2023-12-01T11:52:14.269" v="100" actId="255"/>
        <pc:sldMkLst>
          <pc:docMk/>
          <pc:sldMk cId="3688703546" sldId="301"/>
        </pc:sldMkLst>
        <pc:spChg chg="mod">
          <ac:chgData name="Deborah Shaw" userId="79bf7848-a030-4096-934a-3abbfde4984a" providerId="ADAL" clId="{59B27761-3711-46AD-B852-B15239B45118}" dt="2023-12-01T11:52:14.269" v="100" actId="255"/>
          <ac:spMkLst>
            <pc:docMk/>
            <pc:sldMk cId="3688703546" sldId="301"/>
            <ac:spMk id="2" creationId="{B21D2EF1-2932-2550-BFFD-42E4D65AD770}"/>
          </ac:spMkLst>
        </pc:spChg>
      </pc:sldChg>
      <pc:sldChg chg="modSp modAnim">
        <pc:chgData name="Deborah Shaw" userId="79bf7848-a030-4096-934a-3abbfde4984a" providerId="ADAL" clId="{59B27761-3711-46AD-B852-B15239B45118}" dt="2023-12-01T12:24:00.692" v="797" actId="20577"/>
        <pc:sldMkLst>
          <pc:docMk/>
          <pc:sldMk cId="1931036857" sldId="303"/>
        </pc:sldMkLst>
        <pc:spChg chg="mod">
          <ac:chgData name="Deborah Shaw" userId="79bf7848-a030-4096-934a-3abbfde4984a" providerId="ADAL" clId="{59B27761-3711-46AD-B852-B15239B45118}" dt="2023-12-01T12:24:00.692" v="797" actId="20577"/>
          <ac:spMkLst>
            <pc:docMk/>
            <pc:sldMk cId="1931036857" sldId="303"/>
            <ac:spMk id="2" creationId="{B21D2EF1-2932-2550-BFFD-42E4D65AD770}"/>
          </ac:spMkLst>
        </pc:spChg>
      </pc:sldChg>
      <pc:sldChg chg="modSp mod modAnim">
        <pc:chgData name="Deborah Shaw" userId="79bf7848-a030-4096-934a-3abbfde4984a" providerId="ADAL" clId="{59B27761-3711-46AD-B852-B15239B45118}" dt="2023-12-01T12:36:15.557" v="1110" actId="5793"/>
        <pc:sldMkLst>
          <pc:docMk/>
          <pc:sldMk cId="3538161029" sldId="304"/>
        </pc:sldMkLst>
        <pc:spChg chg="mod">
          <ac:chgData name="Deborah Shaw" userId="79bf7848-a030-4096-934a-3abbfde4984a" providerId="ADAL" clId="{59B27761-3711-46AD-B852-B15239B45118}" dt="2023-12-01T12:36:15.557" v="1110" actId="5793"/>
          <ac:spMkLst>
            <pc:docMk/>
            <pc:sldMk cId="3538161029" sldId="304"/>
            <ac:spMk id="2" creationId="{B21D2EF1-2932-2550-BFFD-42E4D65AD770}"/>
          </ac:spMkLst>
        </pc:spChg>
        <pc:spChg chg="mod">
          <ac:chgData name="Deborah Shaw" userId="79bf7848-a030-4096-934a-3abbfde4984a" providerId="ADAL" clId="{59B27761-3711-46AD-B852-B15239B45118}" dt="2023-12-01T12:35:55.188" v="1040" actId="1076"/>
          <ac:spMkLst>
            <pc:docMk/>
            <pc:sldMk cId="3538161029" sldId="304"/>
            <ac:spMk id="3" creationId="{3AC5A005-D152-46D8-2C01-189D4BC80EC5}"/>
          </ac:spMkLst>
        </pc:spChg>
      </pc:sldChg>
      <pc:sldChg chg="modSp mod modAnim">
        <pc:chgData name="Deborah Shaw" userId="79bf7848-a030-4096-934a-3abbfde4984a" providerId="ADAL" clId="{59B27761-3711-46AD-B852-B15239B45118}" dt="2023-12-01T12:23:43.856" v="796" actId="1076"/>
        <pc:sldMkLst>
          <pc:docMk/>
          <pc:sldMk cId="1381913761" sldId="305"/>
        </pc:sldMkLst>
        <pc:spChg chg="mod">
          <ac:chgData name="Deborah Shaw" userId="79bf7848-a030-4096-934a-3abbfde4984a" providerId="ADAL" clId="{59B27761-3711-46AD-B852-B15239B45118}" dt="2023-12-01T12:23:43.856" v="796" actId="1076"/>
          <ac:spMkLst>
            <pc:docMk/>
            <pc:sldMk cId="1381913761" sldId="305"/>
            <ac:spMk id="2" creationId="{B21D2EF1-2932-2550-BFFD-42E4D65AD770}"/>
          </ac:spMkLst>
        </pc:spChg>
        <pc:spChg chg="mod">
          <ac:chgData name="Deborah Shaw" userId="79bf7848-a030-4096-934a-3abbfde4984a" providerId="ADAL" clId="{59B27761-3711-46AD-B852-B15239B45118}" dt="2023-12-01T12:23:36.483" v="795" actId="1076"/>
          <ac:spMkLst>
            <pc:docMk/>
            <pc:sldMk cId="1381913761" sldId="305"/>
            <ac:spMk id="3" creationId="{3AC5A005-D152-46D8-2C01-189D4BC80EC5}"/>
          </ac:spMkLst>
        </pc:spChg>
      </pc:sldChg>
      <pc:sldChg chg="modSp mod modAnim">
        <pc:chgData name="Deborah Shaw" userId="79bf7848-a030-4096-934a-3abbfde4984a" providerId="ADAL" clId="{59B27761-3711-46AD-B852-B15239B45118}" dt="2023-12-01T12:24:36.819" v="803" actId="20577"/>
        <pc:sldMkLst>
          <pc:docMk/>
          <pc:sldMk cId="1854242753" sldId="306"/>
        </pc:sldMkLst>
        <pc:spChg chg="mod">
          <ac:chgData name="Deborah Shaw" userId="79bf7848-a030-4096-934a-3abbfde4984a" providerId="ADAL" clId="{59B27761-3711-46AD-B852-B15239B45118}" dt="2023-12-01T12:24:36.819" v="803" actId="20577"/>
          <ac:spMkLst>
            <pc:docMk/>
            <pc:sldMk cId="1854242753" sldId="306"/>
            <ac:spMk id="2" creationId="{B21D2EF1-2932-2550-BFFD-42E4D65AD770}"/>
          </ac:spMkLst>
        </pc:spChg>
      </pc:sldChg>
      <pc:sldChg chg="modSp modAnim">
        <pc:chgData name="Deborah Shaw" userId="79bf7848-a030-4096-934a-3abbfde4984a" providerId="ADAL" clId="{59B27761-3711-46AD-B852-B15239B45118}" dt="2023-12-01T12:24:05.975" v="798" actId="20577"/>
        <pc:sldMkLst>
          <pc:docMk/>
          <pc:sldMk cId="867718482" sldId="307"/>
        </pc:sldMkLst>
        <pc:spChg chg="mod">
          <ac:chgData name="Deborah Shaw" userId="79bf7848-a030-4096-934a-3abbfde4984a" providerId="ADAL" clId="{59B27761-3711-46AD-B852-B15239B45118}" dt="2023-12-01T12:24:05.975" v="798" actId="20577"/>
          <ac:spMkLst>
            <pc:docMk/>
            <pc:sldMk cId="867718482" sldId="307"/>
            <ac:spMk id="2" creationId="{B21D2EF1-2932-2550-BFFD-42E4D65AD770}"/>
          </ac:spMkLst>
        </pc:spChg>
      </pc:sldChg>
    </pc:docChg>
  </pc:docChgLst>
  <pc:docChgLst>
    <pc:chgData name="Deborah Shaw" userId="79bf7848-a030-4096-934a-3abbfde4984a" providerId="ADAL" clId="{478CF199-857C-4C1A-A44F-A1061A05487A}"/>
    <pc:docChg chg="undo custSel modSld">
      <pc:chgData name="Deborah Shaw" userId="79bf7848-a030-4096-934a-3abbfde4984a" providerId="ADAL" clId="{478CF199-857C-4C1A-A44F-A1061A05487A}" dt="2024-04-02T16:30:04.500" v="150" actId="20577"/>
      <pc:docMkLst>
        <pc:docMk/>
      </pc:docMkLst>
      <pc:sldChg chg="modSp mod">
        <pc:chgData name="Deborah Shaw" userId="79bf7848-a030-4096-934a-3abbfde4984a" providerId="ADAL" clId="{478CF199-857C-4C1A-A44F-A1061A05487A}" dt="2024-03-27T19:58:44.072" v="23" actId="255"/>
        <pc:sldMkLst>
          <pc:docMk/>
          <pc:sldMk cId="1993137712" sldId="282"/>
        </pc:sldMkLst>
        <pc:spChg chg="mod">
          <ac:chgData name="Deborah Shaw" userId="79bf7848-a030-4096-934a-3abbfde4984a" providerId="ADAL" clId="{478CF199-857C-4C1A-A44F-A1061A05487A}" dt="2024-03-27T19:58:36.288" v="22" actId="255"/>
          <ac:spMkLst>
            <pc:docMk/>
            <pc:sldMk cId="1993137712" sldId="282"/>
            <ac:spMk id="4" creationId="{5479FEB7-171A-45B7-8DAE-8D77772A6112}"/>
          </ac:spMkLst>
        </pc:spChg>
        <pc:spChg chg="mod">
          <ac:chgData name="Deborah Shaw" userId="79bf7848-a030-4096-934a-3abbfde4984a" providerId="ADAL" clId="{478CF199-857C-4C1A-A44F-A1061A05487A}" dt="2024-03-27T19:58:44.072" v="23" actId="255"/>
          <ac:spMkLst>
            <pc:docMk/>
            <pc:sldMk cId="1993137712" sldId="282"/>
            <ac:spMk id="9" creationId="{27DB7230-AAEB-4BC9-981D-606E7DB8CFD6}"/>
          </ac:spMkLst>
        </pc:spChg>
      </pc:sldChg>
      <pc:sldChg chg="modSp mod">
        <pc:chgData name="Deborah Shaw" userId="79bf7848-a030-4096-934a-3abbfde4984a" providerId="ADAL" clId="{478CF199-857C-4C1A-A44F-A1061A05487A}" dt="2024-04-02T16:30:04.500" v="150" actId="20577"/>
        <pc:sldMkLst>
          <pc:docMk/>
          <pc:sldMk cId="1402606782" sldId="284"/>
        </pc:sldMkLst>
        <pc:spChg chg="mod">
          <ac:chgData name="Deborah Shaw" userId="79bf7848-a030-4096-934a-3abbfde4984a" providerId="ADAL" clId="{478CF199-857C-4C1A-A44F-A1061A05487A}" dt="2024-04-02T16:30:04.500" v="150" actId="20577"/>
          <ac:spMkLst>
            <pc:docMk/>
            <pc:sldMk cId="1402606782" sldId="284"/>
            <ac:spMk id="4" creationId="{1AAD7BB7-92AE-4F16-9DC9-4A7C88F20850}"/>
          </ac:spMkLst>
        </pc:spChg>
        <pc:spChg chg="mod">
          <ac:chgData name="Deborah Shaw" userId="79bf7848-a030-4096-934a-3abbfde4984a" providerId="ADAL" clId="{478CF199-857C-4C1A-A44F-A1061A05487A}" dt="2024-04-02T16:22:43.671" v="142" actId="782"/>
          <ac:spMkLst>
            <pc:docMk/>
            <pc:sldMk cId="1402606782" sldId="284"/>
            <ac:spMk id="7" creationId="{B33D645A-C6B0-474F-9464-3567C6966339}"/>
          </ac:spMkLst>
        </pc:spChg>
        <pc:spChg chg="mod">
          <ac:chgData name="Deborah Shaw" userId="79bf7848-a030-4096-934a-3abbfde4984a" providerId="ADAL" clId="{478CF199-857C-4C1A-A44F-A1061A05487A}" dt="2024-04-02T16:22:55.594" v="143" actId="255"/>
          <ac:spMkLst>
            <pc:docMk/>
            <pc:sldMk cId="1402606782" sldId="284"/>
            <ac:spMk id="8" creationId="{71A5A433-661D-48B0-916B-E3E37CCF8325}"/>
          </ac:spMkLst>
        </pc:spChg>
        <pc:spChg chg="mod">
          <ac:chgData name="Deborah Shaw" userId="79bf7848-a030-4096-934a-3abbfde4984a" providerId="ADAL" clId="{478CF199-857C-4C1A-A44F-A1061A05487A}" dt="2024-04-02T16:23:12.712" v="145" actId="255"/>
          <ac:spMkLst>
            <pc:docMk/>
            <pc:sldMk cId="1402606782" sldId="284"/>
            <ac:spMk id="9" creationId="{CCFA03C3-343E-441C-BAB2-0D994F432EBE}"/>
          </ac:spMkLst>
        </pc:spChg>
      </pc:sldChg>
      <pc:sldChg chg="modSp mod">
        <pc:chgData name="Deborah Shaw" userId="79bf7848-a030-4096-934a-3abbfde4984a" providerId="ADAL" clId="{478CF199-857C-4C1A-A44F-A1061A05487A}" dt="2024-03-27T19:56:07.881" v="6" actId="255"/>
        <pc:sldMkLst>
          <pc:docMk/>
          <pc:sldMk cId="834478945" sldId="286"/>
        </pc:sldMkLst>
        <pc:spChg chg="mod">
          <ac:chgData name="Deborah Shaw" userId="79bf7848-a030-4096-934a-3abbfde4984a" providerId="ADAL" clId="{478CF199-857C-4C1A-A44F-A1061A05487A}" dt="2024-03-27T19:56:07.881" v="6" actId="255"/>
          <ac:spMkLst>
            <pc:docMk/>
            <pc:sldMk cId="834478945" sldId="286"/>
            <ac:spMk id="3" creationId="{26FADB6C-6CB5-4D7C-AC09-B89C68326468}"/>
          </ac:spMkLst>
        </pc:spChg>
      </pc:sldChg>
      <pc:sldChg chg="modSp mod">
        <pc:chgData name="Deborah Shaw" userId="79bf7848-a030-4096-934a-3abbfde4984a" providerId="ADAL" clId="{478CF199-857C-4C1A-A44F-A1061A05487A}" dt="2024-03-27T19:57:55.265" v="19" actId="255"/>
        <pc:sldMkLst>
          <pc:docMk/>
          <pc:sldMk cId="4285908524" sldId="290"/>
        </pc:sldMkLst>
        <pc:spChg chg="mod">
          <ac:chgData name="Deborah Shaw" userId="79bf7848-a030-4096-934a-3abbfde4984a" providerId="ADAL" clId="{478CF199-857C-4C1A-A44F-A1061A05487A}" dt="2024-03-27T19:57:55.265" v="19" actId="255"/>
          <ac:spMkLst>
            <pc:docMk/>
            <pc:sldMk cId="4285908524" sldId="290"/>
            <ac:spMk id="13" creationId="{9FE12999-5F76-46FD-A19D-3DF6548CA73E}"/>
          </ac:spMkLst>
        </pc:spChg>
      </pc:sldChg>
      <pc:sldChg chg="modSp mod">
        <pc:chgData name="Deborah Shaw" userId="79bf7848-a030-4096-934a-3abbfde4984a" providerId="ADAL" clId="{478CF199-857C-4C1A-A44F-A1061A05487A}" dt="2024-03-27T19:57:14.965" v="16" actId="121"/>
        <pc:sldMkLst>
          <pc:docMk/>
          <pc:sldMk cId="2378721880" sldId="291"/>
        </pc:sldMkLst>
        <pc:spChg chg="mod">
          <ac:chgData name="Deborah Shaw" userId="79bf7848-a030-4096-934a-3abbfde4984a" providerId="ADAL" clId="{478CF199-857C-4C1A-A44F-A1061A05487A}" dt="2024-03-27T19:57:14.965" v="16" actId="121"/>
          <ac:spMkLst>
            <pc:docMk/>
            <pc:sldMk cId="2378721880" sldId="291"/>
            <ac:spMk id="8" creationId="{8C3D8872-5056-45C3-9946-A3DBDCEC2F73}"/>
          </ac:spMkLst>
        </pc:spChg>
        <pc:spChg chg="mod">
          <ac:chgData name="Deborah Shaw" userId="79bf7848-a030-4096-934a-3abbfde4984a" providerId="ADAL" clId="{478CF199-857C-4C1A-A44F-A1061A05487A}" dt="2024-03-27T19:56:42.180" v="11" actId="782"/>
          <ac:spMkLst>
            <pc:docMk/>
            <pc:sldMk cId="2378721880" sldId="291"/>
            <ac:spMk id="17" creationId="{2B12681D-8C5C-1BC1-E75E-071C6320AFBB}"/>
          </ac:spMkLst>
        </pc:spChg>
        <pc:spChg chg="mod">
          <ac:chgData name="Deborah Shaw" userId="79bf7848-a030-4096-934a-3abbfde4984a" providerId="ADAL" clId="{478CF199-857C-4C1A-A44F-A1061A05487A}" dt="2024-03-27T19:57:08.511" v="15" actId="14100"/>
          <ac:spMkLst>
            <pc:docMk/>
            <pc:sldMk cId="2378721880" sldId="291"/>
            <ac:spMk id="27" creationId="{85C30ACF-19C3-21E2-DE88-14F210C061C7}"/>
          </ac:spMkLst>
        </pc:spChg>
      </pc:sldChg>
      <pc:sldChg chg="modSp mod">
        <pc:chgData name="Deborah Shaw" userId="79bf7848-a030-4096-934a-3abbfde4984a" providerId="ADAL" clId="{478CF199-857C-4C1A-A44F-A1061A05487A}" dt="2024-03-27T19:55:52.983" v="4" actId="255"/>
        <pc:sldMkLst>
          <pc:docMk/>
          <pc:sldMk cId="3829610916" sldId="295"/>
        </pc:sldMkLst>
        <pc:spChg chg="mod">
          <ac:chgData name="Deborah Shaw" userId="79bf7848-a030-4096-934a-3abbfde4984a" providerId="ADAL" clId="{478CF199-857C-4C1A-A44F-A1061A05487A}" dt="2024-03-27T19:55:52.983" v="4" actId="255"/>
          <ac:spMkLst>
            <pc:docMk/>
            <pc:sldMk cId="3829610916" sldId="295"/>
            <ac:spMk id="3" creationId="{117E80A5-0A88-072D-D373-1B79DB1B2DCA}"/>
          </ac:spMkLst>
        </pc:spChg>
        <pc:spChg chg="mod">
          <ac:chgData name="Deborah Shaw" userId="79bf7848-a030-4096-934a-3abbfde4984a" providerId="ADAL" clId="{478CF199-857C-4C1A-A44F-A1061A05487A}" dt="2024-03-27T19:54:18.236" v="1" actId="782"/>
          <ac:spMkLst>
            <pc:docMk/>
            <pc:sldMk cId="3829610916" sldId="295"/>
            <ac:spMk id="7" creationId="{6D1C5468-2E27-9AF9-E8A7-9D00C2F6695F}"/>
          </ac:spMkLst>
        </pc:spChg>
      </pc:sldChg>
      <pc:sldChg chg="modSp mod">
        <pc:chgData name="Deborah Shaw" userId="79bf7848-a030-4096-934a-3abbfde4984a" providerId="ADAL" clId="{478CF199-857C-4C1A-A44F-A1061A05487A}" dt="2024-03-27T19:58:14.820" v="21" actId="255"/>
        <pc:sldMkLst>
          <pc:docMk/>
          <pc:sldMk cId="3366674161" sldId="302"/>
        </pc:sldMkLst>
        <pc:spChg chg="mod">
          <ac:chgData name="Deborah Shaw" userId="79bf7848-a030-4096-934a-3abbfde4984a" providerId="ADAL" clId="{478CF199-857C-4C1A-A44F-A1061A05487A}" dt="2024-03-27T19:58:14.820" v="21" actId="255"/>
          <ac:spMkLst>
            <pc:docMk/>
            <pc:sldMk cId="3366674161" sldId="302"/>
            <ac:spMk id="3" creationId="{26FADB6C-6CB5-4D7C-AC09-B89C68326468}"/>
          </ac:spMkLst>
        </pc:spChg>
      </pc:sldChg>
      <pc:sldChg chg="modSp mod">
        <pc:chgData name="Deborah Shaw" userId="79bf7848-a030-4096-934a-3abbfde4984a" providerId="ADAL" clId="{478CF199-857C-4C1A-A44F-A1061A05487A}" dt="2024-04-02T16:22:07.158" v="140" actId="1076"/>
        <pc:sldMkLst>
          <pc:docMk/>
          <pc:sldMk cId="2884758104" sldId="308"/>
        </pc:sldMkLst>
        <pc:spChg chg="mod">
          <ac:chgData name="Deborah Shaw" userId="79bf7848-a030-4096-934a-3abbfde4984a" providerId="ADAL" clId="{478CF199-857C-4C1A-A44F-A1061A05487A}" dt="2024-04-02T16:21:59.058" v="139" actId="1076"/>
          <ac:spMkLst>
            <pc:docMk/>
            <pc:sldMk cId="2884758104" sldId="308"/>
            <ac:spMk id="2" creationId="{B21D2EF1-2932-2550-BFFD-42E4D65AD770}"/>
          </ac:spMkLst>
        </pc:spChg>
        <pc:spChg chg="mod">
          <ac:chgData name="Deborah Shaw" userId="79bf7848-a030-4096-934a-3abbfde4984a" providerId="ADAL" clId="{478CF199-857C-4C1A-A44F-A1061A05487A}" dt="2024-04-02T16:21:42.958" v="136" actId="1076"/>
          <ac:spMkLst>
            <pc:docMk/>
            <pc:sldMk cId="2884758104" sldId="308"/>
            <ac:spMk id="3" creationId="{3AC5A005-D152-46D8-2C01-189D4BC80EC5}"/>
          </ac:spMkLst>
        </pc:spChg>
        <pc:grpChg chg="mod">
          <ac:chgData name="Deborah Shaw" userId="79bf7848-a030-4096-934a-3abbfde4984a" providerId="ADAL" clId="{478CF199-857C-4C1A-A44F-A1061A05487A}" dt="2024-04-02T16:21:31.110" v="134" actId="1076"/>
          <ac:grpSpMkLst>
            <pc:docMk/>
            <pc:sldMk cId="2884758104" sldId="308"/>
            <ac:grpSpMk id="14" creationId="{67C3BB06-DC96-4810-9052-78C360033DE2}"/>
          </ac:grpSpMkLst>
        </pc:grpChg>
        <pc:grpChg chg="mod">
          <ac:chgData name="Deborah Shaw" userId="79bf7848-a030-4096-934a-3abbfde4984a" providerId="ADAL" clId="{478CF199-857C-4C1A-A44F-A1061A05487A}" dt="2024-04-02T16:22:07.158" v="140" actId="1076"/>
          <ac:grpSpMkLst>
            <pc:docMk/>
            <pc:sldMk cId="2884758104" sldId="308"/>
            <ac:grpSpMk id="30" creationId="{8FE68E50-9407-4D78-B696-D40BB471D9FA}"/>
          </ac:grpSpMkLst>
        </pc:grpChg>
        <pc:picChg chg="mod">
          <ac:chgData name="Deborah Shaw" userId="79bf7848-a030-4096-934a-3abbfde4984a" providerId="ADAL" clId="{478CF199-857C-4C1A-A44F-A1061A05487A}" dt="2024-04-02T16:21:38.303" v="135" actId="1076"/>
          <ac:picMkLst>
            <pc:docMk/>
            <pc:sldMk cId="2884758104" sldId="308"/>
            <ac:picMk id="12" creationId="{CB51DF5D-FE78-6295-BDA9-5F5918EAF94A}"/>
          </ac:picMkLst>
        </pc:picChg>
      </pc:sldChg>
      <pc:sldChg chg="modSp mod">
        <pc:chgData name="Deborah Shaw" userId="79bf7848-a030-4096-934a-3abbfde4984a" providerId="ADAL" clId="{478CF199-857C-4C1A-A44F-A1061A05487A}" dt="2024-03-27T20:01:00.091" v="41" actId="1076"/>
        <pc:sldMkLst>
          <pc:docMk/>
          <pc:sldMk cId="2279164728" sldId="311"/>
        </pc:sldMkLst>
        <pc:spChg chg="mod">
          <ac:chgData name="Deborah Shaw" userId="79bf7848-a030-4096-934a-3abbfde4984a" providerId="ADAL" clId="{478CF199-857C-4C1A-A44F-A1061A05487A}" dt="2024-03-27T20:00:42.598" v="40" actId="20577"/>
          <ac:spMkLst>
            <pc:docMk/>
            <pc:sldMk cId="2279164728" sldId="311"/>
            <ac:spMk id="11" creationId="{FE2041E8-A1FB-6E7C-0A90-AA567ACB3E42}"/>
          </ac:spMkLst>
        </pc:spChg>
        <pc:spChg chg="mod">
          <ac:chgData name="Deborah Shaw" userId="79bf7848-a030-4096-934a-3abbfde4984a" providerId="ADAL" clId="{478CF199-857C-4C1A-A44F-A1061A05487A}" dt="2024-03-27T20:01:00.091" v="41" actId="1076"/>
          <ac:spMkLst>
            <pc:docMk/>
            <pc:sldMk cId="2279164728" sldId="311"/>
            <ac:spMk id="15" creationId="{4730DE1B-0D71-4B6D-502D-16B89DC061BE}"/>
          </ac:spMkLst>
        </pc:spChg>
      </pc:sldChg>
      <pc:sldChg chg="modSp mod">
        <pc:chgData name="Deborah Shaw" userId="79bf7848-a030-4096-934a-3abbfde4984a" providerId="ADAL" clId="{478CF199-857C-4C1A-A44F-A1061A05487A}" dt="2024-03-27T20:03:19.285" v="63" actId="255"/>
        <pc:sldMkLst>
          <pc:docMk/>
          <pc:sldMk cId="2813116919" sldId="312"/>
        </pc:sldMkLst>
        <pc:spChg chg="mod">
          <ac:chgData name="Deborah Shaw" userId="79bf7848-a030-4096-934a-3abbfde4984a" providerId="ADAL" clId="{478CF199-857C-4C1A-A44F-A1061A05487A}" dt="2024-03-27T20:03:19.285" v="63" actId="255"/>
          <ac:spMkLst>
            <pc:docMk/>
            <pc:sldMk cId="2813116919" sldId="312"/>
            <ac:spMk id="11" creationId="{CFA19C29-2056-B22F-4C92-768A2F6BFF0D}"/>
          </ac:spMkLst>
        </pc:spChg>
        <pc:spChg chg="mod">
          <ac:chgData name="Deborah Shaw" userId="79bf7848-a030-4096-934a-3abbfde4984a" providerId="ADAL" clId="{478CF199-857C-4C1A-A44F-A1061A05487A}" dt="2024-03-27T20:01:34.360" v="45" actId="255"/>
          <ac:spMkLst>
            <pc:docMk/>
            <pc:sldMk cId="2813116919" sldId="312"/>
            <ac:spMk id="15" creationId="{93D2449B-3A82-0CF0-6B8F-E2F7DD5EDA57}"/>
          </ac:spMkLst>
        </pc:spChg>
      </pc:sldChg>
      <pc:sldChg chg="modSp mod">
        <pc:chgData name="Deborah Shaw" userId="79bf7848-a030-4096-934a-3abbfde4984a" providerId="ADAL" clId="{478CF199-857C-4C1A-A44F-A1061A05487A}" dt="2024-04-02T16:19:44.019" v="124" actId="1076"/>
        <pc:sldMkLst>
          <pc:docMk/>
          <pc:sldMk cId="1721112766" sldId="313"/>
        </pc:sldMkLst>
        <pc:spChg chg="mod">
          <ac:chgData name="Deborah Shaw" userId="79bf7848-a030-4096-934a-3abbfde4984a" providerId="ADAL" clId="{478CF199-857C-4C1A-A44F-A1061A05487A}" dt="2024-04-02T16:19:44.019" v="124" actId="1076"/>
          <ac:spMkLst>
            <pc:docMk/>
            <pc:sldMk cId="1721112766" sldId="313"/>
            <ac:spMk id="11" creationId="{E297E78A-626E-FD2A-9A4F-A4B2202B20B6}"/>
          </ac:spMkLst>
        </pc:spChg>
        <pc:spChg chg="mod">
          <ac:chgData name="Deborah Shaw" userId="79bf7848-a030-4096-934a-3abbfde4984a" providerId="ADAL" clId="{478CF199-857C-4C1A-A44F-A1061A05487A}" dt="2024-04-02T16:17:01.929" v="111" actId="1076"/>
          <ac:spMkLst>
            <pc:docMk/>
            <pc:sldMk cId="1721112766" sldId="313"/>
            <ac:spMk id="15" creationId="{D56FABC4-5BC4-E4A1-218E-6923C3C06DAD}"/>
          </ac:spMkLst>
        </pc:spChg>
      </pc:sldChg>
      <pc:sldChg chg="modSp mod">
        <pc:chgData name="Deborah Shaw" userId="79bf7848-a030-4096-934a-3abbfde4984a" providerId="ADAL" clId="{478CF199-857C-4C1A-A44F-A1061A05487A}" dt="2024-04-02T16:16:38.041" v="107" actId="20577"/>
        <pc:sldMkLst>
          <pc:docMk/>
          <pc:sldMk cId="2926521449" sldId="314"/>
        </pc:sldMkLst>
        <pc:spChg chg="mod">
          <ac:chgData name="Deborah Shaw" userId="79bf7848-a030-4096-934a-3abbfde4984a" providerId="ADAL" clId="{478CF199-857C-4C1A-A44F-A1061A05487A}" dt="2024-04-02T16:16:38.041" v="107" actId="20577"/>
          <ac:spMkLst>
            <pc:docMk/>
            <pc:sldMk cId="2926521449" sldId="314"/>
            <ac:spMk id="11" creationId="{0E2EB5FB-63F2-EF19-A85F-96415A277E0B}"/>
          </ac:spMkLst>
        </pc:spChg>
        <pc:spChg chg="mod">
          <ac:chgData name="Deborah Shaw" userId="79bf7848-a030-4096-934a-3abbfde4984a" providerId="ADAL" clId="{478CF199-857C-4C1A-A44F-A1061A05487A}" dt="2024-03-27T20:15:16.325" v="96" actId="255"/>
          <ac:spMkLst>
            <pc:docMk/>
            <pc:sldMk cId="2926521449" sldId="314"/>
            <ac:spMk id="15" creationId="{D13B66F3-EB40-9F55-D58B-B6010BFC2F67}"/>
          </ac:spMkLst>
        </pc:spChg>
      </pc:sldChg>
      <pc:sldChg chg="modSp mod">
        <pc:chgData name="Deborah Shaw" userId="79bf7848-a030-4096-934a-3abbfde4984a" providerId="ADAL" clId="{478CF199-857C-4C1A-A44F-A1061A05487A}" dt="2024-03-27T20:11:51.676" v="92" actId="255"/>
        <pc:sldMkLst>
          <pc:docMk/>
          <pc:sldMk cId="1383805713" sldId="315"/>
        </pc:sldMkLst>
        <pc:spChg chg="mod">
          <ac:chgData name="Deborah Shaw" userId="79bf7848-a030-4096-934a-3abbfde4984a" providerId="ADAL" clId="{478CF199-857C-4C1A-A44F-A1061A05487A}" dt="2024-03-27T20:11:51.676" v="92" actId="255"/>
          <ac:spMkLst>
            <pc:docMk/>
            <pc:sldMk cId="1383805713" sldId="315"/>
            <ac:spMk id="11" creationId="{929F9193-D7FC-810B-66C9-36D9C5F46920}"/>
          </ac:spMkLst>
        </pc:spChg>
        <pc:spChg chg="mod">
          <ac:chgData name="Deborah Shaw" userId="79bf7848-a030-4096-934a-3abbfde4984a" providerId="ADAL" clId="{478CF199-857C-4C1A-A44F-A1061A05487A}" dt="2024-03-27T20:10:41.048" v="80" actId="255"/>
          <ac:spMkLst>
            <pc:docMk/>
            <pc:sldMk cId="1383805713" sldId="315"/>
            <ac:spMk id="15" creationId="{CF4F7962-033B-C522-3AFD-0F93A57B9C99}"/>
          </ac:spMkLst>
        </pc:spChg>
      </pc:sldChg>
      <pc:sldChg chg="modSp mod">
        <pc:chgData name="Deborah Shaw" userId="79bf7848-a030-4096-934a-3abbfde4984a" providerId="ADAL" clId="{478CF199-857C-4C1A-A44F-A1061A05487A}" dt="2024-03-27T20:10:19.524" v="77" actId="255"/>
        <pc:sldMkLst>
          <pc:docMk/>
          <pc:sldMk cId="4190127200" sldId="316"/>
        </pc:sldMkLst>
        <pc:spChg chg="mod">
          <ac:chgData name="Deborah Shaw" userId="79bf7848-a030-4096-934a-3abbfde4984a" providerId="ADAL" clId="{478CF199-857C-4C1A-A44F-A1061A05487A}" dt="2024-03-27T20:10:19.524" v="77" actId="255"/>
          <ac:spMkLst>
            <pc:docMk/>
            <pc:sldMk cId="4190127200" sldId="316"/>
            <ac:spMk id="11" creationId="{22EB1012-184F-8273-99A6-81B82A48A31E}"/>
          </ac:spMkLst>
        </pc:spChg>
        <pc:spChg chg="mod">
          <ac:chgData name="Deborah Shaw" userId="79bf7848-a030-4096-934a-3abbfde4984a" providerId="ADAL" clId="{478CF199-857C-4C1A-A44F-A1061A05487A}" dt="2024-03-27T20:09:25.843" v="67" actId="255"/>
          <ac:spMkLst>
            <pc:docMk/>
            <pc:sldMk cId="4190127200" sldId="316"/>
            <ac:spMk id="15" creationId="{7AD260D8-CEFF-D88E-BDD6-ABC90A1EE6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4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men sitting on a bench looking at a book&#10;&#10;Description automatically generated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94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004" y="4025493"/>
            <a:ext cx="5247042" cy="2484145"/>
          </a:xfrm>
        </p:spPr>
        <p:txBody>
          <a:bodyPr anchor="ctr">
            <a:normAutofit/>
          </a:bodyPr>
          <a:lstStyle/>
          <a:p>
            <a:pPr algn="r" rtl="1">
              <a:buNone/>
            </a:pPr>
            <a:r>
              <a:rPr lang="ar-SA" sz="3200" dirty="0">
                <a:solidFill>
                  <a:schemeClr val="accent1">
                    <a:lumMod val="50000"/>
                  </a:schemeClr>
                </a:solidFill>
                <a:latin typeface="Arial"/>
                <a:ea typeface="Times New Roman" panose="02020603050405020304" pitchFamily="18" charset="0"/>
                <a:cs typeface="Arial"/>
              </a:rPr>
              <a:t>دعونا نتمسك باعتراف رجائنا دون تردد ، لأن الذي وعد هو أمين (عبرانيين 10:23).</a:t>
            </a:r>
            <a:endParaRPr lang="en-US" sz="32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600" dirty="0">
                <a:latin typeface="Calibri"/>
                <a:ea typeface="Times New Roman" panose="02020603050405020304" pitchFamily="18" charset="0"/>
                <a:cs typeface="Arial"/>
              </a:rPr>
              <a:t>كل الكتاب المقدس مأخوذ من نسخة® الملك جيمس الجديدة. © 1982 بواسطة </a:t>
            </a:r>
            <a:r>
              <a:rPr lang="en-US" sz="1600" dirty="0">
                <a:latin typeface="Calibri"/>
                <a:ea typeface="Times New Roman" panose="02020603050405020304" pitchFamily="18" charset="0"/>
                <a:cs typeface="Arial"/>
              </a:rPr>
              <a:t>Thomas Nelson، Inc. </a:t>
            </a:r>
            <a:r>
              <a:rPr lang="ar-SA" sz="1600" dirty="0">
                <a:latin typeface="Calibri"/>
                <a:ea typeface="Times New Roman" panose="02020603050405020304" pitchFamily="18" charset="0"/>
                <a:cs typeface="Arial"/>
              </a:rPr>
              <a:t>مستخدمة بإذن. كل الحقوق محفوظة.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416923" y="4637781"/>
            <a:ext cx="2532252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</a:rPr>
              <a:t>بيان الإيمان</a:t>
            </a:r>
            <a:endParaRPr lang="en-US" sz="36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048141" y="4020422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7C800-787A-9AE1-A53F-BB9AEE84C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08747F79-F296-8EFC-1360-64C1A8E529F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803184B-E3C4-AC16-CE71-C364CB7F7ABF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8EDD78E-5A7E-8855-805E-E0C231D725C8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F9193-D7FC-810B-66C9-36D9C5F46920}"/>
              </a:ext>
            </a:extLst>
          </p:cNvPr>
          <p:cNvSpPr txBox="1"/>
          <p:nvPr/>
        </p:nvSpPr>
        <p:spPr>
          <a:xfrm>
            <a:off x="685800" y="1243786"/>
            <a:ext cx="7772400" cy="39241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100" dirty="0">
              <a:latin typeface="Arial Black" panose="020B0A04020102020204" pitchFamily="34" charset="0"/>
            </a:endParaRPr>
          </a:p>
          <a:p>
            <a:endParaRPr lang="en-US" sz="2100" dirty="0">
              <a:latin typeface="Arial Black"/>
              <a:cs typeface="Arial" panose="020B0604020202020204" pitchFamily="34" charset="0"/>
            </a:endParaRPr>
          </a:p>
          <a:p>
            <a:pPr algn="r" rtl="1">
              <a:spcBef>
                <a:spcPts val="600"/>
              </a:spcBef>
            </a:pPr>
            <a:r>
              <a:rPr lang="en-US" sz="2400" dirty="0">
                <a:latin typeface="Arial"/>
                <a:cs typeface="Arial"/>
              </a:rPr>
              <a:t>4. </a:t>
            </a:r>
            <a:r>
              <a:rPr lang="ar-SA" sz="3200" b="1" dirty="0">
                <a:cs typeface="Arial"/>
              </a:rPr>
              <a:t>موت المسيح هو بديل عن </a:t>
            </a:r>
            <a:r>
              <a:rPr lang="ar-SA" sz="3200" b="1" dirty="0" err="1">
                <a:cs typeface="Arial"/>
              </a:rPr>
              <a:t>الخطاة</a:t>
            </a:r>
            <a:r>
              <a:rPr lang="ar-SA" sz="3200" b="1" dirty="0">
                <a:cs typeface="Arial"/>
              </a:rPr>
              <a:t> وينص على تطهير أولئك الذين يؤمنون.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spcBef>
                <a:spcPts val="600"/>
              </a:spcBef>
            </a:pPr>
            <a:r>
              <a:rPr lang="ar-SA" sz="3200" dirty="0">
                <a:cs typeface="Arial"/>
              </a:rPr>
              <a:t>هذا يعني أن يسوع مات كعقاب على خطايا البشرية جمعاء. موته يعتبر ثمنا لنا حتى يغفر لنا.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spcBef>
                <a:spcPts val="600"/>
              </a:spcBef>
            </a:pPr>
            <a:r>
              <a:rPr lang="ar-SA" sz="3200" dirty="0">
                <a:cs typeface="Arial"/>
              </a:rPr>
              <a:t>1 يوحنا 2: 2: وهو نفسه كفارة لخطايانا ، وليس لخطايانا فقط ولكن أيضا للعالم كله.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FF7F3B-0AB0-92B4-B8A5-D3CFF1C55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62" y="514616"/>
            <a:ext cx="2432960" cy="7341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F4F7962-033B-C522-3AFD-0F93A57B9C99}"/>
              </a:ext>
            </a:extLst>
          </p:cNvPr>
          <p:cNvSpPr/>
          <p:nvPr/>
        </p:nvSpPr>
        <p:spPr>
          <a:xfrm>
            <a:off x="6172200" y="1136065"/>
            <a:ext cx="1630575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ar-SA" sz="3200" b="1" dirty="0">
                <a:cs typeface="Arial"/>
              </a:rPr>
              <a:t>نحن نعتقد: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380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6E11A-DE36-3806-BF70-E1217B299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4F9446A0-442B-4E25-1A43-54473791B02F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17F84F6-3311-E983-BAFF-AC2D0421CD16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D35F52D1-F74D-195E-DD36-1C84672B6A5E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EB5FB-63F2-EF19-A85F-96415A277E0B}"/>
              </a:ext>
            </a:extLst>
          </p:cNvPr>
          <p:cNvSpPr txBox="1"/>
          <p:nvPr/>
        </p:nvSpPr>
        <p:spPr>
          <a:xfrm>
            <a:off x="685800" y="1579346"/>
            <a:ext cx="7772400" cy="50013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100" dirty="0">
              <a:latin typeface="Arial Black" panose="020B0A04020102020204" pitchFamily="34" charset="0"/>
            </a:endParaRPr>
          </a:p>
          <a:p>
            <a:pPr algn="r" rtl="1">
              <a:spcBef>
                <a:spcPts val="600"/>
              </a:spcBef>
            </a:pPr>
            <a:r>
              <a:rPr lang="ar-SA" sz="2400" dirty="0">
                <a:cs typeface="Arial"/>
              </a:rPr>
              <a:t>5</a:t>
            </a:r>
            <a:r>
              <a:rPr lang="ar-SA" sz="3200" b="1" dirty="0">
                <a:cs typeface="Arial"/>
              </a:rPr>
              <a:t>. بنعمة الله، من خلال الإيمان، ينال الإنسان الخلاص كعطية مجانية بسبب موت يسوع وقيامته.</a:t>
            </a:r>
            <a:endParaRPr lang="en-US" sz="3200" b="1" dirty="0">
              <a:cs typeface="Arial"/>
            </a:endParaRPr>
          </a:p>
          <a:p>
            <a:pPr algn="r" rtl="1">
              <a:spcBef>
                <a:spcPts val="600"/>
              </a:spcBef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3200" dirty="0">
                <a:cs typeface="Arial"/>
              </a:rPr>
              <a:t>هذا يعني أنه بسبب تضحية يسوع ، يمكن أن يغفر لنا ويخلص. لا يمكننا كسب هذا ، لكننا نناله بوضع إيماننا في يسوع.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3200" dirty="0">
                <a:cs typeface="Arial"/>
              </a:rPr>
              <a:t>رومية 3: 24-25 أ: التبرر مجانا بنعمته من خلال الفداء الذي في المسيح يسوع ، 25 الذي وضعه الله كفارة بدمه ، بالإيمان ...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C42F51-6E83-1FB1-EA68-A532FC6B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62" y="514616"/>
            <a:ext cx="2432960" cy="7341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3B66F3-EB40-9F55-D58B-B6010BFC2F67}"/>
              </a:ext>
            </a:extLst>
          </p:cNvPr>
          <p:cNvSpPr/>
          <p:nvPr/>
        </p:nvSpPr>
        <p:spPr>
          <a:xfrm>
            <a:off x="5627179" y="1048736"/>
            <a:ext cx="1630575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rtl="1"/>
            <a:r>
              <a:rPr lang="ar-SA" sz="3200" b="1">
                <a:cs typeface="Arial"/>
              </a:rPr>
              <a:t>نحن نعتقد: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52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8875-9322-B58A-EB0D-7831CD5DD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FB42A0FF-ACFD-419F-41F8-1AF7D311FA91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8583C7B2-637D-E960-8E2B-3C83B538A1C7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F9DC9222-8B82-293A-C38C-39FC5B450664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7E78A-626E-FD2A-9A4F-A4B2202B20B6}"/>
              </a:ext>
            </a:extLst>
          </p:cNvPr>
          <p:cNvSpPr txBox="1"/>
          <p:nvPr/>
        </p:nvSpPr>
        <p:spPr>
          <a:xfrm>
            <a:off x="685800" y="1133356"/>
            <a:ext cx="7772400" cy="57246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100" dirty="0">
              <a:latin typeface="Arial Black" panose="020B0A04020102020204" pitchFamily="34" charset="0"/>
            </a:endParaRPr>
          </a:p>
          <a:p>
            <a:pPr algn="r" rtl="1">
              <a:spcBef>
                <a:spcPts val="600"/>
              </a:spcBef>
            </a:pPr>
            <a:r>
              <a:rPr lang="ar-SA" sz="3200" b="1" dirty="0">
                <a:cs typeface="Arial"/>
              </a:rPr>
              <a:t>6. قيامة الجميع – المخلصين إلى الحياة الأبدية والهالكين إلى العقاب الأبدي.</a:t>
            </a:r>
            <a:endParaRPr lang="en-US" sz="3200" b="1" dirty="0">
              <a:cs typeface="Arial"/>
            </a:endParaRPr>
          </a:p>
          <a:p>
            <a:pPr algn="r" rtl="1">
              <a:spcBef>
                <a:spcPts val="600"/>
              </a:spcBef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spcBef>
                <a:spcPts val="600"/>
              </a:spcBef>
            </a:pPr>
            <a:r>
              <a:rPr lang="ar-SA" sz="2800" dirty="0">
                <a:cs typeface="Arial"/>
              </a:rPr>
              <a:t>هذا يعني أنه سيتم إعادة الجميع إلى الحياة يوما ما. أولئك الذين وثقوا في يسوع للخلاص سيعيشون معه إلى الأبد. أولئك الذين لم يثقوا به سيعاقبون إلى الأبد.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spcBef>
                <a:spcPts val="600"/>
              </a:spcBef>
            </a:pPr>
            <a:r>
              <a:rPr lang="ar-SA" sz="3200" dirty="0">
                <a:cs typeface="Arial"/>
              </a:rPr>
              <a:t>أعمال الرسل 24:15 ب: ... أنه ستكون هناك قيامة للأموات ، الأبرار والظالمين.
متى 25:46: وهؤلاء سيذهبون إلى العقاب الأبدي ، ولكن الأبرار إلى الحياة الأبدية.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6567BB-4318-6DD7-D3AF-A95C65ACF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62" y="514616"/>
            <a:ext cx="2432960" cy="7341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56FABC4-5BC4-E4A1-218E-6923C3C06DAD}"/>
              </a:ext>
            </a:extLst>
          </p:cNvPr>
          <p:cNvSpPr/>
          <p:nvPr/>
        </p:nvSpPr>
        <p:spPr>
          <a:xfrm>
            <a:off x="6172200" y="966788"/>
            <a:ext cx="1630575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rtl="1"/>
            <a:r>
              <a:rPr lang="ar-SA" sz="3200" b="1" dirty="0">
                <a:cs typeface="Arial"/>
              </a:rPr>
              <a:t>نحن نعتقد: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1112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1047202" y="6049966"/>
            <a:ext cx="7049595" cy="172823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1030872" y="295204"/>
            <a:ext cx="7049595" cy="172823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1D2EF1-2932-2550-BFFD-42E4D65AD770}"/>
              </a:ext>
            </a:extLst>
          </p:cNvPr>
          <p:cNvSpPr txBox="1"/>
          <p:nvPr/>
        </p:nvSpPr>
        <p:spPr>
          <a:xfrm>
            <a:off x="653140" y="1318927"/>
            <a:ext cx="7772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>
              <a:latin typeface="Arial Black" panose="020B0A04020102020204" pitchFamily="34" charset="0"/>
            </a:endParaRPr>
          </a:p>
          <a:p>
            <a:pPr marL="385763" indent="-385763" algn="r" rtl="1">
              <a:spcBef>
                <a:spcPts val="600"/>
              </a:spcBef>
              <a:buAutoNum type="arabicPeriod"/>
            </a:pPr>
            <a:r>
              <a:rPr lang="ar-SA" sz="2700" dirty="0">
                <a:latin typeface="Arial" panose="020B0604020202020204" pitchFamily="34" charset="0"/>
              </a:rPr>
              <a:t>الكتاب المقدس موحى به من الله وله سلطان نهائي.
الله واحد وموجود في ثلاثة أقانيم: الله الآب والله الابن والله الروح القدس.
بسبب سقوط الإنسان، كل البشر </a:t>
            </a:r>
            <a:r>
              <a:rPr lang="ar-SA" sz="2700" dirty="0" err="1">
                <a:latin typeface="Arial" panose="020B0604020202020204" pitchFamily="34" charset="0"/>
              </a:rPr>
              <a:t>خطاة</a:t>
            </a:r>
            <a:r>
              <a:rPr lang="ar-SA" sz="2700" dirty="0">
                <a:latin typeface="Arial" panose="020B0604020202020204" pitchFamily="34" charset="0"/>
              </a:rPr>
              <a:t> وبحاجة إلى الخلاص. 
موت المسيح هو بديل عن </a:t>
            </a:r>
            <a:r>
              <a:rPr lang="ar-SA" sz="2700" dirty="0" err="1">
                <a:latin typeface="Arial" panose="020B0604020202020204" pitchFamily="34" charset="0"/>
              </a:rPr>
              <a:t>الخطاة</a:t>
            </a:r>
            <a:r>
              <a:rPr lang="ar-SA" sz="2700" dirty="0">
                <a:latin typeface="Arial" panose="020B0604020202020204" pitchFamily="34" charset="0"/>
              </a:rPr>
              <a:t> وينص على تطهير أولئك الذين يؤمنون.
بنعمة الله، من خلال الإيمان، ينال الإنسان الخلاص كعطية مجانية بسبب موت يسوع وقيامته.
قيامة الجميع - المخلصين للحياة الأبدية والهالكين للعقاب الأبدي.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51DF5D-FE78-6295-BDA9-5F5918EAF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60" y="635211"/>
            <a:ext cx="2432960" cy="7341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C5A005-D152-46D8-2C01-189D4BC80EC5}"/>
              </a:ext>
            </a:extLst>
          </p:cNvPr>
          <p:cNvSpPr/>
          <p:nvPr/>
        </p:nvSpPr>
        <p:spPr>
          <a:xfrm>
            <a:off x="6081360" y="1076998"/>
            <a:ext cx="1630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200" b="1" dirty="0">
                <a:latin typeface="Arial" panose="020B0604020202020204" pitchFamily="34" charset="0"/>
              </a:rPr>
              <a:t>نحن نعتقد: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5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D7BB7-92AE-4F16-9DC9-4A7C88F20850}"/>
              </a:ext>
            </a:extLst>
          </p:cNvPr>
          <p:cNvSpPr txBox="1"/>
          <p:nvPr/>
        </p:nvSpPr>
        <p:spPr>
          <a:xfrm>
            <a:off x="2726872" y="451796"/>
            <a:ext cx="36902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ar-SA" sz="4000" b="1" dirty="0">
                <a:solidFill>
                  <a:schemeClr val="accent1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بيان</a:t>
            </a:r>
            <a:r>
              <a:rPr lang="en-US" sz="4000" b="1">
                <a:solidFill>
                  <a:schemeClr val="accent1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ar-SA" sz="4000" b="1">
                <a:solidFill>
                  <a:schemeClr val="accent1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الإيمان</a:t>
            </a:r>
            <a:r>
              <a:rPr lang="ar-SA" sz="4000" b="1" dirty="0">
                <a:solidFill>
                  <a:schemeClr val="accent1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
تشجع:</a:t>
            </a:r>
            <a:endParaRPr lang="en-US" sz="4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20C8C-E996-4751-AF25-B760CBCDF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" t="-315" r="18575" b="315"/>
          <a:stretch/>
        </p:blipFill>
        <p:spPr>
          <a:xfrm>
            <a:off x="3098907" y="3025613"/>
            <a:ext cx="2946186" cy="2943161"/>
          </a:xfrm>
          <a:prstGeom prst="ellipse">
            <a:avLst/>
          </a:prstGeom>
          <a:ln w="57150">
            <a:solidFill>
              <a:schemeClr val="accent2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33D645A-C6B0-474F-9464-3567C6966339}"/>
              </a:ext>
            </a:extLst>
          </p:cNvPr>
          <p:cNvSpPr/>
          <p:nvPr/>
        </p:nvSpPr>
        <p:spPr>
          <a:xfrm>
            <a:off x="476904" y="2843599"/>
            <a:ext cx="2249968" cy="224996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 rtl="1"/>
            <a:r>
              <a:rPr lang="ar-SA" sz="3200" dirty="0">
                <a:solidFill>
                  <a:schemeClr val="bg1"/>
                </a:solidFill>
                <a:latin typeface="Arial" panose="020B0604020202020204" pitchFamily="34" charset="0"/>
              </a:rPr>
              <a:t>ما هو</a:t>
            </a:r>
            <a:br>
              <a:rPr lang="ar-SA" sz="32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ar-SA" sz="3200" dirty="0">
                <a:solidFill>
                  <a:schemeClr val="bg1"/>
                </a:solidFill>
                <a:latin typeface="Arial" panose="020B0604020202020204" pitchFamily="34" charset="0"/>
              </a:rPr>
              <a:t>أكثر</a:t>
            </a:r>
            <a:br>
              <a:rPr lang="ar-SA" sz="32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ar-SA" sz="3200" dirty="0">
                <a:solidFill>
                  <a:schemeClr val="bg1"/>
                </a:solidFill>
                <a:latin typeface="Arial" panose="020B0604020202020204" pitchFamily="34" charset="0"/>
              </a:rPr>
              <a:t>مهم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A5A433-661D-48B0-916B-E3E37CCF8325}"/>
              </a:ext>
            </a:extLst>
          </p:cNvPr>
          <p:cNvSpPr/>
          <p:nvPr/>
        </p:nvSpPr>
        <p:spPr>
          <a:xfrm>
            <a:off x="6045093" y="2296574"/>
            <a:ext cx="1451789" cy="14517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ar-SA" sz="3200" dirty="0">
                <a:solidFill>
                  <a:schemeClr val="bg1"/>
                </a:solidFill>
                <a:latin typeface="Arial" panose="020B0604020202020204" pitchFamily="34" charset="0"/>
              </a:rPr>
              <a:t>وحدة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A03C3-343E-441C-BAB2-0D994F432EBE}"/>
              </a:ext>
            </a:extLst>
          </p:cNvPr>
          <p:cNvSpPr/>
          <p:nvPr/>
        </p:nvSpPr>
        <p:spPr>
          <a:xfrm>
            <a:off x="6326668" y="4065776"/>
            <a:ext cx="2340428" cy="234042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b">
            <a:noAutofit/>
          </a:bodyPr>
          <a:lstStyle/>
          <a:p>
            <a:pPr algn="ctr" rtl="1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b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ar-SA" sz="3200" dirty="0">
                <a:solidFill>
                  <a:schemeClr val="bg1"/>
                </a:solidFill>
                <a:latin typeface="Arial" panose="020B0604020202020204" pitchFamily="34" charset="0"/>
              </a:rPr>
              <a:t>أساس</a:t>
            </a:r>
            <a:br>
              <a:rPr lang="ar-SA" sz="32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ar-SA" sz="3200" dirty="0">
                <a:solidFill>
                  <a:schemeClr val="bg1"/>
                </a:solidFill>
                <a:latin typeface="Arial" panose="020B0604020202020204" pitchFamily="34" charset="0"/>
              </a:rPr>
              <a:t>للعمل</a:t>
            </a:r>
            <a:br>
              <a:rPr lang="ar-SA" sz="32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ar-SA" sz="3200" dirty="0">
                <a:solidFill>
                  <a:schemeClr val="bg1"/>
                </a:solidFill>
                <a:latin typeface="Arial" panose="020B0604020202020204" pitchFamily="34" charset="0"/>
              </a:rPr>
              <a:t>معا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0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ADB6C-6CB5-4D7C-AC09-B89C68326468}"/>
              </a:ext>
            </a:extLst>
          </p:cNvPr>
          <p:cNvSpPr txBox="1"/>
          <p:nvPr/>
        </p:nvSpPr>
        <p:spPr>
          <a:xfrm>
            <a:off x="2623457" y="2774418"/>
            <a:ext cx="3897086" cy="17543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ar-SA" sz="3600" b="1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ما رأيك عندما أقول الكلمة 
"القيمة"؟</a:t>
            </a:r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7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3D8872-5056-45C3-9946-A3DBDCEC2F73}"/>
              </a:ext>
            </a:extLst>
          </p:cNvPr>
          <p:cNvSpPr txBox="1"/>
          <p:nvPr/>
        </p:nvSpPr>
        <p:spPr>
          <a:xfrm>
            <a:off x="1952367" y="2339274"/>
            <a:ext cx="65614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3200" dirty="0">
                <a:latin typeface="Arial" panose="020B0604020202020204" pitchFamily="34" charset="0"/>
                <a:ea typeface="Calibri" panose="020F0502020204030204" pitchFamily="34" charset="0"/>
              </a:rPr>
              <a:t>نحن نؤمن أن الكتاب المقدس هو كلمة الله.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EA9A4-4E44-4BB5-9B53-B1046DE67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2" y="576295"/>
            <a:ext cx="3243946" cy="97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8B2E0C-996A-0E58-5951-1577CA852F18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5" r="27247"/>
          <a:stretch/>
        </p:blipFill>
        <p:spPr>
          <a:xfrm>
            <a:off x="630195" y="1974811"/>
            <a:ext cx="1191663" cy="1190589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12681D-8C5C-1BC1-E75E-071C6320AFBB}"/>
              </a:ext>
            </a:extLst>
          </p:cNvPr>
          <p:cNvSpPr txBox="1"/>
          <p:nvPr/>
        </p:nvSpPr>
        <p:spPr>
          <a:xfrm>
            <a:off x="2211859" y="3585018"/>
            <a:ext cx="6301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dirty="0"/>
              <a:t>نحن نؤمن أن الكتاب المقدس يغير الحياة ويتقدم ملكوت الله.</a:t>
            </a:r>
            <a:endParaRPr lang="en-US" sz="3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BA2819-86B6-DD78-7853-81A89EE9C13D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70"/>
          <a:stretch/>
        </p:blipFill>
        <p:spPr>
          <a:xfrm>
            <a:off x="630195" y="3391768"/>
            <a:ext cx="1226291" cy="1190589"/>
          </a:xfrm>
          <a:prstGeom prst="ellipse">
            <a:avLst/>
          </a:prstGeom>
          <a:ln w="76200">
            <a:solidFill>
              <a:srgbClr val="FBA93D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3BEF59-4C33-1E6B-2325-7F1AE0E533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3" t="656" b="1"/>
          <a:stretch/>
        </p:blipFill>
        <p:spPr>
          <a:xfrm>
            <a:off x="666458" y="4808725"/>
            <a:ext cx="1285909" cy="1159978"/>
          </a:xfrm>
          <a:prstGeom prst="ellipse">
            <a:avLst/>
          </a:prstGeom>
          <a:ln w="76200">
            <a:solidFill>
              <a:srgbClr val="83A83F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5C30ACF-19C3-21E2-DE88-14F210C061C7}"/>
              </a:ext>
            </a:extLst>
          </p:cNvPr>
          <p:cNvSpPr txBox="1"/>
          <p:nvPr/>
        </p:nvSpPr>
        <p:spPr>
          <a:xfrm>
            <a:off x="2175597" y="4973215"/>
            <a:ext cx="6301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dirty="0"/>
              <a:t>نحن نؤمن بقوة الروح القدس في حياة المؤمنين.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872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9500A1-013B-4974-A74C-750419EBC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2" y="576295"/>
            <a:ext cx="3243946" cy="97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841455-BC55-4576-BD70-380E1F714FD8}"/>
              </a:ext>
            </a:extLst>
          </p:cNvPr>
          <p:cNvSpPr txBox="1"/>
          <p:nvPr/>
        </p:nvSpPr>
        <p:spPr>
          <a:xfrm>
            <a:off x="2285958" y="1912896"/>
            <a:ext cx="45720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ar-SA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رؤية</a:t>
            </a:r>
            <a:endParaRPr lang="en-US" sz="5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A6BBE-A996-4E89-A8A0-7CF33BB65EB0}"/>
              </a:ext>
            </a:extLst>
          </p:cNvPr>
          <p:cNvSpPr txBox="1"/>
          <p:nvPr/>
        </p:nvSpPr>
        <p:spPr>
          <a:xfrm>
            <a:off x="1219200" y="2901540"/>
            <a:ext cx="67056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fontAlgn="base"/>
            <a:r>
              <a:rPr lang="ar-SA" sz="3200" b="1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الكتاب المقدس في كل لغة</a:t>
            </a:r>
            <a:endParaRPr lang="en-US" sz="32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E12999-5F76-46FD-A19D-3DF6548CA73E}"/>
              </a:ext>
            </a:extLst>
          </p:cNvPr>
          <p:cNvSpPr txBox="1"/>
          <p:nvPr/>
        </p:nvSpPr>
        <p:spPr>
          <a:xfrm>
            <a:off x="4819135" y="4691363"/>
            <a:ext cx="4118037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rtl="1"/>
            <a:r>
              <a:rPr lang="ar-SA" sz="3200" b="1" dirty="0">
                <a:solidFill>
                  <a:schemeClr val="tx2"/>
                </a:solidFill>
                <a:ea typeface="MS Mincho"/>
                <a:cs typeface="Arial"/>
              </a:rPr>
              <a:t>إشراك الناس 
في تقدم ترجمة الكتاب المقدس</a:t>
            </a:r>
            <a:endParaRPr lang="en-US" sz="3200" b="1" dirty="0">
              <a:solidFill>
                <a:schemeClr val="tx2"/>
              </a:solidFill>
              <a:latin typeface="Arial"/>
              <a:ea typeface="MS Mincho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B55404-05DE-48F5-936D-2DDD22A63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xfrm>
            <a:off x="192186" y="3768033"/>
            <a:ext cx="4586726" cy="2345093"/>
          </a:xfrm>
          <a:prstGeom prst="roundRect">
            <a:avLst>
              <a:gd name="adj" fmla="val 10900"/>
            </a:avLst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FC668A-01CD-7A08-B4E7-C96E3768BEB5}"/>
              </a:ext>
            </a:extLst>
          </p:cNvPr>
          <p:cNvSpPr txBox="1"/>
          <p:nvPr/>
        </p:nvSpPr>
        <p:spPr>
          <a:xfrm>
            <a:off x="4799023" y="3768033"/>
            <a:ext cx="4118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مهمة</a:t>
            </a:r>
            <a:endParaRPr lang="en-US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590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386312" y="233209"/>
            <a:ext cx="4100803" cy="778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ADB6C-6CB5-4D7C-AC09-B89C68326468}"/>
              </a:ext>
            </a:extLst>
          </p:cNvPr>
          <p:cNvSpPr txBox="1"/>
          <p:nvPr/>
        </p:nvSpPr>
        <p:spPr>
          <a:xfrm>
            <a:off x="16578" y="3227476"/>
            <a:ext cx="9112914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ar-SA" sz="4000" b="1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كيف ترتبط رؤيتنا ورسالتنا مع قيمنا؟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7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9FEB7-171A-45B7-8DAE-8D77772A6112}"/>
              </a:ext>
            </a:extLst>
          </p:cNvPr>
          <p:cNvSpPr txBox="1"/>
          <p:nvPr/>
        </p:nvSpPr>
        <p:spPr>
          <a:xfrm>
            <a:off x="2726870" y="4662997"/>
            <a:ext cx="369025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4400" b="1" dirty="0">
                <a:solidFill>
                  <a:schemeClr val="accent1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بيان</a:t>
            </a:r>
            <a:br>
              <a:rPr lang="ar-SA" sz="4400" b="1" dirty="0">
                <a:solidFill>
                  <a:schemeClr val="accent1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ar-SA" sz="4400" b="1" dirty="0">
                <a:solidFill>
                  <a:schemeClr val="accent1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الإيمان</a:t>
            </a:r>
            <a:endParaRPr lang="en-US" sz="44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634793-F443-4E90-A96B-4067C8331509}"/>
              </a:ext>
            </a:extLst>
          </p:cNvPr>
          <p:cNvSpPr/>
          <p:nvPr/>
        </p:nvSpPr>
        <p:spPr>
          <a:xfrm>
            <a:off x="4038600" y="2731818"/>
            <a:ext cx="1066799" cy="729343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B7230-AAEB-4BC9-981D-606E7DB8CFD6}"/>
              </a:ext>
            </a:extLst>
          </p:cNvPr>
          <p:cNvSpPr txBox="1"/>
          <p:nvPr/>
        </p:nvSpPr>
        <p:spPr>
          <a:xfrm>
            <a:off x="1842407" y="3925130"/>
            <a:ext cx="54591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4400" b="1" dirty="0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المعتقدات الأساسية</a:t>
            </a:r>
            <a:endParaRPr lang="en-US" sz="4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Bryan Patterson's Faithworks | The greatest blog about faith , music ...">
            <a:extLst>
              <a:ext uri="{FF2B5EF4-FFF2-40B4-BE49-F238E27FC236}">
                <a16:creationId xmlns:a16="http://schemas.microsoft.com/office/drawing/2014/main" id="{1911EB6D-E63B-E82E-2EE3-97AC65208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6" b="14812"/>
          <a:stretch/>
        </p:blipFill>
        <p:spPr bwMode="auto">
          <a:xfrm>
            <a:off x="2291938" y="367063"/>
            <a:ext cx="4381995" cy="233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13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2E5E1-A080-B01B-5EC9-DAEB5E85C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901A8310-F92B-42A9-5BD5-D3DB7894CF30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6F3D8D2-73B0-21D9-7721-EFAA9011B53C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77E7CF2-19F9-8AA1-06A1-B0A63A3CB8FB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2041E8-A1FB-6E7C-0A90-AA567ACB3E42}"/>
              </a:ext>
            </a:extLst>
          </p:cNvPr>
          <p:cNvSpPr txBox="1"/>
          <p:nvPr/>
        </p:nvSpPr>
        <p:spPr>
          <a:xfrm>
            <a:off x="577515" y="1243786"/>
            <a:ext cx="8037095" cy="3939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100" dirty="0">
              <a:latin typeface="Arial Black" panose="020B0A04020102020204" pitchFamily="34" charset="0"/>
            </a:endParaRPr>
          </a:p>
          <a:p>
            <a:pPr marL="385445" indent="-385445" algn="r" rtl="1">
              <a:spcBef>
                <a:spcPts val="600"/>
              </a:spcBef>
              <a:buAutoNum type="arabicPeriod"/>
            </a:pPr>
            <a:r>
              <a:rPr lang="ar-SA" sz="3200" b="1" dirty="0">
                <a:latin typeface="Arial" panose="020B0604020202020204" pitchFamily="34" charset="0"/>
              </a:rPr>
              <a:t>الكتاب المقدس موحى به من الله وله سلطان نهائي.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3200" dirty="0">
                <a:latin typeface="Arial" panose="020B0604020202020204" pitchFamily="34" charset="0"/>
              </a:rPr>
              <a:t>هذا يعني أن الكتاب المقدس جاء مباشرة من الله نفسه، وهو صحيح تماما. يجب احترامه فوق أي مصدر آخر للمعلومات.</a:t>
            </a:r>
            <a:endParaRPr lang="en-US" sz="3200" dirty="0">
              <a:latin typeface="Arial" panose="020B0604020202020204" pitchFamily="34" charset="0"/>
            </a:endParaRPr>
          </a:p>
          <a:p>
            <a:pPr algn="r" rtl="1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3200" dirty="0">
                <a:latin typeface="Arial" panose="020B0604020202020204" pitchFamily="34" charset="0"/>
              </a:rPr>
              <a:t>2 تيموثاوس 3:16: كل الكتاب المقدس معطى بوحي من الله ، وهو مفيد للعقيدة ، للتوبيخ ، للتصحيح ، للتعليم في البر ، 
يوحنا 17:17: قدسهم بحقك. كلمتك هي الحقيقة.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0AC1E1-414F-8DF6-3E4E-AB3B18DEF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62" y="514616"/>
            <a:ext cx="2432960" cy="7341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730DE1B-0D71-4B6D-502D-16B89DC061BE}"/>
              </a:ext>
            </a:extLst>
          </p:cNvPr>
          <p:cNvSpPr/>
          <p:nvPr/>
        </p:nvSpPr>
        <p:spPr>
          <a:xfrm>
            <a:off x="6654959" y="951398"/>
            <a:ext cx="1630575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ar-SA" sz="3200" b="1" dirty="0">
                <a:cs typeface="Arial"/>
              </a:rPr>
              <a:t>نحن نعتقد: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916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35DD8-8419-59C8-3AE3-1275C43D2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04465C5-F446-1D65-0888-EEE0144D74CC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31CBA68-CF9A-BA56-C4D0-3B4694C2F7A8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97EA02A0-3323-B1B4-A289-3FCBAFFDFF1C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19C29-2056-B22F-4C92-768A2F6BFF0D}"/>
              </a:ext>
            </a:extLst>
          </p:cNvPr>
          <p:cNvSpPr txBox="1"/>
          <p:nvPr/>
        </p:nvSpPr>
        <p:spPr>
          <a:xfrm>
            <a:off x="685800" y="1138924"/>
            <a:ext cx="7772400" cy="51552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 rtl="1">
              <a:spcBef>
                <a:spcPts val="1200"/>
              </a:spcBef>
            </a:pPr>
            <a:r>
              <a:rPr lang="en-US" sz="2400" dirty="0">
                <a:latin typeface="Arial"/>
                <a:cs typeface="Arial"/>
              </a:rPr>
              <a:t>2. </a:t>
            </a:r>
            <a:r>
              <a:rPr lang="ar-SA" sz="3200" b="1" dirty="0">
                <a:cs typeface="Arial"/>
              </a:rPr>
              <a:t>الله واحد وموجود في ثلاثة أقانيم: الله الآب والله الابن والله الروح القدس.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spcBef>
                <a:spcPts val="600"/>
              </a:spcBef>
            </a:pPr>
            <a:r>
              <a:rPr lang="ar-SA" sz="3200" dirty="0">
                <a:cs typeface="Arial"/>
              </a:rPr>
              <a:t>هذا يعني أنه يوجد إله واحد فقط، وهو يعلن نفسه لنا في ثلاثة أدوار مختلفة. هو الآب، وهو الابن يسوع المسيح، وهو الروح القدس.</a:t>
            </a:r>
            <a:endParaRPr lang="en-US" sz="3200" dirty="0">
              <a:cs typeface="Arial" panose="020B0604020202020204"/>
            </a:endParaRPr>
          </a:p>
          <a:p>
            <a:pPr algn="r" rtl="1">
              <a:spcBef>
                <a:spcPts val="600"/>
              </a:spcBef>
            </a:pPr>
            <a:r>
              <a:rPr lang="ar-SA" sz="2400" dirty="0">
                <a:cs typeface="Arial" panose="020B0604020202020204"/>
              </a:rPr>
              <a:t>تثنية 6: 4: اسمع يا إسرائيل: الرب إلهنا الرب واحد!</a:t>
            </a:r>
            <a:endParaRPr lang="en-US" sz="2400" dirty="0">
              <a:cs typeface="Arial" panose="020B0604020202020204"/>
            </a:endParaRPr>
          </a:p>
          <a:p>
            <a:pPr algn="r" rtl="1">
              <a:spcBef>
                <a:spcPts val="600"/>
              </a:spcBef>
            </a:pPr>
            <a:r>
              <a:rPr lang="ar-SA" sz="2400" dirty="0">
                <a:cs typeface="Arial" panose="020B0604020202020204"/>
              </a:rPr>
              <a:t>يوحنا 10:30: أنا وأبي واحد.</a:t>
            </a:r>
            <a:endParaRPr lang="en-US" sz="2400" dirty="0">
              <a:cs typeface="Arial" panose="020B0604020202020204"/>
            </a:endParaRPr>
          </a:p>
          <a:p>
            <a:pPr algn="r" rtl="1">
              <a:spcBef>
                <a:spcPts val="600"/>
              </a:spcBef>
            </a:pPr>
            <a:r>
              <a:rPr lang="ar-SA" sz="2400" dirty="0">
                <a:cs typeface="Arial" panose="020B0604020202020204"/>
              </a:rPr>
              <a:t>1 بطرس 1: 10-11: من هذا
 الخلاص لقد استفسر الأنبياء وبحثوا بعناية ، الذين تنبأوا بالنعمة التي ستأتي إليك ، 11 يبحثون عن ماذا ، أو في أي نوع من الوقت ، كان روح المسيح الذي كان فيهم يشير عندما شهد مسبقا عن آلام المسيح والأمجاد التي ستتبعها.</a:t>
            </a:r>
            <a:endParaRPr lang="en-US" sz="2400" dirty="0"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F1F76E-DCA5-7FF0-E95D-242B83C58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62" y="294405"/>
            <a:ext cx="2432960" cy="7341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3D2449B-3A82-0CF0-6B8F-E2F7DD5EDA57}"/>
              </a:ext>
            </a:extLst>
          </p:cNvPr>
          <p:cNvSpPr/>
          <p:nvPr/>
        </p:nvSpPr>
        <p:spPr>
          <a:xfrm>
            <a:off x="5983772" y="738814"/>
            <a:ext cx="1630575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rtl="1"/>
            <a:r>
              <a:rPr lang="ar-SA" sz="3200" b="1" dirty="0">
                <a:cs typeface="Arial"/>
              </a:rPr>
              <a:t>نحن نعتقد: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311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4C660-ABE1-A029-01A1-AE4F44CFC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BF1D60FC-EA43-DB1E-A9FA-C0682DFF5DFE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7A13738A-C2A3-2EFB-84C6-421073D34589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450D0FB-EB06-ECF6-D7F5-8C3D5B543E1E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EB1012-184F-8273-99A6-81B82A48A31E}"/>
              </a:ext>
            </a:extLst>
          </p:cNvPr>
          <p:cNvSpPr txBox="1"/>
          <p:nvPr/>
        </p:nvSpPr>
        <p:spPr>
          <a:xfrm>
            <a:off x="685800" y="1243786"/>
            <a:ext cx="7772400" cy="49552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100" dirty="0">
              <a:latin typeface="Arial Black" panose="020B0A0402010202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algn="r" rtl="1">
              <a:spcBef>
                <a:spcPts val="600"/>
              </a:spcBef>
            </a:pPr>
            <a:r>
              <a:rPr lang="ar-SA" sz="3200" b="1" dirty="0">
                <a:cs typeface="Arial"/>
              </a:rPr>
              <a:t>3. بسبب سقوط الإنسان ، كل البشر </a:t>
            </a:r>
            <a:r>
              <a:rPr lang="ar-SA" sz="3200" b="1" dirty="0" err="1">
                <a:cs typeface="Arial"/>
              </a:rPr>
              <a:t>خطاة</a:t>
            </a:r>
            <a:r>
              <a:rPr lang="ar-SA" sz="3200" b="1" dirty="0">
                <a:cs typeface="Arial"/>
              </a:rPr>
              <a:t> وبحاجة إلى الخلاص.</a:t>
            </a:r>
            <a:endParaRPr lang="en-US" sz="3200" b="1" dirty="0">
              <a:latin typeface="Arial"/>
              <a:cs typeface="Arial"/>
            </a:endParaRPr>
          </a:p>
          <a:p>
            <a:pPr algn="r" rtl="1">
              <a:spcBef>
                <a:spcPts val="600"/>
              </a:spcBef>
            </a:pPr>
            <a:r>
              <a:rPr lang="ar-SA" sz="3200" dirty="0">
                <a:cs typeface="Arial"/>
              </a:rPr>
              <a:t>هذا يعني أن الجميع قد أخطأوا ، لذلك نحن جميعا منفصلون عن الله. لا يوجد شيء يمكننا القيام به بمفردنا لكسب الحياة الأبدية أو السماء.</a:t>
            </a:r>
            <a:endParaRPr lang="en-US" sz="3200" dirty="0">
              <a:latin typeface="Arial"/>
              <a:cs typeface="Arial"/>
            </a:endParaRPr>
          </a:p>
          <a:p>
            <a:pPr algn="r" rtl="1">
              <a:spcBef>
                <a:spcPts val="600"/>
              </a:spcBef>
            </a:pPr>
            <a:r>
              <a:rPr lang="ar-SA" sz="3200" dirty="0">
                <a:cs typeface="Arial"/>
              </a:rPr>
              <a:t>رومية 5: 12: بإنسان واحد دخلت الخطية العالم، والموت بالخطية، وهكذا انتشر الموت إلى جميع البشر، لأن الجميع أخطأوا</a:t>
            </a:r>
            <a:endParaRPr lang="en-US" sz="3200" dirty="0">
              <a:cs typeface="Arial" panose="020B060402020202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099A34-F3C2-FBC7-B0EA-5F2A22E32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62" y="514616"/>
            <a:ext cx="2432960" cy="7341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D260D8-CEFF-D88E-BDD6-ABC90A1EE603}"/>
              </a:ext>
            </a:extLst>
          </p:cNvPr>
          <p:cNvSpPr/>
          <p:nvPr/>
        </p:nvSpPr>
        <p:spPr>
          <a:xfrm>
            <a:off x="5627179" y="1043731"/>
            <a:ext cx="1630575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algn="r" rtl="1"/>
            <a:r>
              <a:rPr lang="ar-SA" sz="3200" b="1" dirty="0">
                <a:cs typeface="Arial"/>
              </a:rPr>
              <a:t>نحن نعتقد: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012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038937e4-20c5-4a73-b245-175c4ead9603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02C7F1D-CCDF-40B8-9E4F-ECA0E3A3A2E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12592</TotalTime>
  <Words>684</Words>
  <Application>Microsoft Office PowerPoint</Application>
  <PresentationFormat>On-screen Show (4:3)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Mincho</vt:lpstr>
      <vt:lpstr>Arial</vt:lpstr>
      <vt:lpstr>Arial Black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431</cp:revision>
  <dcterms:created xsi:type="dcterms:W3CDTF">2019-03-18T18:21:25Z</dcterms:created>
  <dcterms:modified xsi:type="dcterms:W3CDTF">2024-04-02T16:30:07Z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