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96" r:id="rId6"/>
    <p:sldId id="286" r:id="rId7"/>
    <p:sldId id="277" r:id="rId8"/>
    <p:sldId id="278" r:id="rId9"/>
    <p:sldId id="265" r:id="rId10"/>
    <p:sldId id="281" r:id="rId11"/>
    <p:sldId id="274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83A83F"/>
    <a:srgbClr val="FBA93D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416A7-8F24-4A8E-9E98-9E4955A4FB53}" v="37" dt="2024-04-10T16:26:51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 autoAdjust="0"/>
    <p:restoredTop sz="94670"/>
  </p:normalViewPr>
  <p:slideViewPr>
    <p:cSldViewPr snapToGrid="0">
      <p:cViewPr varScale="1">
        <p:scale>
          <a:sx n="54" d="100"/>
          <a:sy n="54" d="100"/>
        </p:scale>
        <p:origin x="7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BB398DAE-D2E6-5905-E0A2-7EDB2B1B1AF1}"/>
    <pc:docChg chg="addSld sldOrd">
      <pc:chgData name="Deborah Shaw" userId="S::deborah_shaw@wycliffeassociates.org::79bf7848-a030-4096-934a-3abbfde4984a" providerId="AD" clId="Web-{BB398DAE-D2E6-5905-E0A2-7EDB2B1B1AF1}" dt="2023-12-17T22:07:10.590" v="1"/>
      <pc:docMkLst>
        <pc:docMk/>
      </pc:docMkLst>
      <pc:sldChg chg="add ord">
        <pc:chgData name="Deborah Shaw" userId="S::deborah_shaw@wycliffeassociates.org::79bf7848-a030-4096-934a-3abbfde4984a" providerId="AD" clId="Web-{BB398DAE-D2E6-5905-E0A2-7EDB2B1B1AF1}" dt="2023-12-17T22:07:10.590" v="1"/>
        <pc:sldMkLst>
          <pc:docMk/>
          <pc:sldMk cId="3829610916" sldId="295"/>
        </pc:sldMkLst>
      </pc:sldChg>
    </pc:docChg>
  </pc:docChgLst>
  <pc:docChgLst>
    <pc:chgData name="Tina Slack" userId="5020e05b7d920362" providerId="LiveId" clId="{CDC010CC-F0DC-4316-BDC1-35C5A2C65834}"/>
    <pc:docChg chg="custSel delSld modSld">
      <pc:chgData name="Tina Slack" userId="5020e05b7d920362" providerId="LiveId" clId="{CDC010CC-F0DC-4316-BDC1-35C5A2C65834}" dt="2023-08-22T21:14:27.658" v="278"/>
      <pc:docMkLst>
        <pc:docMk/>
      </pc:docMkLst>
      <pc:sldChg chg="addSp delSp modSp mod">
        <pc:chgData name="Tina Slack" userId="5020e05b7d920362" providerId="LiveId" clId="{CDC010CC-F0DC-4316-BDC1-35C5A2C65834}" dt="2023-08-22T21:14:27.658" v="278"/>
        <pc:sldMkLst>
          <pc:docMk/>
          <pc:sldMk cId="2126766571" sldId="260"/>
        </pc:sldMkLst>
        <pc:spChg chg="mod">
          <ac:chgData name="Tina Slack" userId="5020e05b7d920362" providerId="LiveId" clId="{CDC010CC-F0DC-4316-BDC1-35C5A2C65834}" dt="2023-08-22T21:14:27.658" v="278"/>
          <ac:spMkLst>
            <pc:docMk/>
            <pc:sldMk cId="2126766571" sldId="260"/>
            <ac:spMk id="5" creationId="{91298AB5-BF0E-C244-E6C7-BF3998BA89BB}"/>
          </ac:spMkLst>
        </pc:spChg>
        <pc:spChg chg="mod">
          <ac:chgData name="Tina Slack" userId="5020e05b7d920362" providerId="LiveId" clId="{CDC010CC-F0DC-4316-BDC1-35C5A2C65834}" dt="2023-08-22T19:53:48.837" v="7" actId="20577"/>
          <ac:spMkLst>
            <pc:docMk/>
            <pc:sldMk cId="2126766571" sldId="260"/>
            <ac:spMk id="20" creationId="{A66DC49E-794B-4204-B37C-A84C9527721E}"/>
          </ac:spMkLst>
        </pc:spChg>
        <pc:grpChg chg="add mod">
          <ac:chgData name="Tina Slack" userId="5020e05b7d920362" providerId="LiveId" clId="{CDC010CC-F0DC-4316-BDC1-35C5A2C65834}" dt="2023-08-22T21:14:27.658" v="278"/>
          <ac:grpSpMkLst>
            <pc:docMk/>
            <pc:sldMk cId="2126766571" sldId="260"/>
            <ac:grpSpMk id="2" creationId="{4BD9E36F-4E20-A5BC-EEB2-961DFC31A990}"/>
          </ac:grpSpMkLst>
        </pc:grpChg>
        <pc:grpChg chg="del">
          <ac:chgData name="Tina Slack" userId="5020e05b7d920362" providerId="LiveId" clId="{CDC010CC-F0DC-4316-BDC1-35C5A2C65834}" dt="2023-08-22T21:14:18.841" v="276" actId="478"/>
          <ac:grpSpMkLst>
            <pc:docMk/>
            <pc:sldMk cId="2126766571" sldId="260"/>
            <ac:grpSpMk id="14" creationId="{67C3BB06-DC96-4810-9052-78C360033DE2}"/>
          </ac:grpSpMkLst>
        </pc:grpChg>
        <pc:grpChg chg="del">
          <ac:chgData name="Tina Slack" userId="5020e05b7d920362" providerId="LiveId" clId="{CDC010CC-F0DC-4316-BDC1-35C5A2C65834}" dt="2023-08-22T21:14:24.252" v="277" actId="478"/>
          <ac:grpSpMkLst>
            <pc:docMk/>
            <pc:sldMk cId="2126766571" sldId="260"/>
            <ac:grpSpMk id="30" creationId="{8FE68E50-9407-4D78-B696-D40BB471D9FA}"/>
          </ac:grpSpMkLst>
        </pc:grpChg>
        <pc:picChg chg="mod">
          <ac:chgData name="Tina Slack" userId="5020e05b7d920362" providerId="LiveId" clId="{CDC010CC-F0DC-4316-BDC1-35C5A2C65834}" dt="2023-08-22T21:14:27.658" v="278"/>
          <ac:picMkLst>
            <pc:docMk/>
            <pc:sldMk cId="2126766571" sldId="260"/>
            <ac:picMk id="3" creationId="{DDC1134C-29F2-F622-4E3B-42196534FC74}"/>
          </ac:picMkLst>
        </pc:picChg>
        <pc:picChg chg="mod">
          <ac:chgData name="Tina Slack" userId="5020e05b7d920362" providerId="LiveId" clId="{CDC010CC-F0DC-4316-BDC1-35C5A2C65834}" dt="2023-08-22T21:14:27.658" v="278"/>
          <ac:picMkLst>
            <pc:docMk/>
            <pc:sldMk cId="2126766571" sldId="260"/>
            <ac:picMk id="4" creationId="{AC602BA8-E8B4-A920-A61F-5AD1CBCF4E9D}"/>
          </ac:picMkLst>
        </pc:picChg>
      </pc:sldChg>
      <pc:sldChg chg="modSp mod">
        <pc:chgData name="Tina Slack" userId="5020e05b7d920362" providerId="LiveId" clId="{CDC010CC-F0DC-4316-BDC1-35C5A2C65834}" dt="2023-08-22T20:22:30.096" v="201" actId="20577"/>
        <pc:sldMkLst>
          <pc:docMk/>
          <pc:sldMk cId="1943991382" sldId="265"/>
        </pc:sldMkLst>
        <pc:spChg chg="mod">
          <ac:chgData name="Tina Slack" userId="5020e05b7d920362" providerId="LiveId" clId="{CDC010CC-F0DC-4316-BDC1-35C5A2C65834}" dt="2023-08-22T20:21:49.722" v="189" actId="20577"/>
          <ac:spMkLst>
            <pc:docMk/>
            <pc:sldMk cId="1943991382" sldId="265"/>
            <ac:spMk id="2" creationId="{C2007297-B443-43EA-ADFE-3FABCD20B870}"/>
          </ac:spMkLst>
        </pc:spChg>
        <pc:spChg chg="mod">
          <ac:chgData name="Tina Slack" userId="5020e05b7d920362" providerId="LiveId" clId="{CDC010CC-F0DC-4316-BDC1-35C5A2C65834}" dt="2023-08-22T20:22:30.096" v="201" actId="20577"/>
          <ac:spMkLst>
            <pc:docMk/>
            <pc:sldMk cId="1943991382" sldId="265"/>
            <ac:spMk id="3" creationId="{529E817C-FF4F-4F99-A252-3D0A29330AB6}"/>
          </ac:spMkLst>
        </pc:spChg>
      </pc:sldChg>
      <pc:sldChg chg="modSp">
        <pc:chgData name="Tina Slack" userId="5020e05b7d920362" providerId="LiveId" clId="{CDC010CC-F0DC-4316-BDC1-35C5A2C65834}" dt="2023-08-22T20:35:25.315" v="203" actId="20577"/>
        <pc:sldMkLst>
          <pc:docMk/>
          <pc:sldMk cId="373495738" sldId="274"/>
        </pc:sldMkLst>
        <pc:spChg chg="mod">
          <ac:chgData name="Tina Slack" userId="5020e05b7d920362" providerId="LiveId" clId="{CDC010CC-F0DC-4316-BDC1-35C5A2C65834}" dt="2023-08-22T20:35:25.315" v="203" actId="20577"/>
          <ac:spMkLst>
            <pc:docMk/>
            <pc:sldMk cId="373495738" sldId="274"/>
            <ac:spMk id="2" creationId="{C2007297-B443-43EA-ADFE-3FABCD20B870}"/>
          </ac:spMkLst>
        </pc:spChg>
      </pc:sldChg>
      <pc:sldChg chg="modSp mod">
        <pc:chgData name="Tina Slack" userId="5020e05b7d920362" providerId="LiveId" clId="{CDC010CC-F0DC-4316-BDC1-35C5A2C65834}" dt="2023-08-22T20:16:44.456" v="146" actId="20577"/>
        <pc:sldMkLst>
          <pc:docMk/>
          <pc:sldMk cId="990279112" sldId="277"/>
        </pc:sldMkLst>
        <pc:spChg chg="mod">
          <ac:chgData name="Tina Slack" userId="5020e05b7d920362" providerId="LiveId" clId="{CDC010CC-F0DC-4316-BDC1-35C5A2C65834}" dt="2023-08-22T20:15:37.792" v="94" actId="20577"/>
          <ac:spMkLst>
            <pc:docMk/>
            <pc:sldMk cId="990279112" sldId="277"/>
            <ac:spMk id="2" creationId="{52721CB9-1F53-164E-9800-1B100BBB505E}"/>
          </ac:spMkLst>
        </pc:spChg>
        <pc:spChg chg="mod">
          <ac:chgData name="Tina Slack" userId="5020e05b7d920362" providerId="LiveId" clId="{CDC010CC-F0DC-4316-BDC1-35C5A2C65834}" dt="2023-08-22T20:16:44.456" v="146" actId="20577"/>
          <ac:spMkLst>
            <pc:docMk/>
            <pc:sldMk cId="990279112" sldId="277"/>
            <ac:spMk id="9" creationId="{AA447739-D6D1-4B2A-ADED-3D4ED999E272}"/>
          </ac:spMkLst>
        </pc:spChg>
        <pc:spChg chg="mod">
          <ac:chgData name="Tina Slack" userId="5020e05b7d920362" providerId="LiveId" clId="{CDC010CC-F0DC-4316-BDC1-35C5A2C65834}" dt="2023-08-22T20:16:33.781" v="143" actId="20577"/>
          <ac:spMkLst>
            <pc:docMk/>
            <pc:sldMk cId="990279112" sldId="277"/>
            <ac:spMk id="45" creationId="{8A8B2726-E33D-B942-9DDD-11183493F89F}"/>
          </ac:spMkLst>
        </pc:spChg>
      </pc:sldChg>
      <pc:sldChg chg="modSp">
        <pc:chgData name="Tina Slack" userId="5020e05b7d920362" providerId="LiveId" clId="{CDC010CC-F0DC-4316-BDC1-35C5A2C65834}" dt="2023-08-22T20:19:02.515" v="187" actId="20577"/>
        <pc:sldMkLst>
          <pc:docMk/>
          <pc:sldMk cId="3271522502" sldId="278"/>
        </pc:sldMkLst>
        <pc:spChg chg="mod">
          <ac:chgData name="Tina Slack" userId="5020e05b7d920362" providerId="LiveId" clId="{CDC010CC-F0DC-4316-BDC1-35C5A2C65834}" dt="2023-08-22T20:18:43.727" v="177" actId="20577"/>
          <ac:spMkLst>
            <pc:docMk/>
            <pc:sldMk cId="3271522502" sldId="278"/>
            <ac:spMk id="2" creationId="{C2007297-B443-43EA-ADFE-3FABCD20B870}"/>
          </ac:spMkLst>
        </pc:spChg>
        <pc:spChg chg="mod">
          <ac:chgData name="Tina Slack" userId="5020e05b7d920362" providerId="LiveId" clId="{CDC010CC-F0DC-4316-BDC1-35C5A2C65834}" dt="2023-08-22T20:19:02.515" v="187" actId="20577"/>
          <ac:spMkLst>
            <pc:docMk/>
            <pc:sldMk cId="3271522502" sldId="278"/>
            <ac:spMk id="34" creationId="{C9BA4145-2512-44F8-869F-AC2DB0B0B262}"/>
          </ac:spMkLst>
        </pc:spChg>
      </pc:sldChg>
      <pc:sldChg chg="del">
        <pc:chgData name="Tina Slack" userId="5020e05b7d920362" providerId="LiveId" clId="{CDC010CC-F0DC-4316-BDC1-35C5A2C65834}" dt="2023-08-22T20:03:17.770" v="45" actId="2696"/>
        <pc:sldMkLst>
          <pc:docMk/>
          <pc:sldMk cId="3072800876" sldId="280"/>
        </pc:sldMkLst>
      </pc:sldChg>
      <pc:sldChg chg="modSp">
        <pc:chgData name="Tina Slack" userId="5020e05b7d920362" providerId="LiveId" clId="{CDC010CC-F0DC-4316-BDC1-35C5A2C65834}" dt="2023-08-22T20:28:00.082" v="202" actId="20577"/>
        <pc:sldMkLst>
          <pc:docMk/>
          <pc:sldMk cId="3436853604" sldId="281"/>
        </pc:sldMkLst>
        <pc:spChg chg="mod">
          <ac:chgData name="Tina Slack" userId="5020e05b7d920362" providerId="LiveId" clId="{CDC010CC-F0DC-4316-BDC1-35C5A2C65834}" dt="2023-08-22T20:28:00.082" v="202" actId="20577"/>
          <ac:spMkLst>
            <pc:docMk/>
            <pc:sldMk cId="3436853604" sldId="281"/>
            <ac:spMk id="2" creationId="{C2007297-B443-43EA-ADFE-3FABCD20B870}"/>
          </ac:spMkLst>
        </pc:spChg>
      </pc:sldChg>
      <pc:sldChg chg="delSp modSp mod delAnim">
        <pc:chgData name="Tina Slack" userId="5020e05b7d920362" providerId="LiveId" clId="{CDC010CC-F0DC-4316-BDC1-35C5A2C65834}" dt="2023-08-22T20:45:17.737" v="275" actId="14100"/>
        <pc:sldMkLst>
          <pc:docMk/>
          <pc:sldMk cId="2915121980" sldId="282"/>
        </pc:sldMkLst>
        <pc:spChg chg="mod">
          <ac:chgData name="Tina Slack" userId="5020e05b7d920362" providerId="LiveId" clId="{CDC010CC-F0DC-4316-BDC1-35C5A2C65834}" dt="2023-08-22T20:41:21.227" v="270" actId="20577"/>
          <ac:spMkLst>
            <pc:docMk/>
            <pc:sldMk cId="2915121980" sldId="282"/>
            <ac:spMk id="2" creationId="{C2007297-B443-43EA-ADFE-3FABCD20B870}"/>
          </ac:spMkLst>
        </pc:spChg>
        <pc:spChg chg="mod">
          <ac:chgData name="Tina Slack" userId="5020e05b7d920362" providerId="LiveId" clId="{CDC010CC-F0DC-4316-BDC1-35C5A2C65834}" dt="2023-08-22T20:39:13.661" v="209" actId="20577"/>
          <ac:spMkLst>
            <pc:docMk/>
            <pc:sldMk cId="2915121980" sldId="282"/>
            <ac:spMk id="3" creationId="{E655A0C4-A8D7-D149-B953-682B076E8F32}"/>
          </ac:spMkLst>
        </pc:spChg>
        <pc:spChg chg="mod">
          <ac:chgData name="Tina Slack" userId="5020e05b7d920362" providerId="LiveId" clId="{CDC010CC-F0DC-4316-BDC1-35C5A2C65834}" dt="2023-08-22T20:45:17.737" v="275" actId="14100"/>
          <ac:spMkLst>
            <pc:docMk/>
            <pc:sldMk cId="2915121980" sldId="282"/>
            <ac:spMk id="5" creationId="{CD719ED2-AA04-42F9-A71D-7426E1527506}"/>
          </ac:spMkLst>
        </pc:spChg>
        <pc:spChg chg="mod">
          <ac:chgData name="Tina Slack" userId="5020e05b7d920362" providerId="LiveId" clId="{CDC010CC-F0DC-4316-BDC1-35C5A2C65834}" dt="2023-08-22T20:39:17.643" v="212" actId="20577"/>
          <ac:spMkLst>
            <pc:docMk/>
            <pc:sldMk cId="2915121980" sldId="282"/>
            <ac:spMk id="17" creationId="{7B24B58C-2740-6640-803E-692608BD8E41}"/>
          </ac:spMkLst>
        </pc:spChg>
        <pc:spChg chg="mod">
          <ac:chgData name="Tina Slack" userId="5020e05b7d920362" providerId="LiveId" clId="{CDC010CC-F0DC-4316-BDC1-35C5A2C65834}" dt="2023-08-22T20:39:21.335" v="215" actId="20577"/>
          <ac:spMkLst>
            <pc:docMk/>
            <pc:sldMk cId="2915121980" sldId="282"/>
            <ac:spMk id="35" creationId="{AD5BF17B-61BE-6643-832C-EC1D2DE5EC17}"/>
          </ac:spMkLst>
        </pc:spChg>
        <pc:spChg chg="del">
          <ac:chgData name="Tina Slack" userId="5020e05b7d920362" providerId="LiveId" clId="{CDC010CC-F0DC-4316-BDC1-35C5A2C65834}" dt="2023-08-22T20:45:09.521" v="273" actId="478"/>
          <ac:spMkLst>
            <pc:docMk/>
            <pc:sldMk cId="2915121980" sldId="282"/>
            <ac:spMk id="51" creationId="{4382F033-C99B-460F-B992-7B510129BDE3}"/>
          </ac:spMkLst>
        </pc:spChg>
        <pc:spChg chg="mod">
          <ac:chgData name="Tina Slack" userId="5020e05b7d920362" providerId="LiveId" clId="{CDC010CC-F0DC-4316-BDC1-35C5A2C65834}" dt="2023-08-22T20:45:17.737" v="275" actId="14100"/>
          <ac:spMkLst>
            <pc:docMk/>
            <pc:sldMk cId="2915121980" sldId="282"/>
            <ac:spMk id="52" creationId="{E12DF47E-E278-4F26-A774-20EA42DF3186}"/>
          </ac:spMkLst>
        </pc:spChg>
        <pc:spChg chg="del">
          <ac:chgData name="Tina Slack" userId="5020e05b7d920362" providerId="LiveId" clId="{CDC010CC-F0DC-4316-BDC1-35C5A2C65834}" dt="2023-08-22T20:45:11.056" v="274" actId="478"/>
          <ac:spMkLst>
            <pc:docMk/>
            <pc:sldMk cId="2915121980" sldId="282"/>
            <ac:spMk id="53" creationId="{EC94CC6A-E4E9-4491-937B-BCF12670DC18}"/>
          </ac:spMkLst>
        </pc:spChg>
        <pc:grpChg chg="del">
          <ac:chgData name="Tina Slack" userId="5020e05b7d920362" providerId="LiveId" clId="{CDC010CC-F0DC-4316-BDC1-35C5A2C65834}" dt="2023-08-22T20:45:06.238" v="271" actId="478"/>
          <ac:grpSpMkLst>
            <pc:docMk/>
            <pc:sldMk cId="2915121980" sldId="282"/>
            <ac:grpSpMk id="33" creationId="{13A7E14E-2999-4F7C-BB16-2E7688EC357E}"/>
          </ac:grpSpMkLst>
        </pc:grpChg>
        <pc:grpChg chg="del">
          <ac:chgData name="Tina Slack" userId="5020e05b7d920362" providerId="LiveId" clId="{CDC010CC-F0DC-4316-BDC1-35C5A2C65834}" dt="2023-08-22T20:45:07.459" v="272" actId="478"/>
          <ac:grpSpMkLst>
            <pc:docMk/>
            <pc:sldMk cId="2915121980" sldId="282"/>
            <ac:grpSpMk id="45" creationId="{3C088E56-C104-4700-880F-DBDDE987A494}"/>
          </ac:grpSpMkLst>
        </pc:grpChg>
      </pc:sldChg>
      <pc:sldChg chg="modSp mod">
        <pc:chgData name="Tina Slack" userId="5020e05b7d920362" providerId="LiveId" clId="{CDC010CC-F0DC-4316-BDC1-35C5A2C65834}" dt="2023-08-22T20:01:23.437" v="44" actId="20577"/>
        <pc:sldMkLst>
          <pc:docMk/>
          <pc:sldMk cId="827771608" sldId="286"/>
        </pc:sldMkLst>
        <pc:spChg chg="mod">
          <ac:chgData name="Tina Slack" userId="5020e05b7d920362" providerId="LiveId" clId="{CDC010CC-F0DC-4316-BDC1-35C5A2C65834}" dt="2023-08-22T20:01:23.437" v="44" actId="20577"/>
          <ac:spMkLst>
            <pc:docMk/>
            <pc:sldMk cId="827771608" sldId="286"/>
            <ac:spMk id="2" creationId="{DF964A65-C5D4-2C40-44D3-A55897814C3F}"/>
          </ac:spMkLst>
        </pc:spChg>
      </pc:sldChg>
    </pc:docChg>
  </pc:docChgLst>
  <pc:docChgLst>
    <pc:chgData name="Deborah Shaw" userId="S::deborah_shaw@wycliffeassociates.org::79bf7848-a030-4096-934a-3abbfde4984a" providerId="AD" clId="Web-{89F51586-CBF2-D66B-F356-4C6E68F33592}"/>
    <pc:docChg chg="modSld">
      <pc:chgData name="Deborah Shaw" userId="S::deborah_shaw@wycliffeassociates.org::79bf7848-a030-4096-934a-3abbfde4984a" providerId="AD" clId="Web-{89F51586-CBF2-D66B-F356-4C6E68F33592}" dt="2023-12-19T04:42:04.446" v="20"/>
      <pc:docMkLst>
        <pc:docMk/>
      </pc:docMkLst>
      <pc:sldChg chg="delAnim">
        <pc:chgData name="Deborah Shaw" userId="S::deborah_shaw@wycliffeassociates.org::79bf7848-a030-4096-934a-3abbfde4984a" providerId="AD" clId="Web-{89F51586-CBF2-D66B-F356-4C6E68F33592}" dt="2023-12-19T04:41:39.617" v="6"/>
        <pc:sldMkLst>
          <pc:docMk/>
          <pc:sldMk cId="1943991382" sldId="265"/>
        </pc:sldMkLst>
      </pc:sldChg>
      <pc:sldChg chg="delAnim">
        <pc:chgData name="Deborah Shaw" userId="S::deborah_shaw@wycliffeassociates.org::79bf7848-a030-4096-934a-3abbfde4984a" providerId="AD" clId="Web-{89F51586-CBF2-D66B-F356-4C6E68F33592}" dt="2023-12-19T04:41:54.040" v="11"/>
        <pc:sldMkLst>
          <pc:docMk/>
          <pc:sldMk cId="373495738" sldId="274"/>
        </pc:sldMkLst>
      </pc:sldChg>
      <pc:sldChg chg="delAnim">
        <pc:chgData name="Deborah Shaw" userId="S::deborah_shaw@wycliffeassociates.org::79bf7848-a030-4096-934a-3abbfde4984a" providerId="AD" clId="Web-{89F51586-CBF2-D66B-F356-4C6E68F33592}" dt="2023-12-19T04:41:26.898" v="1"/>
        <pc:sldMkLst>
          <pc:docMk/>
          <pc:sldMk cId="990279112" sldId="277"/>
        </pc:sldMkLst>
      </pc:sldChg>
      <pc:sldChg chg="delAnim">
        <pc:chgData name="Deborah Shaw" userId="S::deborah_shaw@wycliffeassociates.org::79bf7848-a030-4096-934a-3abbfde4984a" providerId="AD" clId="Web-{89F51586-CBF2-D66B-F356-4C6E68F33592}" dt="2023-12-19T04:41:34.008" v="3"/>
        <pc:sldMkLst>
          <pc:docMk/>
          <pc:sldMk cId="3271522502" sldId="278"/>
        </pc:sldMkLst>
      </pc:sldChg>
      <pc:sldChg chg="delAnim">
        <pc:chgData name="Deborah Shaw" userId="S::deborah_shaw@wycliffeassociates.org::79bf7848-a030-4096-934a-3abbfde4984a" providerId="AD" clId="Web-{89F51586-CBF2-D66B-F356-4C6E68F33592}" dt="2023-12-19T04:41:45.649" v="7"/>
        <pc:sldMkLst>
          <pc:docMk/>
          <pc:sldMk cId="3436853604" sldId="281"/>
        </pc:sldMkLst>
      </pc:sldChg>
      <pc:sldChg chg="delAnim">
        <pc:chgData name="Deborah Shaw" userId="S::deborah_shaw@wycliffeassociates.org::79bf7848-a030-4096-934a-3abbfde4984a" providerId="AD" clId="Web-{89F51586-CBF2-D66B-F356-4C6E68F33592}" dt="2023-12-19T04:42:04.446" v="20"/>
        <pc:sldMkLst>
          <pc:docMk/>
          <pc:sldMk cId="2915121980" sldId="282"/>
        </pc:sldMkLst>
      </pc:sldChg>
    </pc:docChg>
  </pc:docChgLst>
  <pc:docChgLst>
    <pc:chgData name="Gillian Alcorn" userId="S::gill_alcorn@wycliffeassociates.org::6bd34c75-7694-4bed-b49b-bd31e3f4958d" providerId="AD" clId="Web-{00EBD084-BCC9-7440-EA75-870E9024EEB7}"/>
    <pc:docChg chg="modSld">
      <pc:chgData name="Gillian Alcorn" userId="S::gill_alcorn@wycliffeassociates.org::6bd34c75-7694-4bed-b49b-bd31e3f4958d" providerId="AD" clId="Web-{00EBD084-BCC9-7440-EA75-870E9024EEB7}" dt="2023-11-15T06:53:42.881" v="4" actId="1076"/>
      <pc:docMkLst>
        <pc:docMk/>
      </pc:docMkLst>
      <pc:sldChg chg="modSp">
        <pc:chgData name="Gillian Alcorn" userId="S::gill_alcorn@wycliffeassociates.org::6bd34c75-7694-4bed-b49b-bd31e3f4958d" providerId="AD" clId="Web-{00EBD084-BCC9-7440-EA75-870E9024EEB7}" dt="2023-11-15T06:48:54.044" v="0" actId="1076"/>
        <pc:sldMkLst>
          <pc:docMk/>
          <pc:sldMk cId="2126766571" sldId="260"/>
        </pc:sldMkLst>
        <pc:grpChg chg="mod">
          <ac:chgData name="Gillian Alcorn" userId="S::gill_alcorn@wycliffeassociates.org::6bd34c75-7694-4bed-b49b-bd31e3f4958d" providerId="AD" clId="Web-{00EBD084-BCC9-7440-EA75-870E9024EEB7}" dt="2023-11-15T06:48:54.044" v="0" actId="1076"/>
          <ac:grpSpMkLst>
            <pc:docMk/>
            <pc:sldMk cId="2126766571" sldId="260"/>
            <ac:grpSpMk id="2" creationId="{4BD9E36F-4E20-A5BC-EEB2-961DFC31A990}"/>
          </ac:grpSpMkLst>
        </pc:grpChg>
      </pc:sldChg>
      <pc:sldChg chg="modSp">
        <pc:chgData name="Gillian Alcorn" userId="S::gill_alcorn@wycliffeassociates.org::6bd34c75-7694-4bed-b49b-bd31e3f4958d" providerId="AD" clId="Web-{00EBD084-BCC9-7440-EA75-870E9024EEB7}" dt="2023-11-15T06:53:42.881" v="4" actId="1076"/>
        <pc:sldMkLst>
          <pc:docMk/>
          <pc:sldMk cId="1943991382" sldId="265"/>
        </pc:sldMkLst>
        <pc:spChg chg="mod">
          <ac:chgData name="Gillian Alcorn" userId="S::gill_alcorn@wycliffeassociates.org::6bd34c75-7694-4bed-b49b-bd31e3f4958d" providerId="AD" clId="Web-{00EBD084-BCC9-7440-EA75-870E9024EEB7}" dt="2023-11-15T06:53:42.881" v="4" actId="1076"/>
          <ac:spMkLst>
            <pc:docMk/>
            <pc:sldMk cId="1943991382" sldId="265"/>
            <ac:spMk id="63" creationId="{6D5791BD-56B1-4862-A2B5-F5231CE3727D}"/>
          </ac:spMkLst>
        </pc:spChg>
        <pc:grpChg chg="mod">
          <ac:chgData name="Gillian Alcorn" userId="S::gill_alcorn@wycliffeassociates.org::6bd34c75-7694-4bed-b49b-bd31e3f4958d" providerId="AD" clId="Web-{00EBD084-BCC9-7440-EA75-870E9024EEB7}" dt="2023-11-15T06:53:30.740" v="2" actId="1076"/>
          <ac:grpSpMkLst>
            <pc:docMk/>
            <pc:sldMk cId="1943991382" sldId="265"/>
            <ac:grpSpMk id="39" creationId="{3321A8D7-D1C1-48DE-9DEC-7326D90E713A}"/>
          </ac:grpSpMkLst>
        </pc:grpChg>
        <pc:picChg chg="mod">
          <ac:chgData name="Gillian Alcorn" userId="S::gill_alcorn@wycliffeassociates.org::6bd34c75-7694-4bed-b49b-bd31e3f4958d" providerId="AD" clId="Web-{00EBD084-BCC9-7440-EA75-870E9024EEB7}" dt="2023-11-15T06:53:32.225" v="3" actId="1076"/>
          <ac:picMkLst>
            <pc:docMk/>
            <pc:sldMk cId="1943991382" sldId="265"/>
            <ac:picMk id="46" creationId="{DF4A19B0-E2A2-4166-82BF-3947B8B9BC76}"/>
          </ac:picMkLst>
        </pc:picChg>
      </pc:sldChg>
    </pc:docChg>
  </pc:docChgLst>
  <pc:docChgLst>
    <pc:chgData clId="Web-{00EBD084-BCC9-7440-EA75-870E9024EEB7}"/>
    <pc:docChg chg="modSld">
      <pc:chgData name="" userId="" providerId="" clId="Web-{00EBD084-BCC9-7440-EA75-870E9024EEB7}" dt="2023-11-15T06:48:50.278" v="0" actId="1076"/>
      <pc:docMkLst>
        <pc:docMk/>
      </pc:docMkLst>
      <pc:sldChg chg="modSp">
        <pc:chgData name="" userId="" providerId="" clId="Web-{00EBD084-BCC9-7440-EA75-870E9024EEB7}" dt="2023-11-15T06:48:50.278" v="0" actId="1076"/>
        <pc:sldMkLst>
          <pc:docMk/>
          <pc:sldMk cId="2126766571" sldId="260"/>
        </pc:sldMkLst>
        <pc:grpChg chg="mod">
          <ac:chgData name="" userId="" providerId="" clId="Web-{00EBD084-BCC9-7440-EA75-870E9024EEB7}" dt="2023-11-15T06:48:50.278" v="0" actId="1076"/>
          <ac:grpSpMkLst>
            <pc:docMk/>
            <pc:sldMk cId="2126766571" sldId="260"/>
            <ac:grpSpMk id="2" creationId="{4BD9E36F-4E20-A5BC-EEB2-961DFC31A990}"/>
          </ac:grpSpMkLst>
        </pc:grpChg>
      </pc:sldChg>
    </pc:docChg>
  </pc:docChgLst>
  <pc:docChgLst>
    <pc:chgData name="Gillian Alcorn" userId="S::gill_alcorn@wycliffeassociates.org::6bd34c75-7694-4bed-b49b-bd31e3f4958d" providerId="AD" clId="Web-{72E9EDA9-00ED-0B9C-1B88-A0E79D585F58}"/>
    <pc:docChg chg="modSld">
      <pc:chgData name="Gillian Alcorn" userId="S::gill_alcorn@wycliffeassociates.org::6bd34c75-7694-4bed-b49b-bd31e3f4958d" providerId="AD" clId="Web-{72E9EDA9-00ED-0B9C-1B88-A0E79D585F58}" dt="2023-10-26T07:02:44.720" v="1" actId="1076"/>
      <pc:docMkLst>
        <pc:docMk/>
      </pc:docMkLst>
      <pc:sldChg chg="modSp">
        <pc:chgData name="Gillian Alcorn" userId="S::gill_alcorn@wycliffeassociates.org::6bd34c75-7694-4bed-b49b-bd31e3f4958d" providerId="AD" clId="Web-{72E9EDA9-00ED-0B9C-1B88-A0E79D585F58}" dt="2023-10-26T07:02:44.720" v="1" actId="1076"/>
        <pc:sldMkLst>
          <pc:docMk/>
          <pc:sldMk cId="1943991382" sldId="265"/>
        </pc:sldMkLst>
        <pc:grpChg chg="mod">
          <ac:chgData name="Gillian Alcorn" userId="S::gill_alcorn@wycliffeassociates.org::6bd34c75-7694-4bed-b49b-bd31e3f4958d" providerId="AD" clId="Web-{72E9EDA9-00ED-0B9C-1B88-A0E79D585F58}" dt="2023-10-26T07:02:44.720" v="1" actId="1076"/>
          <ac:grpSpMkLst>
            <pc:docMk/>
            <pc:sldMk cId="1943991382" sldId="265"/>
            <ac:grpSpMk id="39" creationId="{3321A8D7-D1C1-48DE-9DEC-7326D90E713A}"/>
          </ac:grpSpMkLst>
        </pc:grpChg>
      </pc:sldChg>
    </pc:docChg>
  </pc:docChgLst>
  <pc:docChgLst>
    <pc:chgData name="Deborah Shaw" userId="79bf7848-a030-4096-934a-3abbfde4984a" providerId="ADAL" clId="{870416A7-8F24-4A8E-9E98-9E4955A4FB53}"/>
    <pc:docChg chg="undo redo custSel modSld">
      <pc:chgData name="Deborah Shaw" userId="79bf7848-a030-4096-934a-3abbfde4984a" providerId="ADAL" clId="{870416A7-8F24-4A8E-9E98-9E4955A4FB53}" dt="2024-04-10T16:26:57.380" v="107" actId="255"/>
      <pc:docMkLst>
        <pc:docMk/>
      </pc:docMkLst>
      <pc:sldChg chg="addSp modSp mod">
        <pc:chgData name="Deborah Shaw" userId="79bf7848-a030-4096-934a-3abbfde4984a" providerId="ADAL" clId="{870416A7-8F24-4A8E-9E98-9E4955A4FB53}" dt="2024-04-10T16:23:42.926" v="83" actId="255"/>
        <pc:sldMkLst>
          <pc:docMk/>
          <pc:sldMk cId="1943991382" sldId="265"/>
        </pc:sldMkLst>
        <pc:spChg chg="mod">
          <ac:chgData name="Deborah Shaw" userId="79bf7848-a030-4096-934a-3abbfde4984a" providerId="ADAL" clId="{870416A7-8F24-4A8E-9E98-9E4955A4FB53}" dt="2024-04-10T16:22:24.079" v="65" actId="255"/>
          <ac:spMkLst>
            <pc:docMk/>
            <pc:sldMk cId="1943991382" sldId="265"/>
            <ac:spMk id="2" creationId="{C2007297-B443-43EA-ADFE-3FABCD20B870}"/>
          </ac:spMkLst>
        </pc:spChg>
        <pc:spChg chg="mod">
          <ac:chgData name="Deborah Shaw" userId="79bf7848-a030-4096-934a-3abbfde4984a" providerId="ADAL" clId="{870416A7-8F24-4A8E-9E98-9E4955A4FB53}" dt="2024-04-10T16:23:18.358" v="78" actId="255"/>
          <ac:spMkLst>
            <pc:docMk/>
            <pc:sldMk cId="1943991382" sldId="265"/>
            <ac:spMk id="3" creationId="{529E817C-FF4F-4F99-A252-3D0A29330AB6}"/>
          </ac:spMkLst>
        </pc:spChg>
        <pc:spChg chg="mod">
          <ac:chgData name="Deborah Shaw" userId="79bf7848-a030-4096-934a-3abbfde4984a" providerId="ADAL" clId="{870416A7-8F24-4A8E-9E98-9E4955A4FB53}" dt="2024-04-10T16:23:42.926" v="83" actId="255"/>
          <ac:spMkLst>
            <pc:docMk/>
            <pc:sldMk cId="1943991382" sldId="265"/>
            <ac:spMk id="4" creationId="{D74B5E35-5793-511D-7429-42DE77192486}"/>
          </ac:spMkLst>
        </pc:spChg>
        <pc:spChg chg="mod">
          <ac:chgData name="Deborah Shaw" userId="79bf7848-a030-4096-934a-3abbfde4984a" providerId="ADAL" clId="{870416A7-8F24-4A8E-9E98-9E4955A4FB53}" dt="2024-04-10T16:23:28.631" v="81" actId="113"/>
          <ac:spMkLst>
            <pc:docMk/>
            <pc:sldMk cId="1943991382" sldId="265"/>
            <ac:spMk id="22" creationId="{6F05325D-D71A-49CF-A2CA-983F544E63BE}"/>
          </ac:spMkLst>
        </pc:spChg>
        <pc:spChg chg="mod">
          <ac:chgData name="Deborah Shaw" userId="79bf7848-a030-4096-934a-3abbfde4984a" providerId="ADAL" clId="{870416A7-8F24-4A8E-9E98-9E4955A4FB53}" dt="2024-04-10T16:22:38.366" v="69" actId="113"/>
          <ac:spMkLst>
            <pc:docMk/>
            <pc:sldMk cId="1943991382" sldId="265"/>
            <ac:spMk id="28" creationId="{2BE46C19-CE54-4AD2-BBE2-7369F2B1258A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29" creationId="{3AD47872-6B38-4813-BCA6-12DD75BDD6A5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34" creationId="{7E522F26-2C85-4E2C-A75B-8F54A600B9DC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40" creationId="{5C67C503-8873-4D78-B0B6-74ACB61BD22F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41" creationId="{EA6894BD-0935-40F3-B8BB-83649E5BBAC7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42" creationId="{EF41A264-CF93-4C40-9A37-BF4051C5FB60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43" creationId="{FB2E8E54-2D44-497B-BCDB-DAAE4EA82C0B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44" creationId="{A05FD78F-0D69-4D3B-80D0-C03E2C212DE2}"/>
          </ac:spMkLst>
        </pc:spChg>
        <pc:spChg chg="mod">
          <ac:chgData name="Deborah Shaw" userId="79bf7848-a030-4096-934a-3abbfde4984a" providerId="ADAL" clId="{870416A7-8F24-4A8E-9E98-9E4955A4FB53}" dt="2024-04-10T16:22:51.217" v="72" actId="255"/>
          <ac:spMkLst>
            <pc:docMk/>
            <pc:sldMk cId="1943991382" sldId="265"/>
            <ac:spMk id="45" creationId="{D2381893-4883-4D34-B80A-147201EC81B9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48" creationId="{466ECB9A-F2AE-7546-AE4B-D10EF71952EF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49" creationId="{EA861ED7-FCF5-45DF-A751-B34B1EC9770A}"/>
          </ac:spMkLst>
        </pc:spChg>
        <pc:spChg chg="mod">
          <ac:chgData name="Deborah Shaw" userId="79bf7848-a030-4096-934a-3abbfde4984a" providerId="ADAL" clId="{870416A7-8F24-4A8E-9E98-9E4955A4FB53}" dt="2024-04-10T16:23:06.044" v="76" actId="255"/>
          <ac:spMkLst>
            <pc:docMk/>
            <pc:sldMk cId="1943991382" sldId="265"/>
            <ac:spMk id="63" creationId="{6D5791BD-56B1-4862-A2B5-F5231CE3727D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82" creationId="{948825FC-7053-41CE-8982-941C7B9A1635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83" creationId="{2AD29A58-F484-44FE-9EC6-35BBF9F82759}"/>
          </ac:spMkLst>
        </pc:spChg>
        <pc:spChg chg="mod">
          <ac:chgData name="Deborah Shaw" userId="79bf7848-a030-4096-934a-3abbfde4984a" providerId="ADAL" clId="{870416A7-8F24-4A8E-9E98-9E4955A4FB53}" dt="2024-04-10T16:22:29.247" v="66"/>
          <ac:spMkLst>
            <pc:docMk/>
            <pc:sldMk cId="1943991382" sldId="265"/>
            <ac:spMk id="84" creationId="{87FE01E2-5CC7-401E-ADCE-B3681BDC84CA}"/>
          </ac:spMkLst>
        </pc:spChg>
        <pc:grpChg chg="add mod">
          <ac:chgData name="Deborah Shaw" userId="79bf7848-a030-4096-934a-3abbfde4984a" providerId="ADAL" clId="{870416A7-8F24-4A8E-9E98-9E4955A4FB53}" dt="2024-04-10T16:22:29.247" v="66"/>
          <ac:grpSpMkLst>
            <pc:docMk/>
            <pc:sldMk cId="1943991382" sldId="265"/>
            <ac:grpSpMk id="5" creationId="{B3968F09-F6F7-EA49-DD4D-79BB547C75E6}"/>
          </ac:grpSpMkLst>
        </pc:grpChg>
        <pc:grpChg chg="add mod">
          <ac:chgData name="Deborah Shaw" userId="79bf7848-a030-4096-934a-3abbfde4984a" providerId="ADAL" clId="{870416A7-8F24-4A8E-9E98-9E4955A4FB53}" dt="2024-04-10T16:22:29.247" v="66"/>
          <ac:grpSpMkLst>
            <pc:docMk/>
            <pc:sldMk cId="1943991382" sldId="265"/>
            <ac:grpSpMk id="6" creationId="{1D7A2EE7-5DF4-986F-1E7E-2312323BEF27}"/>
          </ac:grpSpMkLst>
        </pc:grpChg>
        <pc:grpChg chg="mod">
          <ac:chgData name="Deborah Shaw" userId="79bf7848-a030-4096-934a-3abbfde4984a" providerId="ADAL" clId="{870416A7-8F24-4A8E-9E98-9E4955A4FB53}" dt="2024-04-10T16:22:29.247" v="66"/>
          <ac:grpSpMkLst>
            <pc:docMk/>
            <pc:sldMk cId="1943991382" sldId="265"/>
            <ac:grpSpMk id="19" creationId="{7A264F6F-AFFA-4A18-ADE4-3819D127D633}"/>
          </ac:grpSpMkLst>
        </pc:grpChg>
        <pc:grpChg chg="mod">
          <ac:chgData name="Deborah Shaw" userId="79bf7848-a030-4096-934a-3abbfde4984a" providerId="ADAL" clId="{870416A7-8F24-4A8E-9E98-9E4955A4FB53}" dt="2024-04-10T16:22:29.247" v="66"/>
          <ac:grpSpMkLst>
            <pc:docMk/>
            <pc:sldMk cId="1943991382" sldId="265"/>
            <ac:grpSpMk id="21" creationId="{F74C0C41-CB2B-4AB8-AB36-80FBCF1712DB}"/>
          </ac:grpSpMkLst>
        </pc:grpChg>
        <pc:grpChg chg="mod">
          <ac:chgData name="Deborah Shaw" userId="79bf7848-a030-4096-934a-3abbfde4984a" providerId="ADAL" clId="{870416A7-8F24-4A8E-9E98-9E4955A4FB53}" dt="2024-04-10T16:22:29.247" v="66"/>
          <ac:grpSpMkLst>
            <pc:docMk/>
            <pc:sldMk cId="1943991382" sldId="265"/>
            <ac:grpSpMk id="33" creationId="{06922E30-D19D-405C-BC87-43C470A3E45D}"/>
          </ac:grpSpMkLst>
        </pc:grpChg>
        <pc:grpChg chg="mod">
          <ac:chgData name="Deborah Shaw" userId="79bf7848-a030-4096-934a-3abbfde4984a" providerId="ADAL" clId="{870416A7-8F24-4A8E-9E98-9E4955A4FB53}" dt="2024-04-10T16:22:29.247" v="66"/>
          <ac:grpSpMkLst>
            <pc:docMk/>
            <pc:sldMk cId="1943991382" sldId="265"/>
            <ac:grpSpMk id="39" creationId="{3321A8D7-D1C1-48DE-9DEC-7326D90E713A}"/>
          </ac:grpSpMkLst>
        </pc:grpChg>
        <pc:grpChg chg="mod">
          <ac:chgData name="Deborah Shaw" userId="79bf7848-a030-4096-934a-3abbfde4984a" providerId="ADAL" clId="{870416A7-8F24-4A8E-9E98-9E4955A4FB53}" dt="2024-04-10T16:22:29.247" v="66"/>
          <ac:grpSpMkLst>
            <pc:docMk/>
            <pc:sldMk cId="1943991382" sldId="265"/>
            <ac:grpSpMk id="47" creationId="{4499AA64-3055-4C53-AF61-F7DD18CB2103}"/>
          </ac:grpSpMkLst>
        </pc:grpChg>
        <pc:picChg chg="mod">
          <ac:chgData name="Deborah Shaw" userId="79bf7848-a030-4096-934a-3abbfde4984a" providerId="ADAL" clId="{870416A7-8F24-4A8E-9E98-9E4955A4FB53}" dt="2024-04-10T16:22:29.247" v="66"/>
          <ac:picMkLst>
            <pc:docMk/>
            <pc:sldMk cId="1943991382" sldId="265"/>
            <ac:picMk id="11" creationId="{188B56FE-41AA-4189-8E18-A44535C8168F}"/>
          </ac:picMkLst>
        </pc:picChg>
        <pc:picChg chg="mod">
          <ac:chgData name="Deborah Shaw" userId="79bf7848-a030-4096-934a-3abbfde4984a" providerId="ADAL" clId="{870416A7-8F24-4A8E-9E98-9E4955A4FB53}" dt="2024-04-10T16:22:29.247" v="66"/>
          <ac:picMkLst>
            <pc:docMk/>
            <pc:sldMk cId="1943991382" sldId="265"/>
            <ac:picMk id="12" creationId="{5F81F21A-B169-48DB-B784-D4BAB7768529}"/>
          </ac:picMkLst>
        </pc:picChg>
        <pc:picChg chg="mod">
          <ac:chgData name="Deborah Shaw" userId="79bf7848-a030-4096-934a-3abbfde4984a" providerId="ADAL" clId="{870416A7-8F24-4A8E-9E98-9E4955A4FB53}" dt="2024-04-10T16:22:29.247" v="66"/>
          <ac:picMkLst>
            <pc:docMk/>
            <pc:sldMk cId="1943991382" sldId="265"/>
            <ac:picMk id="46" creationId="{DF4A19B0-E2A2-4166-82BF-3947B8B9BC76}"/>
          </ac:picMkLst>
        </pc:picChg>
        <pc:picChg chg="mod">
          <ac:chgData name="Deborah Shaw" userId="79bf7848-a030-4096-934a-3abbfde4984a" providerId="ADAL" clId="{870416A7-8F24-4A8E-9E98-9E4955A4FB53}" dt="2024-04-10T16:22:29.247" v="66"/>
          <ac:picMkLst>
            <pc:docMk/>
            <pc:sldMk cId="1943991382" sldId="265"/>
            <ac:picMk id="53" creationId="{76886336-038D-411C-9809-850E79EB0F5A}"/>
          </ac:picMkLst>
        </pc:picChg>
        <pc:cxnChg chg="mod">
          <ac:chgData name="Deborah Shaw" userId="79bf7848-a030-4096-934a-3abbfde4984a" providerId="ADAL" clId="{870416A7-8F24-4A8E-9E98-9E4955A4FB53}" dt="2024-04-10T16:22:29.247" v="66"/>
          <ac:cxnSpMkLst>
            <pc:docMk/>
            <pc:sldMk cId="1943991382" sldId="265"/>
            <ac:cxnSpMk id="35" creationId="{59D95204-18BA-4607-8FB5-0A3703CA9453}"/>
          </ac:cxnSpMkLst>
        </pc:cxnChg>
        <pc:cxnChg chg="mod">
          <ac:chgData name="Deborah Shaw" userId="79bf7848-a030-4096-934a-3abbfde4984a" providerId="ADAL" clId="{870416A7-8F24-4A8E-9E98-9E4955A4FB53}" dt="2024-04-10T16:22:29.247" v="66"/>
          <ac:cxnSpMkLst>
            <pc:docMk/>
            <pc:sldMk cId="1943991382" sldId="265"/>
            <ac:cxnSpMk id="36" creationId="{D388A1EA-E7DD-4DB7-BCE9-D1C55C019F1D}"/>
          </ac:cxnSpMkLst>
        </pc:cxnChg>
        <pc:cxnChg chg="mod">
          <ac:chgData name="Deborah Shaw" userId="79bf7848-a030-4096-934a-3abbfde4984a" providerId="ADAL" clId="{870416A7-8F24-4A8E-9E98-9E4955A4FB53}" dt="2024-04-10T16:22:29.247" v="66"/>
          <ac:cxnSpMkLst>
            <pc:docMk/>
            <pc:sldMk cId="1943991382" sldId="265"/>
            <ac:cxnSpMk id="37" creationId="{7E7EB187-8451-45AB-976C-C8CFD7693D2B}"/>
          </ac:cxnSpMkLst>
        </pc:cxnChg>
        <pc:cxnChg chg="mod">
          <ac:chgData name="Deborah Shaw" userId="79bf7848-a030-4096-934a-3abbfde4984a" providerId="ADAL" clId="{870416A7-8F24-4A8E-9E98-9E4955A4FB53}" dt="2024-04-10T16:22:29.247" v="66"/>
          <ac:cxnSpMkLst>
            <pc:docMk/>
            <pc:sldMk cId="1943991382" sldId="265"/>
            <ac:cxnSpMk id="38" creationId="{BCA6E1AA-1200-46F8-858F-F55B9CBDF6F5}"/>
          </ac:cxnSpMkLst>
        </pc:cxnChg>
      </pc:sldChg>
      <pc:sldChg chg="modSp mod">
        <pc:chgData name="Deborah Shaw" userId="79bf7848-a030-4096-934a-3abbfde4984a" providerId="ADAL" clId="{870416A7-8F24-4A8E-9E98-9E4955A4FB53}" dt="2024-04-10T16:24:52.196" v="93" actId="255"/>
        <pc:sldMkLst>
          <pc:docMk/>
          <pc:sldMk cId="373495738" sldId="274"/>
        </pc:sldMkLst>
        <pc:spChg chg="mod">
          <ac:chgData name="Deborah Shaw" userId="79bf7848-a030-4096-934a-3abbfde4984a" providerId="ADAL" clId="{870416A7-8F24-4A8E-9E98-9E4955A4FB53}" dt="2024-04-10T16:24:36.867" v="90" actId="255"/>
          <ac:spMkLst>
            <pc:docMk/>
            <pc:sldMk cId="373495738" sldId="274"/>
            <ac:spMk id="2" creationId="{C2007297-B443-43EA-ADFE-3FABCD20B870}"/>
          </ac:spMkLst>
        </pc:spChg>
        <pc:spChg chg="mod">
          <ac:chgData name="Deborah Shaw" userId="79bf7848-a030-4096-934a-3abbfde4984a" providerId="ADAL" clId="{870416A7-8F24-4A8E-9E98-9E4955A4FB53}" dt="2024-04-10T16:24:52.196" v="93" actId="255"/>
          <ac:spMkLst>
            <pc:docMk/>
            <pc:sldMk cId="373495738" sldId="274"/>
            <ac:spMk id="3" creationId="{069E0A0F-A541-D969-B26E-35CF476AF46C}"/>
          </ac:spMkLst>
        </pc:spChg>
      </pc:sldChg>
      <pc:sldChg chg="addSp modSp mod">
        <pc:chgData name="Deborah Shaw" userId="79bf7848-a030-4096-934a-3abbfde4984a" providerId="ADAL" clId="{870416A7-8F24-4A8E-9E98-9E4955A4FB53}" dt="2024-04-10T16:12:04.691" v="53" actId="1076"/>
        <pc:sldMkLst>
          <pc:docMk/>
          <pc:sldMk cId="990279112" sldId="277"/>
        </pc:sldMkLst>
        <pc:spChg chg="mod">
          <ac:chgData name="Deborah Shaw" userId="79bf7848-a030-4096-934a-3abbfde4984a" providerId="ADAL" clId="{870416A7-8F24-4A8E-9E98-9E4955A4FB53}" dt="2024-04-10T16:04:44.366" v="11" actId="255"/>
          <ac:spMkLst>
            <pc:docMk/>
            <pc:sldMk cId="990279112" sldId="277"/>
            <ac:spMk id="2" creationId="{52721CB9-1F53-164E-9800-1B100BBB505E}"/>
          </ac:spMkLst>
        </pc:spChg>
        <pc:spChg chg="mod">
          <ac:chgData name="Deborah Shaw" userId="79bf7848-a030-4096-934a-3abbfde4984a" providerId="ADAL" clId="{870416A7-8F24-4A8E-9E98-9E4955A4FB53}" dt="2024-04-10T16:05:35.213" v="20" actId="255"/>
          <ac:spMkLst>
            <pc:docMk/>
            <pc:sldMk cId="990279112" sldId="277"/>
            <ac:spMk id="3" creationId="{26748AFA-7514-6AC2-55B0-1A9C0C6C31B9}"/>
          </ac:spMkLst>
        </pc:spChg>
        <pc:spChg chg="mod">
          <ac:chgData name="Deborah Shaw" userId="79bf7848-a030-4096-934a-3abbfde4984a" providerId="ADAL" clId="{870416A7-8F24-4A8E-9E98-9E4955A4FB53}" dt="2024-04-10T16:10:50.801" v="41" actId="164"/>
          <ac:spMkLst>
            <pc:docMk/>
            <pc:sldMk cId="990279112" sldId="277"/>
            <ac:spMk id="4" creationId="{EA33CDF5-4970-894C-AEF1-F490D9C65BE4}"/>
          </ac:spMkLst>
        </pc:spChg>
        <pc:spChg chg="mod">
          <ac:chgData name="Deborah Shaw" userId="79bf7848-a030-4096-934a-3abbfde4984a" providerId="ADAL" clId="{870416A7-8F24-4A8E-9E98-9E4955A4FB53}" dt="2024-04-10T16:11:22.666" v="46" actId="1076"/>
          <ac:spMkLst>
            <pc:docMk/>
            <pc:sldMk cId="990279112" sldId="277"/>
            <ac:spMk id="9" creationId="{AA447739-D6D1-4B2A-ADED-3D4ED999E272}"/>
          </ac:spMkLst>
        </pc:spChg>
        <pc:spChg chg="mod">
          <ac:chgData name="Deborah Shaw" userId="79bf7848-a030-4096-934a-3abbfde4984a" providerId="ADAL" clId="{870416A7-8F24-4A8E-9E98-9E4955A4FB53}" dt="2024-04-10T16:11:02.596" v="42" actId="164"/>
          <ac:spMkLst>
            <pc:docMk/>
            <pc:sldMk cId="990279112" sldId="277"/>
            <ac:spMk id="45" creationId="{8A8B2726-E33D-B942-9DDD-11183493F89F}"/>
          </ac:spMkLst>
        </pc:spChg>
        <pc:grpChg chg="add mod">
          <ac:chgData name="Deborah Shaw" userId="79bf7848-a030-4096-934a-3abbfde4984a" providerId="ADAL" clId="{870416A7-8F24-4A8E-9E98-9E4955A4FB53}" dt="2024-04-10T16:11:11.862" v="44" actId="1076"/>
          <ac:grpSpMkLst>
            <pc:docMk/>
            <pc:sldMk cId="990279112" sldId="277"/>
            <ac:grpSpMk id="5" creationId="{0F34A56D-2B53-DE0C-514D-E4B2DFA126CE}"/>
          </ac:grpSpMkLst>
        </pc:grpChg>
        <pc:grpChg chg="add mod">
          <ac:chgData name="Deborah Shaw" userId="79bf7848-a030-4096-934a-3abbfde4984a" providerId="ADAL" clId="{870416A7-8F24-4A8E-9E98-9E4955A4FB53}" dt="2024-04-10T16:12:04.691" v="53" actId="1076"/>
          <ac:grpSpMkLst>
            <pc:docMk/>
            <pc:sldMk cId="990279112" sldId="277"/>
            <ac:grpSpMk id="6" creationId="{55930880-87FE-DFA5-06BA-D69F695E6247}"/>
          </ac:grpSpMkLst>
        </pc:grpChg>
        <pc:picChg chg="mod">
          <ac:chgData name="Deborah Shaw" userId="79bf7848-a030-4096-934a-3abbfde4984a" providerId="ADAL" clId="{870416A7-8F24-4A8E-9E98-9E4955A4FB53}" dt="2024-04-10T16:11:02.596" v="42" actId="164"/>
          <ac:picMkLst>
            <pc:docMk/>
            <pc:sldMk cId="990279112" sldId="277"/>
            <ac:picMk id="11" creationId="{0AA6C627-0F9A-4AFC-AFD3-9C44745276BE}"/>
          </ac:picMkLst>
        </pc:picChg>
        <pc:picChg chg="mod">
          <ac:chgData name="Deborah Shaw" userId="79bf7848-a030-4096-934a-3abbfde4984a" providerId="ADAL" clId="{870416A7-8F24-4A8E-9E98-9E4955A4FB53}" dt="2024-04-10T16:10:50.801" v="41" actId="164"/>
          <ac:picMkLst>
            <pc:docMk/>
            <pc:sldMk cId="990279112" sldId="277"/>
            <ac:picMk id="17" creationId="{D3F14F01-5E78-46B2-B332-13DC27CE3400}"/>
          </ac:picMkLst>
        </pc:picChg>
      </pc:sldChg>
      <pc:sldChg chg="addSp modSp mod">
        <pc:chgData name="Deborah Shaw" userId="79bf7848-a030-4096-934a-3abbfde4984a" providerId="ADAL" clId="{870416A7-8F24-4A8E-9E98-9E4955A4FB53}" dt="2024-04-10T16:10:38.355" v="40" actId="1076"/>
        <pc:sldMkLst>
          <pc:docMk/>
          <pc:sldMk cId="3271522502" sldId="278"/>
        </pc:sldMkLst>
        <pc:spChg chg="mod">
          <ac:chgData name="Deborah Shaw" userId="79bf7848-a030-4096-934a-3abbfde4984a" providerId="ADAL" clId="{870416A7-8F24-4A8E-9E98-9E4955A4FB53}" dt="2024-04-10T16:05:53.860" v="21" actId="255"/>
          <ac:spMkLst>
            <pc:docMk/>
            <pc:sldMk cId="3271522502" sldId="278"/>
            <ac:spMk id="2" creationId="{C2007297-B443-43EA-ADFE-3FABCD20B870}"/>
          </ac:spMkLst>
        </pc:spChg>
        <pc:spChg chg="mod">
          <ac:chgData name="Deborah Shaw" userId="79bf7848-a030-4096-934a-3abbfde4984a" providerId="ADAL" clId="{870416A7-8F24-4A8E-9E98-9E4955A4FB53}" dt="2024-04-10T16:07:14.037" v="29" actId="113"/>
          <ac:spMkLst>
            <pc:docMk/>
            <pc:sldMk cId="3271522502" sldId="278"/>
            <ac:spMk id="3" creationId="{4C97141A-66D3-31E8-D804-0481B21F2885}"/>
          </ac:spMkLst>
        </pc:spChg>
        <pc:spChg chg="mod">
          <ac:chgData name="Deborah Shaw" userId="79bf7848-a030-4096-934a-3abbfde4984a" providerId="ADAL" clId="{870416A7-8F24-4A8E-9E98-9E4955A4FB53}" dt="2024-04-10T16:08:12.388" v="34" actId="164"/>
          <ac:spMkLst>
            <pc:docMk/>
            <pc:sldMk cId="3271522502" sldId="278"/>
            <ac:spMk id="21" creationId="{4F6A7E18-B3E5-4D51-815F-6644231D3C74}"/>
          </ac:spMkLst>
        </pc:spChg>
        <pc:spChg chg="mod">
          <ac:chgData name="Deborah Shaw" userId="79bf7848-a030-4096-934a-3abbfde4984a" providerId="ADAL" clId="{870416A7-8F24-4A8E-9E98-9E4955A4FB53}" dt="2024-04-10T16:10:38.355" v="40" actId="1076"/>
          <ac:spMkLst>
            <pc:docMk/>
            <pc:sldMk cId="3271522502" sldId="278"/>
            <ac:spMk id="34" creationId="{C9BA4145-2512-44F8-869F-AC2DB0B0B262}"/>
          </ac:spMkLst>
        </pc:spChg>
        <pc:grpChg chg="add mod">
          <ac:chgData name="Deborah Shaw" userId="79bf7848-a030-4096-934a-3abbfde4984a" providerId="ADAL" clId="{870416A7-8F24-4A8E-9E98-9E4955A4FB53}" dt="2024-04-10T16:10:24.473" v="36" actId="1076"/>
          <ac:grpSpMkLst>
            <pc:docMk/>
            <pc:sldMk cId="3271522502" sldId="278"/>
            <ac:grpSpMk id="4" creationId="{8729981D-A7D9-8842-1686-3359EC612C02}"/>
          </ac:grpSpMkLst>
        </pc:grpChg>
        <pc:picChg chg="mod">
          <ac:chgData name="Deborah Shaw" userId="79bf7848-a030-4096-934a-3abbfde4984a" providerId="ADAL" clId="{870416A7-8F24-4A8E-9E98-9E4955A4FB53}" dt="2024-04-10T16:08:12.388" v="34" actId="164"/>
          <ac:picMkLst>
            <pc:docMk/>
            <pc:sldMk cId="3271522502" sldId="278"/>
            <ac:picMk id="22" creationId="{C75447D1-EE9F-4CA9-BF10-91D0161DDC46}"/>
          </ac:picMkLst>
        </pc:picChg>
        <pc:picChg chg="mod">
          <ac:chgData name="Deborah Shaw" userId="79bf7848-a030-4096-934a-3abbfde4984a" providerId="ADAL" clId="{870416A7-8F24-4A8E-9E98-9E4955A4FB53}" dt="2024-04-10T16:10:34.842" v="39" actId="1076"/>
          <ac:picMkLst>
            <pc:docMk/>
            <pc:sldMk cId="3271522502" sldId="278"/>
            <ac:picMk id="32" creationId="{48A04DC3-8B5F-4CCC-B88B-F9463489D9CB}"/>
          </ac:picMkLst>
        </pc:picChg>
      </pc:sldChg>
      <pc:sldChg chg="modSp mod">
        <pc:chgData name="Deborah Shaw" userId="79bf7848-a030-4096-934a-3abbfde4984a" providerId="ADAL" clId="{870416A7-8F24-4A8E-9E98-9E4955A4FB53}" dt="2024-04-10T16:24:20.093" v="88" actId="255"/>
        <pc:sldMkLst>
          <pc:docMk/>
          <pc:sldMk cId="3436853604" sldId="281"/>
        </pc:sldMkLst>
        <pc:spChg chg="mod">
          <ac:chgData name="Deborah Shaw" userId="79bf7848-a030-4096-934a-3abbfde4984a" providerId="ADAL" clId="{870416A7-8F24-4A8E-9E98-9E4955A4FB53}" dt="2024-04-10T16:24:06.965" v="85" actId="782"/>
          <ac:spMkLst>
            <pc:docMk/>
            <pc:sldMk cId="3436853604" sldId="281"/>
            <ac:spMk id="2" creationId="{C2007297-B443-43EA-ADFE-3FABCD20B870}"/>
          </ac:spMkLst>
        </pc:spChg>
        <pc:spChg chg="mod">
          <ac:chgData name="Deborah Shaw" userId="79bf7848-a030-4096-934a-3abbfde4984a" providerId="ADAL" clId="{870416A7-8F24-4A8E-9E98-9E4955A4FB53}" dt="2024-04-10T16:24:20.093" v="88" actId="255"/>
          <ac:spMkLst>
            <pc:docMk/>
            <pc:sldMk cId="3436853604" sldId="281"/>
            <ac:spMk id="4" creationId="{6F4FB853-6204-F946-CD73-DAFBA98F379F}"/>
          </ac:spMkLst>
        </pc:spChg>
      </pc:sldChg>
      <pc:sldChg chg="addSp modSp mod">
        <pc:chgData name="Deborah Shaw" userId="79bf7848-a030-4096-934a-3abbfde4984a" providerId="ADAL" clId="{870416A7-8F24-4A8E-9E98-9E4955A4FB53}" dt="2024-04-10T16:26:57.380" v="107" actId="255"/>
        <pc:sldMkLst>
          <pc:docMk/>
          <pc:sldMk cId="2915121980" sldId="282"/>
        </pc:sldMkLst>
        <pc:spChg chg="mod">
          <ac:chgData name="Deborah Shaw" userId="79bf7848-a030-4096-934a-3abbfde4984a" providerId="ADAL" clId="{870416A7-8F24-4A8E-9E98-9E4955A4FB53}" dt="2024-04-10T16:25:12.238" v="94" actId="255"/>
          <ac:spMkLst>
            <pc:docMk/>
            <pc:sldMk cId="2915121980" sldId="282"/>
            <ac:spMk id="2" creationId="{C2007297-B443-43EA-ADFE-3FABCD20B870}"/>
          </ac:spMkLst>
        </pc:spChg>
        <pc:spChg chg="mod">
          <ac:chgData name="Deborah Shaw" userId="79bf7848-a030-4096-934a-3abbfde4984a" providerId="ADAL" clId="{870416A7-8F24-4A8E-9E98-9E4955A4FB53}" dt="2024-04-10T16:26:57.380" v="107" actId="255"/>
          <ac:spMkLst>
            <pc:docMk/>
            <pc:sldMk cId="2915121980" sldId="282"/>
            <ac:spMk id="3" creationId="{E655A0C4-A8D7-D149-B953-682B076E8F32}"/>
          </ac:spMkLst>
        </pc:spChg>
        <pc:spChg chg="mod">
          <ac:chgData name="Deborah Shaw" userId="79bf7848-a030-4096-934a-3abbfde4984a" providerId="ADAL" clId="{870416A7-8F24-4A8E-9E98-9E4955A4FB53}" dt="2024-04-10T16:26:41.420" v="105"/>
          <ac:spMkLst>
            <pc:docMk/>
            <pc:sldMk cId="2915121980" sldId="282"/>
            <ac:spMk id="5" creationId="{CD719ED2-AA04-42F9-A71D-7426E1527506}"/>
          </ac:spMkLst>
        </pc:spChg>
        <pc:spChg chg="mod">
          <ac:chgData name="Deborah Shaw" userId="79bf7848-a030-4096-934a-3abbfde4984a" providerId="ADAL" clId="{870416A7-8F24-4A8E-9E98-9E4955A4FB53}" dt="2024-04-10T16:25:32.246" v="97" actId="255"/>
          <ac:spMkLst>
            <pc:docMk/>
            <pc:sldMk cId="2915121980" sldId="282"/>
            <ac:spMk id="6" creationId="{859C386B-38F8-633D-0F75-003820893633}"/>
          </ac:spMkLst>
        </pc:spChg>
        <pc:spChg chg="mod">
          <ac:chgData name="Deborah Shaw" userId="79bf7848-a030-4096-934a-3abbfde4984a" providerId="ADAL" clId="{870416A7-8F24-4A8E-9E98-9E4955A4FB53}" dt="2024-04-10T16:26:41.420" v="105"/>
          <ac:spMkLst>
            <pc:docMk/>
            <pc:sldMk cId="2915121980" sldId="282"/>
            <ac:spMk id="17" creationId="{7B24B58C-2740-6640-803E-692608BD8E41}"/>
          </ac:spMkLst>
        </pc:spChg>
        <pc:spChg chg="mod">
          <ac:chgData name="Deborah Shaw" userId="79bf7848-a030-4096-934a-3abbfde4984a" providerId="ADAL" clId="{870416A7-8F24-4A8E-9E98-9E4955A4FB53}" dt="2024-04-10T16:26:41.420" v="105"/>
          <ac:spMkLst>
            <pc:docMk/>
            <pc:sldMk cId="2915121980" sldId="282"/>
            <ac:spMk id="21" creationId="{92423BD0-D6D9-F942-8B81-225C2007C666}"/>
          </ac:spMkLst>
        </pc:spChg>
        <pc:spChg chg="mod">
          <ac:chgData name="Deborah Shaw" userId="79bf7848-a030-4096-934a-3abbfde4984a" providerId="ADAL" clId="{870416A7-8F24-4A8E-9E98-9E4955A4FB53}" dt="2024-04-10T16:26:46.063" v="106" actId="255"/>
          <ac:spMkLst>
            <pc:docMk/>
            <pc:sldMk cId="2915121980" sldId="282"/>
            <ac:spMk id="35" creationId="{AD5BF17B-61BE-6643-832C-EC1D2DE5EC17}"/>
          </ac:spMkLst>
        </pc:spChg>
        <pc:spChg chg="mod">
          <ac:chgData name="Deborah Shaw" userId="79bf7848-a030-4096-934a-3abbfde4984a" providerId="ADAL" clId="{870416A7-8F24-4A8E-9E98-9E4955A4FB53}" dt="2024-04-10T16:26:41.420" v="105"/>
          <ac:spMkLst>
            <pc:docMk/>
            <pc:sldMk cId="2915121980" sldId="282"/>
            <ac:spMk id="40" creationId="{E03059F7-D65A-497B-A723-335EEDD5E95B}"/>
          </ac:spMkLst>
        </pc:spChg>
        <pc:spChg chg="mod">
          <ac:chgData name="Deborah Shaw" userId="79bf7848-a030-4096-934a-3abbfde4984a" providerId="ADAL" clId="{870416A7-8F24-4A8E-9E98-9E4955A4FB53}" dt="2024-04-10T16:26:41.420" v="105"/>
          <ac:spMkLst>
            <pc:docMk/>
            <pc:sldMk cId="2915121980" sldId="282"/>
            <ac:spMk id="49" creationId="{719C30EA-14F8-4D38-BE27-27F30B3AA62C}"/>
          </ac:spMkLst>
        </pc:spChg>
        <pc:spChg chg="mod">
          <ac:chgData name="Deborah Shaw" userId="79bf7848-a030-4096-934a-3abbfde4984a" providerId="ADAL" clId="{870416A7-8F24-4A8E-9E98-9E4955A4FB53}" dt="2024-04-10T16:26:41.420" v="105"/>
          <ac:spMkLst>
            <pc:docMk/>
            <pc:sldMk cId="2915121980" sldId="282"/>
            <ac:spMk id="52" creationId="{E12DF47E-E278-4F26-A774-20EA42DF3186}"/>
          </ac:spMkLst>
        </pc:spChg>
        <pc:grpChg chg="mod">
          <ac:chgData name="Deborah Shaw" userId="79bf7848-a030-4096-934a-3abbfde4984a" providerId="ADAL" clId="{870416A7-8F24-4A8E-9E98-9E4955A4FB53}" dt="2024-04-10T16:26:41.420" v="105"/>
          <ac:grpSpMkLst>
            <pc:docMk/>
            <pc:sldMk cId="2915121980" sldId="282"/>
            <ac:grpSpMk id="4" creationId="{5FFE372B-FA80-456A-AE54-2015AF9D39DE}"/>
          </ac:grpSpMkLst>
        </pc:grpChg>
        <pc:grpChg chg="add mod">
          <ac:chgData name="Deborah Shaw" userId="79bf7848-a030-4096-934a-3abbfde4984a" providerId="ADAL" clId="{870416A7-8F24-4A8E-9E98-9E4955A4FB53}" dt="2024-04-10T16:26:41.420" v="105"/>
          <ac:grpSpMkLst>
            <pc:docMk/>
            <pc:sldMk cId="2915121980" sldId="282"/>
            <ac:grpSpMk id="7" creationId="{EB993F3A-872D-0948-503B-C11EADDDA476}"/>
          </ac:grpSpMkLst>
        </pc:grpChg>
        <pc:grpChg chg="mod">
          <ac:chgData name="Deborah Shaw" userId="79bf7848-a030-4096-934a-3abbfde4984a" providerId="ADAL" clId="{870416A7-8F24-4A8E-9E98-9E4955A4FB53}" dt="2024-04-10T16:26:41.420" v="105"/>
          <ac:grpSpMkLst>
            <pc:docMk/>
            <pc:sldMk cId="2915121980" sldId="282"/>
            <ac:grpSpMk id="38" creationId="{2CCB541B-DFEB-4F78-97DE-D74028F6E8CC}"/>
          </ac:grpSpMkLst>
        </pc:grpChg>
        <pc:grpChg chg="mod">
          <ac:chgData name="Deborah Shaw" userId="79bf7848-a030-4096-934a-3abbfde4984a" providerId="ADAL" clId="{870416A7-8F24-4A8E-9E98-9E4955A4FB53}" dt="2024-04-10T16:26:41.420" v="105"/>
          <ac:grpSpMkLst>
            <pc:docMk/>
            <pc:sldMk cId="2915121980" sldId="282"/>
            <ac:grpSpMk id="48" creationId="{DC285E80-31C2-4BE2-838A-B2C9340DBA1D}"/>
          </ac:grpSpMkLst>
        </pc:grpChg>
        <pc:picChg chg="mod">
          <ac:chgData name="Deborah Shaw" userId="79bf7848-a030-4096-934a-3abbfde4984a" providerId="ADAL" clId="{870416A7-8F24-4A8E-9E98-9E4955A4FB53}" dt="2024-04-10T16:26:41.420" v="105"/>
          <ac:picMkLst>
            <pc:docMk/>
            <pc:sldMk cId="2915121980" sldId="282"/>
            <ac:picMk id="22" creationId="{96B38ACC-109F-F845-A620-2208F654A24D}"/>
          </ac:picMkLst>
        </pc:picChg>
        <pc:picChg chg="mod">
          <ac:chgData name="Deborah Shaw" userId="79bf7848-a030-4096-934a-3abbfde4984a" providerId="ADAL" clId="{870416A7-8F24-4A8E-9E98-9E4955A4FB53}" dt="2024-04-10T16:26:41.420" v="105"/>
          <ac:picMkLst>
            <pc:docMk/>
            <pc:sldMk cId="2915121980" sldId="282"/>
            <ac:picMk id="31" creationId="{3EB0D2AD-01A3-F14D-AC1E-CCF2510CD5B7}"/>
          </ac:picMkLst>
        </pc:picChg>
        <pc:picChg chg="mod">
          <ac:chgData name="Deborah Shaw" userId="79bf7848-a030-4096-934a-3abbfde4984a" providerId="ADAL" clId="{870416A7-8F24-4A8E-9E98-9E4955A4FB53}" dt="2024-04-10T16:26:41.420" v="105"/>
          <ac:picMkLst>
            <pc:docMk/>
            <pc:sldMk cId="2915121980" sldId="282"/>
            <ac:picMk id="32" creationId="{CBA80236-8CFA-C445-AB84-F501FBAE2EAA}"/>
          </ac:picMkLst>
        </pc:picChg>
        <pc:picChg chg="mod">
          <ac:chgData name="Deborah Shaw" userId="79bf7848-a030-4096-934a-3abbfde4984a" providerId="ADAL" clId="{870416A7-8F24-4A8E-9E98-9E4955A4FB53}" dt="2024-04-10T16:26:41.420" v="105"/>
          <ac:picMkLst>
            <pc:docMk/>
            <pc:sldMk cId="2915121980" sldId="282"/>
            <ac:picMk id="34" creationId="{EF50749A-25D3-9C41-BF8D-587A3ABF5CD4}"/>
          </ac:picMkLst>
        </pc:picChg>
        <pc:picChg chg="mod">
          <ac:chgData name="Deborah Shaw" userId="79bf7848-a030-4096-934a-3abbfde4984a" providerId="ADAL" clId="{870416A7-8F24-4A8E-9E98-9E4955A4FB53}" dt="2024-04-10T16:26:41.420" v="105"/>
          <ac:picMkLst>
            <pc:docMk/>
            <pc:sldMk cId="2915121980" sldId="282"/>
            <ac:picMk id="42" creationId="{EC145C47-E61A-49DB-AA90-959050292213}"/>
          </ac:picMkLst>
        </pc:picChg>
        <pc:picChg chg="mod">
          <ac:chgData name="Deborah Shaw" userId="79bf7848-a030-4096-934a-3abbfde4984a" providerId="ADAL" clId="{870416A7-8F24-4A8E-9E98-9E4955A4FB53}" dt="2024-04-10T16:26:41.420" v="105"/>
          <ac:picMkLst>
            <pc:docMk/>
            <pc:sldMk cId="2915121980" sldId="282"/>
            <ac:picMk id="50" creationId="{85A48FFF-68AF-47F1-AF48-4E67AB81D627}"/>
          </ac:picMkLst>
        </pc:picChg>
      </pc:sldChg>
      <pc:sldChg chg="modSp mod">
        <pc:chgData name="Deborah Shaw" userId="79bf7848-a030-4096-934a-3abbfde4984a" providerId="ADAL" clId="{870416A7-8F24-4A8E-9E98-9E4955A4FB53}" dt="2024-04-10T16:04:27.915" v="9" actId="255"/>
        <pc:sldMkLst>
          <pc:docMk/>
          <pc:sldMk cId="827771608" sldId="286"/>
        </pc:sldMkLst>
        <pc:spChg chg="mod">
          <ac:chgData name="Deborah Shaw" userId="79bf7848-a030-4096-934a-3abbfde4984a" providerId="ADAL" clId="{870416A7-8F24-4A8E-9E98-9E4955A4FB53}" dt="2024-04-10T16:04:27.915" v="9" actId="255"/>
          <ac:spMkLst>
            <pc:docMk/>
            <pc:sldMk cId="827771608" sldId="286"/>
            <ac:spMk id="2" creationId="{DF964A65-C5D4-2C40-44D3-A55897814C3F}"/>
          </ac:spMkLst>
        </pc:spChg>
      </pc:sldChg>
      <pc:sldChg chg="modSp mod">
        <pc:chgData name="Deborah Shaw" userId="79bf7848-a030-4096-934a-3abbfde4984a" providerId="ADAL" clId="{870416A7-8F24-4A8E-9E98-9E4955A4FB53}" dt="2024-04-10T16:04:10.053" v="7" actId="255"/>
        <pc:sldMkLst>
          <pc:docMk/>
          <pc:sldMk cId="3629754069" sldId="296"/>
        </pc:sldMkLst>
        <pc:spChg chg="mod">
          <ac:chgData name="Deborah Shaw" userId="79bf7848-a030-4096-934a-3abbfde4984a" providerId="ADAL" clId="{870416A7-8F24-4A8E-9E98-9E4955A4FB53}" dt="2024-04-10T16:04:10.053" v="7" actId="255"/>
          <ac:spMkLst>
            <pc:docMk/>
            <pc:sldMk cId="3629754069" sldId="296"/>
            <ac:spMk id="3" creationId="{117E80A5-0A88-072D-D373-1B79DB1B2DCA}"/>
          </ac:spMkLst>
        </pc:spChg>
        <pc:spChg chg="mod">
          <ac:chgData name="Deborah Shaw" userId="79bf7848-a030-4096-934a-3abbfde4984a" providerId="ADAL" clId="{870416A7-8F24-4A8E-9E98-9E4955A4FB53}" dt="2024-04-10T16:02:47.527" v="0" actId="255"/>
          <ac:spMkLst>
            <pc:docMk/>
            <pc:sldMk cId="3629754069" sldId="296"/>
            <ac:spMk id="7" creationId="{6D1C5468-2E27-9AF9-E8A7-9D00C2F6695F}"/>
          </ac:spMkLst>
        </pc:spChg>
        <pc:spChg chg="mod">
          <ac:chgData name="Deborah Shaw" userId="79bf7848-a030-4096-934a-3abbfde4984a" providerId="ADAL" clId="{870416A7-8F24-4A8E-9E98-9E4955A4FB53}" dt="2024-04-10T16:02:57.774" v="1" actId="255"/>
          <ac:spMkLst>
            <pc:docMk/>
            <pc:sldMk cId="3629754069" sldId="296"/>
            <ac:spMk id="9" creationId="{EA4776F2-8249-1257-551D-80D9CD0F0596}"/>
          </ac:spMkLst>
        </pc:spChg>
      </pc:sldChg>
    </pc:docChg>
  </pc:docChgLst>
  <pc:docChgLst>
    <pc:chgData name="Deborah Shaw" userId="79bf7848-a030-4096-934a-3abbfde4984a" providerId="ADAL" clId="{AAFABEA5-E0C8-42BA-A9CF-271EA0F5AA2C}"/>
    <pc:docChg chg="custSel addSld delSld modSld addMainMaster">
      <pc:chgData name="Deborah Shaw" userId="79bf7848-a030-4096-934a-3abbfde4984a" providerId="ADAL" clId="{AAFABEA5-E0C8-42BA-A9CF-271EA0F5AA2C}" dt="2023-12-20T05:31:47.437" v="214" actId="20577"/>
      <pc:docMkLst>
        <pc:docMk/>
      </pc:docMkLst>
      <pc:sldChg chg="addSp delSp modSp del mod">
        <pc:chgData name="Deborah Shaw" userId="79bf7848-a030-4096-934a-3abbfde4984a" providerId="ADAL" clId="{AAFABEA5-E0C8-42BA-A9CF-271EA0F5AA2C}" dt="2023-12-20T05:03:27.099" v="34" actId="2696"/>
        <pc:sldMkLst>
          <pc:docMk/>
          <pc:sldMk cId="2126766571" sldId="260"/>
        </pc:sldMkLst>
        <pc:picChg chg="add del mod">
          <ac:chgData name="Deborah Shaw" userId="79bf7848-a030-4096-934a-3abbfde4984a" providerId="ADAL" clId="{AAFABEA5-E0C8-42BA-A9CF-271EA0F5AA2C}" dt="2023-12-20T05:00:50.305" v="8"/>
          <ac:picMkLst>
            <pc:docMk/>
            <pc:sldMk cId="2126766571" sldId="260"/>
            <ac:picMk id="6" creationId="{955D40F6-50CF-49CC-D5F2-2AB959BFD16C}"/>
          </ac:picMkLst>
        </pc:picChg>
        <pc:picChg chg="del">
          <ac:chgData name="Deborah Shaw" userId="79bf7848-a030-4096-934a-3abbfde4984a" providerId="ADAL" clId="{AAFABEA5-E0C8-42BA-A9CF-271EA0F5AA2C}" dt="2023-12-20T05:02:59.300" v="32" actId="21"/>
          <ac:picMkLst>
            <pc:docMk/>
            <pc:sldMk cId="2126766571" sldId="260"/>
            <ac:picMk id="21" creationId="{07F977FC-548A-4E5E-A1F4-5603BF2A0401}"/>
          </ac:picMkLst>
        </pc:picChg>
      </pc:sldChg>
      <pc:sldChg chg="addSp modSp mod">
        <pc:chgData name="Deborah Shaw" userId="79bf7848-a030-4096-934a-3abbfde4984a" providerId="ADAL" clId="{AAFABEA5-E0C8-42BA-A9CF-271EA0F5AA2C}" dt="2023-12-20T05:21:48.393" v="95" actId="255"/>
        <pc:sldMkLst>
          <pc:docMk/>
          <pc:sldMk cId="1943991382" sldId="265"/>
        </pc:sldMkLst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3" creationId="{529E817C-FF4F-4F99-A252-3D0A29330AB6}"/>
          </ac:spMkLst>
        </pc:spChg>
        <pc:spChg chg="add mod">
          <ac:chgData name="Deborah Shaw" userId="79bf7848-a030-4096-934a-3abbfde4984a" providerId="ADAL" clId="{AAFABEA5-E0C8-42BA-A9CF-271EA0F5AA2C}" dt="2023-12-20T05:21:48.393" v="95" actId="255"/>
          <ac:spMkLst>
            <pc:docMk/>
            <pc:sldMk cId="1943991382" sldId="265"/>
            <ac:spMk id="4" creationId="{D74B5E35-5793-511D-7429-42DE77192486}"/>
          </ac:spMkLst>
        </pc:spChg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22" creationId="{6F05325D-D71A-49CF-A2CA-983F544E63BE}"/>
          </ac:spMkLst>
        </pc:spChg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28" creationId="{2BE46C19-CE54-4AD2-BBE2-7369F2B1258A}"/>
          </ac:spMkLst>
        </pc:spChg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45" creationId="{D2381893-4883-4D34-B80A-147201EC81B9}"/>
          </ac:spMkLst>
        </pc:spChg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63" creationId="{6D5791BD-56B1-4862-A2B5-F5231CE3727D}"/>
          </ac:spMkLst>
        </pc:spChg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82" creationId="{948825FC-7053-41CE-8982-941C7B9A1635}"/>
          </ac:spMkLst>
        </pc:spChg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83" creationId="{2AD29A58-F484-44FE-9EC6-35BBF9F82759}"/>
          </ac:spMkLst>
        </pc:spChg>
        <pc:spChg chg="mod">
          <ac:chgData name="Deborah Shaw" userId="79bf7848-a030-4096-934a-3abbfde4984a" providerId="ADAL" clId="{AAFABEA5-E0C8-42BA-A9CF-271EA0F5AA2C}" dt="2023-12-20T05:21:16.045" v="75" actId="1076"/>
          <ac:spMkLst>
            <pc:docMk/>
            <pc:sldMk cId="1943991382" sldId="265"/>
            <ac:spMk id="84" creationId="{87FE01E2-5CC7-401E-ADCE-B3681BDC84CA}"/>
          </ac:spMkLst>
        </pc:spChg>
        <pc:grpChg chg="mod">
          <ac:chgData name="Deborah Shaw" userId="79bf7848-a030-4096-934a-3abbfde4984a" providerId="ADAL" clId="{AAFABEA5-E0C8-42BA-A9CF-271EA0F5AA2C}" dt="2023-12-20T05:21:16.045" v="75" actId="1076"/>
          <ac:grpSpMkLst>
            <pc:docMk/>
            <pc:sldMk cId="1943991382" sldId="265"/>
            <ac:grpSpMk id="19" creationId="{7A264F6F-AFFA-4A18-ADE4-3819D127D633}"/>
          </ac:grpSpMkLst>
        </pc:grpChg>
        <pc:grpChg chg="mod">
          <ac:chgData name="Deborah Shaw" userId="79bf7848-a030-4096-934a-3abbfde4984a" providerId="ADAL" clId="{AAFABEA5-E0C8-42BA-A9CF-271EA0F5AA2C}" dt="2023-12-20T05:21:16.045" v="75" actId="1076"/>
          <ac:grpSpMkLst>
            <pc:docMk/>
            <pc:sldMk cId="1943991382" sldId="265"/>
            <ac:grpSpMk id="21" creationId="{F74C0C41-CB2B-4AB8-AB36-80FBCF1712DB}"/>
          </ac:grpSpMkLst>
        </pc:grpChg>
        <pc:grpChg chg="mod">
          <ac:chgData name="Deborah Shaw" userId="79bf7848-a030-4096-934a-3abbfde4984a" providerId="ADAL" clId="{AAFABEA5-E0C8-42BA-A9CF-271EA0F5AA2C}" dt="2023-12-20T05:21:16.045" v="75" actId="1076"/>
          <ac:grpSpMkLst>
            <pc:docMk/>
            <pc:sldMk cId="1943991382" sldId="265"/>
            <ac:grpSpMk id="39" creationId="{3321A8D7-D1C1-48DE-9DEC-7326D90E713A}"/>
          </ac:grpSpMkLst>
        </pc:grpChg>
        <pc:grpChg chg="mod">
          <ac:chgData name="Deborah Shaw" userId="79bf7848-a030-4096-934a-3abbfde4984a" providerId="ADAL" clId="{AAFABEA5-E0C8-42BA-A9CF-271EA0F5AA2C}" dt="2023-12-20T05:21:16.045" v="75" actId="1076"/>
          <ac:grpSpMkLst>
            <pc:docMk/>
            <pc:sldMk cId="1943991382" sldId="265"/>
            <ac:grpSpMk id="47" creationId="{4499AA64-3055-4C53-AF61-F7DD18CB2103}"/>
          </ac:grpSpMkLst>
        </pc:grpChg>
        <pc:picChg chg="mod">
          <ac:chgData name="Deborah Shaw" userId="79bf7848-a030-4096-934a-3abbfde4984a" providerId="ADAL" clId="{AAFABEA5-E0C8-42BA-A9CF-271EA0F5AA2C}" dt="2023-12-20T05:21:16.045" v="75" actId="1076"/>
          <ac:picMkLst>
            <pc:docMk/>
            <pc:sldMk cId="1943991382" sldId="265"/>
            <ac:picMk id="12" creationId="{5F81F21A-B169-48DB-B784-D4BAB7768529}"/>
          </ac:picMkLst>
        </pc:picChg>
      </pc:sldChg>
      <pc:sldChg chg="addSp modSp mod">
        <pc:chgData name="Deborah Shaw" userId="79bf7848-a030-4096-934a-3abbfde4984a" providerId="ADAL" clId="{AAFABEA5-E0C8-42BA-A9CF-271EA0F5AA2C}" dt="2023-12-20T05:26:51.133" v="156" actId="1076"/>
        <pc:sldMkLst>
          <pc:docMk/>
          <pc:sldMk cId="373495738" sldId="274"/>
        </pc:sldMkLst>
        <pc:spChg chg="add mod">
          <ac:chgData name="Deborah Shaw" userId="79bf7848-a030-4096-934a-3abbfde4984a" providerId="ADAL" clId="{AAFABEA5-E0C8-42BA-A9CF-271EA0F5AA2C}" dt="2023-12-20T05:26:51.133" v="156" actId="1076"/>
          <ac:spMkLst>
            <pc:docMk/>
            <pc:sldMk cId="373495738" sldId="274"/>
            <ac:spMk id="3" creationId="{069E0A0F-A541-D969-B26E-35CF476AF46C}"/>
          </ac:spMkLst>
        </pc:spChg>
        <pc:spChg chg="mod">
          <ac:chgData name="Deborah Shaw" userId="79bf7848-a030-4096-934a-3abbfde4984a" providerId="ADAL" clId="{AAFABEA5-E0C8-42BA-A9CF-271EA0F5AA2C}" dt="2023-12-20T05:26:04.806" v="136" actId="1076"/>
          <ac:spMkLst>
            <pc:docMk/>
            <pc:sldMk cId="373495738" sldId="274"/>
            <ac:spMk id="18" creationId="{A291CE0D-DF81-E64C-B333-9B884F9DB7D3}"/>
          </ac:spMkLst>
        </pc:spChg>
        <pc:spChg chg="mod">
          <ac:chgData name="Deborah Shaw" userId="79bf7848-a030-4096-934a-3abbfde4984a" providerId="ADAL" clId="{AAFABEA5-E0C8-42BA-A9CF-271EA0F5AA2C}" dt="2023-12-20T05:26:02.313" v="135" actId="1076"/>
          <ac:spMkLst>
            <pc:docMk/>
            <pc:sldMk cId="373495738" sldId="274"/>
            <ac:spMk id="19" creationId="{1BDC8CC4-F4FE-B849-AE8A-D9D57C872BCD}"/>
          </ac:spMkLst>
        </pc:spChg>
        <pc:spChg chg="mod">
          <ac:chgData name="Deborah Shaw" userId="79bf7848-a030-4096-934a-3abbfde4984a" providerId="ADAL" clId="{AAFABEA5-E0C8-42BA-A9CF-271EA0F5AA2C}" dt="2023-12-20T05:26:08.777" v="137" actId="1076"/>
          <ac:spMkLst>
            <pc:docMk/>
            <pc:sldMk cId="373495738" sldId="274"/>
            <ac:spMk id="20" creationId="{7F684AE7-2AB0-3447-8E0A-D955162A974E}"/>
          </ac:spMkLst>
        </pc:spChg>
        <pc:grpChg chg="mod">
          <ac:chgData name="Deborah Shaw" userId="79bf7848-a030-4096-934a-3abbfde4984a" providerId="ADAL" clId="{AAFABEA5-E0C8-42BA-A9CF-271EA0F5AA2C}" dt="2023-12-20T05:26:21.173" v="140" actId="1076"/>
          <ac:grpSpMkLst>
            <pc:docMk/>
            <pc:sldMk cId="373495738" sldId="274"/>
            <ac:grpSpMk id="5" creationId="{23F2BBE1-56B3-4B56-80C3-AE5056BF9A6C}"/>
          </ac:grpSpMkLst>
        </pc:grpChg>
        <pc:grpChg chg="mod">
          <ac:chgData name="Deborah Shaw" userId="79bf7848-a030-4096-934a-3abbfde4984a" providerId="ADAL" clId="{AAFABEA5-E0C8-42BA-A9CF-271EA0F5AA2C}" dt="2023-12-20T05:26:17.206" v="139" actId="1076"/>
          <ac:grpSpMkLst>
            <pc:docMk/>
            <pc:sldMk cId="373495738" sldId="274"/>
            <ac:grpSpMk id="6" creationId="{C36B62FA-F033-40B4-A4D7-5F2AE89E8696}"/>
          </ac:grpSpMkLst>
        </pc:grpChg>
        <pc:grpChg chg="mod">
          <ac:chgData name="Deborah Shaw" userId="79bf7848-a030-4096-934a-3abbfde4984a" providerId="ADAL" clId="{AAFABEA5-E0C8-42BA-A9CF-271EA0F5AA2C}" dt="2023-12-20T05:25:56.858" v="134" actId="14100"/>
          <ac:grpSpMkLst>
            <pc:docMk/>
            <pc:sldMk cId="373495738" sldId="274"/>
            <ac:grpSpMk id="11" creationId="{0E4D9739-86A0-4E57-8D64-876FFE6161A8}"/>
          </ac:grpSpMkLst>
        </pc:grpChg>
        <pc:grpChg chg="mod">
          <ac:chgData name="Deborah Shaw" userId="79bf7848-a030-4096-934a-3abbfde4984a" providerId="ADAL" clId="{AAFABEA5-E0C8-42BA-A9CF-271EA0F5AA2C}" dt="2023-12-20T05:26:11.917" v="138" actId="1076"/>
          <ac:grpSpMkLst>
            <pc:docMk/>
            <pc:sldMk cId="373495738" sldId="274"/>
            <ac:grpSpMk id="16" creationId="{505C79C4-3995-4C70-9B64-3DEBBF7BD512}"/>
          </ac:grpSpMkLst>
        </pc:grpChg>
      </pc:sldChg>
      <pc:sldChg chg="addSp modSp mod">
        <pc:chgData name="Deborah Shaw" userId="79bf7848-a030-4096-934a-3abbfde4984a" providerId="ADAL" clId="{AAFABEA5-E0C8-42BA-A9CF-271EA0F5AA2C}" dt="2023-12-20T05:16:46.112" v="55" actId="1076"/>
        <pc:sldMkLst>
          <pc:docMk/>
          <pc:sldMk cId="990279112" sldId="277"/>
        </pc:sldMkLst>
        <pc:spChg chg="add mod">
          <ac:chgData name="Deborah Shaw" userId="79bf7848-a030-4096-934a-3abbfde4984a" providerId="ADAL" clId="{AAFABEA5-E0C8-42BA-A9CF-271EA0F5AA2C}" dt="2023-12-20T05:16:46.112" v="55" actId="1076"/>
          <ac:spMkLst>
            <pc:docMk/>
            <pc:sldMk cId="990279112" sldId="277"/>
            <ac:spMk id="3" creationId="{26748AFA-7514-6AC2-55B0-1A9C0C6C31B9}"/>
          </ac:spMkLst>
        </pc:spChg>
        <pc:spChg chg="mod">
          <ac:chgData name="Deborah Shaw" userId="79bf7848-a030-4096-934a-3abbfde4984a" providerId="ADAL" clId="{AAFABEA5-E0C8-42BA-A9CF-271EA0F5AA2C}" dt="2023-12-20T05:15:51.581" v="35" actId="1076"/>
          <ac:spMkLst>
            <pc:docMk/>
            <pc:sldMk cId="990279112" sldId="277"/>
            <ac:spMk id="4" creationId="{EA33CDF5-4970-894C-AEF1-F490D9C65BE4}"/>
          </ac:spMkLst>
        </pc:spChg>
        <pc:spChg chg="mod">
          <ac:chgData name="Deborah Shaw" userId="79bf7848-a030-4096-934a-3abbfde4984a" providerId="ADAL" clId="{AAFABEA5-E0C8-42BA-A9CF-271EA0F5AA2C}" dt="2023-12-20T05:15:51.581" v="35" actId="1076"/>
          <ac:spMkLst>
            <pc:docMk/>
            <pc:sldMk cId="990279112" sldId="277"/>
            <ac:spMk id="9" creationId="{AA447739-D6D1-4B2A-ADED-3D4ED999E272}"/>
          </ac:spMkLst>
        </pc:spChg>
        <pc:spChg chg="mod">
          <ac:chgData name="Deborah Shaw" userId="79bf7848-a030-4096-934a-3abbfde4984a" providerId="ADAL" clId="{AAFABEA5-E0C8-42BA-A9CF-271EA0F5AA2C}" dt="2023-12-20T05:15:51.581" v="35" actId="1076"/>
          <ac:spMkLst>
            <pc:docMk/>
            <pc:sldMk cId="990279112" sldId="277"/>
            <ac:spMk id="45" creationId="{8A8B2726-E33D-B942-9DDD-11183493F89F}"/>
          </ac:spMkLst>
        </pc:spChg>
        <pc:picChg chg="mod">
          <ac:chgData name="Deborah Shaw" userId="79bf7848-a030-4096-934a-3abbfde4984a" providerId="ADAL" clId="{AAFABEA5-E0C8-42BA-A9CF-271EA0F5AA2C}" dt="2023-12-20T05:15:51.581" v="35" actId="1076"/>
          <ac:picMkLst>
            <pc:docMk/>
            <pc:sldMk cId="990279112" sldId="277"/>
            <ac:picMk id="11" creationId="{0AA6C627-0F9A-4AFC-AFD3-9C44745276BE}"/>
          </ac:picMkLst>
        </pc:picChg>
        <pc:picChg chg="mod">
          <ac:chgData name="Deborah Shaw" userId="79bf7848-a030-4096-934a-3abbfde4984a" providerId="ADAL" clId="{AAFABEA5-E0C8-42BA-A9CF-271EA0F5AA2C}" dt="2023-12-20T05:15:51.581" v="35" actId="1076"/>
          <ac:picMkLst>
            <pc:docMk/>
            <pc:sldMk cId="990279112" sldId="277"/>
            <ac:picMk id="17" creationId="{D3F14F01-5E78-46B2-B332-13DC27CE3400}"/>
          </ac:picMkLst>
        </pc:picChg>
      </pc:sldChg>
      <pc:sldChg chg="addSp modSp mod">
        <pc:chgData name="Deborah Shaw" userId="79bf7848-a030-4096-934a-3abbfde4984a" providerId="ADAL" clId="{AAFABEA5-E0C8-42BA-A9CF-271EA0F5AA2C}" dt="2023-12-20T05:19:06.790" v="72" actId="1076"/>
        <pc:sldMkLst>
          <pc:docMk/>
          <pc:sldMk cId="3271522502" sldId="278"/>
        </pc:sldMkLst>
        <pc:spChg chg="mod">
          <ac:chgData name="Deborah Shaw" userId="79bf7848-a030-4096-934a-3abbfde4984a" providerId="ADAL" clId="{AAFABEA5-E0C8-42BA-A9CF-271EA0F5AA2C}" dt="2023-12-20T05:19:06.790" v="72" actId="1076"/>
          <ac:spMkLst>
            <pc:docMk/>
            <pc:sldMk cId="3271522502" sldId="278"/>
            <ac:spMk id="2" creationId="{C2007297-B443-43EA-ADFE-3FABCD20B870}"/>
          </ac:spMkLst>
        </pc:spChg>
        <pc:spChg chg="add mod">
          <ac:chgData name="Deborah Shaw" userId="79bf7848-a030-4096-934a-3abbfde4984a" providerId="ADAL" clId="{AAFABEA5-E0C8-42BA-A9CF-271EA0F5AA2C}" dt="2023-12-20T05:19:06.790" v="72" actId="1076"/>
          <ac:spMkLst>
            <pc:docMk/>
            <pc:sldMk cId="3271522502" sldId="278"/>
            <ac:spMk id="3" creationId="{4C97141A-66D3-31E8-D804-0481B21F2885}"/>
          </ac:spMkLst>
        </pc:spChg>
        <pc:spChg chg="mod">
          <ac:chgData name="Deborah Shaw" userId="79bf7848-a030-4096-934a-3abbfde4984a" providerId="ADAL" clId="{AAFABEA5-E0C8-42BA-A9CF-271EA0F5AA2C}" dt="2023-12-20T05:19:06.790" v="72" actId="1076"/>
          <ac:spMkLst>
            <pc:docMk/>
            <pc:sldMk cId="3271522502" sldId="278"/>
            <ac:spMk id="21" creationId="{4F6A7E18-B3E5-4D51-815F-6644231D3C74}"/>
          </ac:spMkLst>
        </pc:spChg>
        <pc:spChg chg="mod">
          <ac:chgData name="Deborah Shaw" userId="79bf7848-a030-4096-934a-3abbfde4984a" providerId="ADAL" clId="{AAFABEA5-E0C8-42BA-A9CF-271EA0F5AA2C}" dt="2023-12-20T05:19:06.790" v="72" actId="1076"/>
          <ac:spMkLst>
            <pc:docMk/>
            <pc:sldMk cId="3271522502" sldId="278"/>
            <ac:spMk id="34" creationId="{C9BA4145-2512-44F8-869F-AC2DB0B0B262}"/>
          </ac:spMkLst>
        </pc:spChg>
        <pc:picChg chg="mod">
          <ac:chgData name="Deborah Shaw" userId="79bf7848-a030-4096-934a-3abbfde4984a" providerId="ADAL" clId="{AAFABEA5-E0C8-42BA-A9CF-271EA0F5AA2C}" dt="2023-12-20T05:19:06.790" v="72" actId="1076"/>
          <ac:picMkLst>
            <pc:docMk/>
            <pc:sldMk cId="3271522502" sldId="278"/>
            <ac:picMk id="22" creationId="{C75447D1-EE9F-4CA9-BF10-91D0161DDC46}"/>
          </ac:picMkLst>
        </pc:picChg>
        <pc:picChg chg="mod">
          <ac:chgData name="Deborah Shaw" userId="79bf7848-a030-4096-934a-3abbfde4984a" providerId="ADAL" clId="{AAFABEA5-E0C8-42BA-A9CF-271EA0F5AA2C}" dt="2023-12-20T05:19:06.790" v="72" actId="1076"/>
          <ac:picMkLst>
            <pc:docMk/>
            <pc:sldMk cId="3271522502" sldId="278"/>
            <ac:picMk id="30" creationId="{73F403FF-036C-42F6-B250-770001A9DA97}"/>
          </ac:picMkLst>
        </pc:picChg>
        <pc:picChg chg="mod">
          <ac:chgData name="Deborah Shaw" userId="79bf7848-a030-4096-934a-3abbfde4984a" providerId="ADAL" clId="{AAFABEA5-E0C8-42BA-A9CF-271EA0F5AA2C}" dt="2023-12-20T05:19:06.790" v="72" actId="1076"/>
          <ac:picMkLst>
            <pc:docMk/>
            <pc:sldMk cId="3271522502" sldId="278"/>
            <ac:picMk id="32" creationId="{48A04DC3-8B5F-4CCC-B88B-F9463489D9CB}"/>
          </ac:picMkLst>
        </pc:picChg>
      </pc:sldChg>
      <pc:sldChg chg="addSp modSp mod">
        <pc:chgData name="Deborah Shaw" userId="79bf7848-a030-4096-934a-3abbfde4984a" providerId="ADAL" clId="{AAFABEA5-E0C8-42BA-A9CF-271EA0F5AA2C}" dt="2023-12-20T05:24:27.689" v="131" actId="1076"/>
        <pc:sldMkLst>
          <pc:docMk/>
          <pc:sldMk cId="3436853604" sldId="281"/>
        </pc:sldMkLst>
        <pc:spChg chg="add mod">
          <ac:chgData name="Deborah Shaw" userId="79bf7848-a030-4096-934a-3abbfde4984a" providerId="ADAL" clId="{AAFABEA5-E0C8-42BA-A9CF-271EA0F5AA2C}" dt="2023-12-20T05:24:18.550" v="130" actId="20577"/>
          <ac:spMkLst>
            <pc:docMk/>
            <pc:sldMk cId="3436853604" sldId="281"/>
            <ac:spMk id="4" creationId="{6F4FB853-6204-F946-CD73-DAFBA98F379F}"/>
          </ac:spMkLst>
        </pc:spChg>
        <pc:picChg chg="mod">
          <ac:chgData name="Deborah Shaw" userId="79bf7848-a030-4096-934a-3abbfde4984a" providerId="ADAL" clId="{AAFABEA5-E0C8-42BA-A9CF-271EA0F5AA2C}" dt="2023-12-20T05:24:27.689" v="131" actId="1076"/>
          <ac:picMkLst>
            <pc:docMk/>
            <pc:sldMk cId="3436853604" sldId="281"/>
            <ac:picMk id="3" creationId="{E0944DA5-FA3C-424B-9587-8AF9D59C3518}"/>
          </ac:picMkLst>
        </pc:picChg>
      </pc:sldChg>
      <pc:sldChg chg="addSp modSp mod">
        <pc:chgData name="Deborah Shaw" userId="79bf7848-a030-4096-934a-3abbfde4984a" providerId="ADAL" clId="{AAFABEA5-E0C8-42BA-A9CF-271EA0F5AA2C}" dt="2023-12-20T05:31:47.437" v="214" actId="20577"/>
        <pc:sldMkLst>
          <pc:docMk/>
          <pc:sldMk cId="2915121980" sldId="282"/>
        </pc:sldMkLst>
        <pc:spChg chg="mod">
          <ac:chgData name="Deborah Shaw" userId="79bf7848-a030-4096-934a-3abbfde4984a" providerId="ADAL" clId="{AAFABEA5-E0C8-42BA-A9CF-271EA0F5AA2C}" dt="2023-12-20T05:29:37.065" v="161" actId="1076"/>
          <ac:spMkLst>
            <pc:docMk/>
            <pc:sldMk cId="2915121980" sldId="282"/>
            <ac:spMk id="3" creationId="{E655A0C4-A8D7-D149-B953-682B076E8F32}"/>
          </ac:spMkLst>
        </pc:spChg>
        <pc:spChg chg="mod">
          <ac:chgData name="Deborah Shaw" userId="79bf7848-a030-4096-934a-3abbfde4984a" providerId="ADAL" clId="{AAFABEA5-E0C8-42BA-A9CF-271EA0F5AA2C}" dt="2023-12-20T05:30:08.730" v="169" actId="1076"/>
          <ac:spMkLst>
            <pc:docMk/>
            <pc:sldMk cId="2915121980" sldId="282"/>
            <ac:spMk id="5" creationId="{CD719ED2-AA04-42F9-A71D-7426E1527506}"/>
          </ac:spMkLst>
        </pc:spChg>
        <pc:spChg chg="add mod">
          <ac:chgData name="Deborah Shaw" userId="79bf7848-a030-4096-934a-3abbfde4984a" providerId="ADAL" clId="{AAFABEA5-E0C8-42BA-A9CF-271EA0F5AA2C}" dt="2023-12-20T05:31:47.437" v="214" actId="20577"/>
          <ac:spMkLst>
            <pc:docMk/>
            <pc:sldMk cId="2915121980" sldId="282"/>
            <ac:spMk id="6" creationId="{859C386B-38F8-633D-0F75-003820893633}"/>
          </ac:spMkLst>
        </pc:spChg>
        <pc:spChg chg="mod">
          <ac:chgData name="Deborah Shaw" userId="79bf7848-a030-4096-934a-3abbfde4984a" providerId="ADAL" clId="{AAFABEA5-E0C8-42BA-A9CF-271EA0F5AA2C}" dt="2023-12-20T05:29:34.003" v="160" actId="1076"/>
          <ac:spMkLst>
            <pc:docMk/>
            <pc:sldMk cId="2915121980" sldId="282"/>
            <ac:spMk id="17" creationId="{7B24B58C-2740-6640-803E-692608BD8E41}"/>
          </ac:spMkLst>
        </pc:spChg>
        <pc:spChg chg="mod">
          <ac:chgData name="Deborah Shaw" userId="79bf7848-a030-4096-934a-3abbfde4984a" providerId="ADAL" clId="{AAFABEA5-E0C8-42BA-A9CF-271EA0F5AA2C}" dt="2023-12-20T05:29:54.622" v="165" actId="1076"/>
          <ac:spMkLst>
            <pc:docMk/>
            <pc:sldMk cId="2915121980" sldId="282"/>
            <ac:spMk id="35" creationId="{AD5BF17B-61BE-6643-832C-EC1D2DE5EC17}"/>
          </ac:spMkLst>
        </pc:spChg>
        <pc:spChg chg="mod">
          <ac:chgData name="Deborah Shaw" userId="79bf7848-a030-4096-934a-3abbfde4984a" providerId="ADAL" clId="{AAFABEA5-E0C8-42BA-A9CF-271EA0F5AA2C}" dt="2023-12-20T05:30:21.317" v="171" actId="1076"/>
          <ac:spMkLst>
            <pc:docMk/>
            <pc:sldMk cId="2915121980" sldId="282"/>
            <ac:spMk id="52" creationId="{E12DF47E-E278-4F26-A774-20EA42DF3186}"/>
          </ac:spMkLst>
        </pc:spChg>
        <pc:grpChg chg="mod">
          <ac:chgData name="Deborah Shaw" userId="79bf7848-a030-4096-934a-3abbfde4984a" providerId="ADAL" clId="{AAFABEA5-E0C8-42BA-A9CF-271EA0F5AA2C}" dt="2023-12-20T05:30:03.164" v="168" actId="1076"/>
          <ac:grpSpMkLst>
            <pc:docMk/>
            <pc:sldMk cId="2915121980" sldId="282"/>
            <ac:grpSpMk id="4" creationId="{5FFE372B-FA80-456A-AE54-2015AF9D39DE}"/>
          </ac:grpSpMkLst>
        </pc:grpChg>
        <pc:grpChg chg="mod">
          <ac:chgData name="Deborah Shaw" userId="79bf7848-a030-4096-934a-3abbfde4984a" providerId="ADAL" clId="{AAFABEA5-E0C8-42BA-A9CF-271EA0F5AA2C}" dt="2023-12-20T05:30:12.830" v="170" actId="1076"/>
          <ac:grpSpMkLst>
            <pc:docMk/>
            <pc:sldMk cId="2915121980" sldId="282"/>
            <ac:grpSpMk id="38" creationId="{2CCB541B-DFEB-4F78-97DE-D74028F6E8CC}"/>
          </ac:grpSpMkLst>
        </pc:grpChg>
        <pc:grpChg chg="mod">
          <ac:chgData name="Deborah Shaw" userId="79bf7848-a030-4096-934a-3abbfde4984a" providerId="ADAL" clId="{AAFABEA5-E0C8-42BA-A9CF-271EA0F5AA2C}" dt="2023-12-20T05:29:57.320" v="166" actId="1076"/>
          <ac:grpSpMkLst>
            <pc:docMk/>
            <pc:sldMk cId="2915121980" sldId="282"/>
            <ac:grpSpMk id="48" creationId="{DC285E80-31C2-4BE2-838A-B2C9340DBA1D}"/>
          </ac:grpSpMkLst>
        </pc:grpChg>
        <pc:picChg chg="mod">
          <ac:chgData name="Deborah Shaw" userId="79bf7848-a030-4096-934a-3abbfde4984a" providerId="ADAL" clId="{AAFABEA5-E0C8-42BA-A9CF-271EA0F5AA2C}" dt="2023-12-20T05:29:19.770" v="158" actId="14100"/>
          <ac:picMkLst>
            <pc:docMk/>
            <pc:sldMk cId="2915121980" sldId="282"/>
            <ac:picMk id="31" creationId="{3EB0D2AD-01A3-F14D-AC1E-CCF2510CD5B7}"/>
          </ac:picMkLst>
        </pc:picChg>
        <pc:picChg chg="mod">
          <ac:chgData name="Deborah Shaw" userId="79bf7848-a030-4096-934a-3abbfde4984a" providerId="ADAL" clId="{AAFABEA5-E0C8-42BA-A9CF-271EA0F5AA2C}" dt="2023-12-20T05:29:19.770" v="158" actId="14100"/>
          <ac:picMkLst>
            <pc:docMk/>
            <pc:sldMk cId="2915121980" sldId="282"/>
            <ac:picMk id="32" creationId="{CBA80236-8CFA-C445-AB84-F501FBAE2EAA}"/>
          </ac:picMkLst>
        </pc:picChg>
        <pc:picChg chg="mod">
          <ac:chgData name="Deborah Shaw" userId="79bf7848-a030-4096-934a-3abbfde4984a" providerId="ADAL" clId="{AAFABEA5-E0C8-42BA-A9CF-271EA0F5AA2C}" dt="2023-12-20T05:29:42.249" v="162" actId="1076"/>
          <ac:picMkLst>
            <pc:docMk/>
            <pc:sldMk cId="2915121980" sldId="282"/>
            <ac:picMk id="34" creationId="{EF50749A-25D3-9C41-BF8D-587A3ABF5CD4}"/>
          </ac:picMkLst>
        </pc:picChg>
      </pc:sldChg>
      <pc:sldChg chg="addSp delSp modSp del">
        <pc:chgData name="Deborah Shaw" userId="79bf7848-a030-4096-934a-3abbfde4984a" providerId="ADAL" clId="{AAFABEA5-E0C8-42BA-A9CF-271EA0F5AA2C}" dt="2023-12-20T05:00:21.899" v="6" actId="2696"/>
        <pc:sldMkLst>
          <pc:docMk/>
          <pc:sldMk cId="3829610916" sldId="295"/>
        </pc:sldMkLst>
        <pc:picChg chg="add del mod">
          <ac:chgData name="Deborah Shaw" userId="79bf7848-a030-4096-934a-3abbfde4984a" providerId="ADAL" clId="{AAFABEA5-E0C8-42BA-A9CF-271EA0F5AA2C}" dt="2023-12-20T05:00:01.592" v="3"/>
          <ac:picMkLst>
            <pc:docMk/>
            <pc:sldMk cId="3829610916" sldId="295"/>
            <ac:picMk id="2" creationId="{9FE68F5E-215D-3243-80E2-D9889DBAE69C}"/>
          </ac:picMkLst>
        </pc:picChg>
        <pc:picChg chg="add del mod">
          <ac:chgData name="Deborah Shaw" userId="79bf7848-a030-4096-934a-3abbfde4984a" providerId="ADAL" clId="{AAFABEA5-E0C8-42BA-A9CF-271EA0F5AA2C}" dt="2023-12-20T05:00:14.423" v="5"/>
          <ac:picMkLst>
            <pc:docMk/>
            <pc:sldMk cId="3829610916" sldId="295"/>
            <ac:picMk id="4" creationId="{31F3E8B8-02A5-F8C4-511B-CC4E401CED2E}"/>
          </ac:picMkLst>
        </pc:picChg>
      </pc:sldChg>
      <pc:sldChg chg="modSp add mod">
        <pc:chgData name="Deborah Shaw" userId="79bf7848-a030-4096-934a-3abbfde4984a" providerId="ADAL" clId="{AAFABEA5-E0C8-42BA-A9CF-271EA0F5AA2C}" dt="2023-12-20T05:03:09.630" v="33" actId="14826"/>
        <pc:sldMkLst>
          <pc:docMk/>
          <pc:sldMk cId="3629754069" sldId="296"/>
        </pc:sldMkLst>
        <pc:spChg chg="mod">
          <ac:chgData name="Deborah Shaw" userId="79bf7848-a030-4096-934a-3abbfde4984a" providerId="ADAL" clId="{AAFABEA5-E0C8-42BA-A9CF-271EA0F5AA2C}" dt="2023-12-20T05:02:37.672" v="31" actId="20577"/>
          <ac:spMkLst>
            <pc:docMk/>
            <pc:sldMk cId="3629754069" sldId="296"/>
            <ac:spMk id="3" creationId="{117E80A5-0A88-072D-D373-1B79DB1B2DCA}"/>
          </ac:spMkLst>
        </pc:spChg>
        <pc:spChg chg="mod">
          <ac:chgData name="Deborah Shaw" userId="79bf7848-a030-4096-934a-3abbfde4984a" providerId="ADAL" clId="{AAFABEA5-E0C8-42BA-A9CF-271EA0F5AA2C}" dt="2023-12-20T05:01:23.532" v="23" actId="14100"/>
          <ac:spMkLst>
            <pc:docMk/>
            <pc:sldMk cId="3629754069" sldId="296"/>
            <ac:spMk id="9" creationId="{EA4776F2-8249-1257-551D-80D9CD0F0596}"/>
          </ac:spMkLst>
        </pc:spChg>
        <pc:picChg chg="mod">
          <ac:chgData name="Deborah Shaw" userId="79bf7848-a030-4096-934a-3abbfde4984a" providerId="ADAL" clId="{AAFABEA5-E0C8-42BA-A9CF-271EA0F5AA2C}" dt="2023-12-20T05:03:09.630" v="33" actId="14826"/>
          <ac:picMkLst>
            <pc:docMk/>
            <pc:sldMk cId="3629754069" sldId="296"/>
            <ac:picMk id="6" creationId="{4B1342BB-B465-1A3D-28BC-F5045ABD0A0E}"/>
          </ac:picMkLst>
        </pc:picChg>
      </pc:sldChg>
      <pc:sldMasterChg chg="add addSldLayout">
        <pc:chgData name="Deborah Shaw" userId="79bf7848-a030-4096-934a-3abbfde4984a" providerId="ADAL" clId="{AAFABEA5-E0C8-42BA-A9CF-271EA0F5AA2C}" dt="2023-12-19T04:43:12.147" v="0" actId="27028"/>
        <pc:sldMasterMkLst>
          <pc:docMk/>
          <pc:sldMasterMk cId="2245449552" sldId="2147483665"/>
        </pc:sldMasterMkLst>
        <pc:sldLayoutChg chg="add">
          <pc:chgData name="Deborah Shaw" userId="79bf7848-a030-4096-934a-3abbfde4984a" providerId="ADAL" clId="{AAFABEA5-E0C8-42BA-A9CF-271EA0F5AA2C}" dt="2023-12-19T04:43:12.147" v="0" actId="27028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3" b="1354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احفظوا قلبكم بكل اجتهاد ، لأنه يخرج منه قضايا الحياة (أمثال 4:23).</a:t>
            </a:r>
            <a:endParaRPr lang="en-US" sz="2800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اسلك بحكمة تجاه أولئك الذين هم في الخارج ، وافتدى الوقت (</a:t>
            </a:r>
            <a:r>
              <a:rPr lang="ar-SA" sz="2800" dirty="0" err="1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كولوسي</a:t>
            </a:r>
            <a:r>
              <a:rPr lang="ar-SA" sz="28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 4: 5).</a:t>
            </a:r>
            <a:endParaRPr lang="en-US" sz="28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8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8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8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47178" y="3565849"/>
            <a:ext cx="3040036" cy="193899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ترجمة الكتاب المقدس المملوكة للكنيسة</a:t>
            </a:r>
            <a:endParaRPr lang="en-US" sz="40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257920" y="5350953"/>
            <a:ext cx="2929294" cy="70788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ar-SA" sz="400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ستة سلوكيات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64A65-C5D4-2C40-44D3-A55897814C3F}"/>
              </a:ext>
            </a:extLst>
          </p:cNvPr>
          <p:cNvSpPr txBox="1"/>
          <p:nvPr/>
        </p:nvSpPr>
        <p:spPr>
          <a:xfrm>
            <a:off x="1500554" y="2946101"/>
            <a:ext cx="664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000" b="1" dirty="0">
                <a:solidFill>
                  <a:srgbClr val="B95659"/>
                </a:solidFill>
              </a:rPr>
              <a:t>ما هي الإجراءات التي نراها في كنيسة محلية تؤمن ب </a:t>
            </a:r>
            <a:r>
              <a:rPr lang="en-US" sz="4000" b="1" dirty="0">
                <a:solidFill>
                  <a:srgbClr val="B95659"/>
                </a:solidFill>
              </a:rPr>
              <a:t>COBT؟</a:t>
            </a:r>
          </a:p>
        </p:txBody>
      </p:sp>
    </p:spTree>
    <p:extLst>
      <p:ext uri="{BB962C8B-B14F-4D97-AF65-F5344CB8AC3E}">
        <p14:creationId xmlns:p14="http://schemas.microsoft.com/office/powerpoint/2010/main" val="8277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CB9-1F53-164E-9800-1B100BB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pPr rtl="1"/>
            <a:r>
              <a:rPr lang="en-US" dirty="0"/>
              <a:t>1</a:t>
            </a:r>
            <a:r>
              <a:rPr lang="ar-SA" sz="4000" dirty="0"/>
              <a:t>. قبول مسؤولية القيام بترجمة الكتاب المقدس</a:t>
            </a:r>
            <a:endParaRPr lang="en-US" sz="4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447739-D6D1-4B2A-ADED-3D4ED999E272}"/>
              </a:ext>
            </a:extLst>
          </p:cNvPr>
          <p:cNvSpPr/>
          <p:nvPr/>
        </p:nvSpPr>
        <p:spPr>
          <a:xfrm flipH="1">
            <a:off x="3433522" y="2276149"/>
            <a:ext cx="2276955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 rtl="1"/>
            <a:r>
              <a:rPr lang="ar-SA" sz="3200" b="1">
                <a:solidFill>
                  <a:schemeClr val="tx2"/>
                </a:solidFill>
                <a:latin typeface="Arial" panose="020B0604020202020204" pitchFamily="34" charset="0"/>
              </a:rPr>
              <a:t>ياخذ 
   مسؤولية</a:t>
            </a:r>
            <a:endParaRPr lang="en-US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34A56D-2B53-DE0C-514D-E4B2DFA126CE}"/>
              </a:ext>
            </a:extLst>
          </p:cNvPr>
          <p:cNvGrpSpPr/>
          <p:nvPr/>
        </p:nvGrpSpPr>
        <p:grpSpPr>
          <a:xfrm>
            <a:off x="6017950" y="1959162"/>
            <a:ext cx="2497400" cy="2167460"/>
            <a:chOff x="426310" y="2080867"/>
            <a:chExt cx="2497400" cy="21674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33CDF5-4970-894C-AEF1-F490D9C65BE4}"/>
                </a:ext>
              </a:extLst>
            </p:cNvPr>
            <p:cNvSpPr txBox="1"/>
            <p:nvPr/>
          </p:nvSpPr>
          <p:spPr>
            <a:xfrm>
              <a:off x="426310" y="3601996"/>
              <a:ext cx="24974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ar-SA" sz="3600" b="1">
                  <a:solidFill>
                    <a:srgbClr val="FBA93D"/>
                  </a:solidFill>
                </a:rPr>
                <a:t>الكنيسة المحلية</a:t>
              </a:r>
              <a:endParaRPr lang="en-US" sz="3600" b="1" dirty="0">
                <a:solidFill>
                  <a:srgbClr val="FBA93D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F14F01-5E78-46B2-B332-13DC27CE3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35" y="2080867"/>
              <a:ext cx="2454150" cy="157660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930880-87FE-DFA5-06BA-D69F695E6247}"/>
              </a:ext>
            </a:extLst>
          </p:cNvPr>
          <p:cNvGrpSpPr/>
          <p:nvPr/>
        </p:nvGrpSpPr>
        <p:grpSpPr>
          <a:xfrm>
            <a:off x="369862" y="1684578"/>
            <a:ext cx="3063660" cy="2967139"/>
            <a:chOff x="5806307" y="1712075"/>
            <a:chExt cx="3063660" cy="296713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8B2726-E33D-B942-9DDD-11183493F89F}"/>
                </a:ext>
              </a:extLst>
            </p:cNvPr>
            <p:cNvSpPr txBox="1"/>
            <p:nvPr/>
          </p:nvSpPr>
          <p:spPr>
            <a:xfrm>
              <a:off x="5806307" y="4094439"/>
              <a:ext cx="3063660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rtl="1"/>
              <a:r>
                <a:rPr lang="ar-SA" sz="3200" b="1">
                  <a:solidFill>
                    <a:schemeClr val="accent2"/>
                  </a:solidFill>
                </a:rPr>
                <a:t>ترجمة الكتاب المقدس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6C627-0F9A-4AFC-AFD3-9C4474527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1" r="18242" b="4451"/>
            <a:stretch/>
          </p:blipFill>
          <p:spPr>
            <a:xfrm>
              <a:off x="5904088" y="1712075"/>
              <a:ext cx="2658484" cy="2314775"/>
            </a:xfrm>
            <a:prstGeom prst="roundRect">
              <a:avLst>
                <a:gd name="adj" fmla="val 9476"/>
              </a:avLst>
            </a:prstGeom>
            <a:ln w="57150">
              <a:solidFill>
                <a:schemeClr val="accent2"/>
              </a:solidFill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748AFA-7514-6AC2-55B0-1A9C0C6C31B9}"/>
              </a:ext>
            </a:extLst>
          </p:cNvPr>
          <p:cNvSpPr txBox="1"/>
          <p:nvPr/>
        </p:nvSpPr>
        <p:spPr>
          <a:xfrm>
            <a:off x="762000" y="4929149"/>
            <a:ext cx="775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>
                <a:solidFill>
                  <a:srgbClr val="000000"/>
                </a:solidFill>
                <a:latin typeface="system-ui"/>
              </a:rPr>
              <a:t>لذلك قرأوا بوضوح من الكتاب ، في شريعة الله. وأعطوا المعنى وساعدوهم على فهم القراءة (نحميا 8: 8)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027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5111"/>
            <a:ext cx="7886700" cy="1325563"/>
          </a:xfrm>
        </p:spPr>
        <p:txBody>
          <a:bodyPr/>
          <a:lstStyle/>
          <a:p>
            <a:r>
              <a:rPr lang="ar-SA" sz="4000"/>
              <a:t>2. اجعل ترجمة الكتاب المقدس متاحة</a:t>
            </a:r>
            <a:endParaRPr lang="en-US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29981D-A7D9-8842-1686-3359EC612C02}"/>
              </a:ext>
            </a:extLst>
          </p:cNvPr>
          <p:cNvGrpSpPr/>
          <p:nvPr/>
        </p:nvGrpSpPr>
        <p:grpSpPr>
          <a:xfrm>
            <a:off x="5894063" y="1970674"/>
            <a:ext cx="2497400" cy="2203547"/>
            <a:chOff x="379088" y="1852395"/>
            <a:chExt cx="2497400" cy="22035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6A7E18-B3E5-4D51-815F-6644231D3C74}"/>
                </a:ext>
              </a:extLst>
            </p:cNvPr>
            <p:cNvSpPr txBox="1"/>
            <p:nvPr/>
          </p:nvSpPr>
          <p:spPr>
            <a:xfrm>
              <a:off x="379088" y="3471167"/>
              <a:ext cx="24974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ar-SA" sz="3200" b="1">
                  <a:solidFill>
                    <a:srgbClr val="FBA93D"/>
                  </a:solidFill>
                </a:rPr>
                <a:t>الكنيسة المحلية</a:t>
              </a:r>
              <a:endParaRPr lang="en-US" sz="3200" b="1" dirty="0">
                <a:solidFill>
                  <a:srgbClr val="FBA93D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75447D1-EE9F-4CA9-BF10-91D0161D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38" y="1852395"/>
              <a:ext cx="2454150" cy="1576605"/>
            </a:xfrm>
            <a:prstGeom prst="rect">
              <a:avLst/>
            </a:prstGeom>
          </p:spPr>
        </p:pic>
      </p:grpSp>
      <p:pic>
        <p:nvPicPr>
          <p:cNvPr id="30" name="Content Placeholder 36">
            <a:extLst>
              <a:ext uri="{FF2B5EF4-FFF2-40B4-BE49-F238E27FC236}">
                <a16:creationId xmlns:a16="http://schemas.microsoft.com/office/drawing/2014/main" id="{73F403FF-036C-42F6-B250-770001A9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92" y="2328861"/>
            <a:ext cx="767155" cy="9658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A04DC3-8B5F-4CCC-B88B-F9463489D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4639"/>
          <a:stretch/>
        </p:blipFill>
        <p:spPr>
          <a:xfrm>
            <a:off x="431592" y="1963126"/>
            <a:ext cx="2658484" cy="2311239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BA4145-2512-44F8-869F-AC2DB0B0B262}"/>
              </a:ext>
            </a:extLst>
          </p:cNvPr>
          <p:cNvSpPr/>
          <p:nvPr/>
        </p:nvSpPr>
        <p:spPr>
          <a:xfrm flipH="1">
            <a:off x="3286619" y="2328861"/>
            <a:ext cx="2454150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ar-SA" sz="2400" b="1" dirty="0">
                <a:solidFill>
                  <a:schemeClr val="tx2"/>
                </a:solidFill>
                <a:latin typeface="Arial" panose="020B0604020202020204" pitchFamily="34" charset="0"/>
              </a:rPr>
              <a:t>يدير
  امكانيه الوصول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7141A-66D3-31E8-D804-0481B21F2885}"/>
              </a:ext>
            </a:extLst>
          </p:cNvPr>
          <p:cNvSpPr txBox="1"/>
          <p:nvPr/>
        </p:nvSpPr>
        <p:spPr>
          <a:xfrm>
            <a:off x="729343" y="4765285"/>
            <a:ext cx="778600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4400" baseline="30000">
                <a:solidFill>
                  <a:srgbClr val="000000"/>
                </a:solidFill>
                <a:latin typeface="system-ui"/>
              </a:rPr>
              <a:t>وكل يوم في الهيكل وفي كل بيت ، لم يتوقفوا عن التعليم والتبشير بيسوع كالمسيح (أعمال الرسل 5: 42).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152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3600"/>
              <a:t>3. تنقيح ومراجعة الترجمة</a:t>
            </a: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7A2EE7-5DF4-986F-1E7E-2312323BEF27}"/>
              </a:ext>
            </a:extLst>
          </p:cNvPr>
          <p:cNvGrpSpPr/>
          <p:nvPr/>
        </p:nvGrpSpPr>
        <p:grpSpPr>
          <a:xfrm flipH="1">
            <a:off x="357589" y="1049293"/>
            <a:ext cx="8428821" cy="4600967"/>
            <a:chOff x="327808" y="944535"/>
            <a:chExt cx="8480116" cy="4600967"/>
          </a:xfrm>
        </p:grpSpPr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AD29A58-F484-44FE-9EC6-35BBF9F82759}"/>
                </a:ext>
              </a:extLst>
            </p:cNvPr>
            <p:cNvSpPr/>
            <p:nvPr/>
          </p:nvSpPr>
          <p:spPr>
            <a:xfrm>
              <a:off x="1604642" y="1382934"/>
              <a:ext cx="6292606" cy="4162568"/>
            </a:xfrm>
            <a:prstGeom prst="arc">
              <a:avLst>
                <a:gd name="adj1" fmla="val 14962230"/>
                <a:gd name="adj2" fmla="val 17020470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48825FC-7053-41CE-8982-941C7B9A1635}"/>
                </a:ext>
              </a:extLst>
            </p:cNvPr>
            <p:cNvSpPr/>
            <p:nvPr/>
          </p:nvSpPr>
          <p:spPr>
            <a:xfrm>
              <a:off x="1602484" y="1319593"/>
              <a:ext cx="6231606" cy="4121452"/>
            </a:xfrm>
            <a:prstGeom prst="arc">
              <a:avLst>
                <a:gd name="adj1" fmla="val 11440894"/>
                <a:gd name="adj2" fmla="val 13310798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7FE01E2-5CC7-401E-ADCE-B3681BDC84CA}"/>
                </a:ext>
              </a:extLst>
            </p:cNvPr>
            <p:cNvSpPr/>
            <p:nvPr/>
          </p:nvSpPr>
          <p:spPr>
            <a:xfrm>
              <a:off x="1675118" y="1356187"/>
              <a:ext cx="6086338" cy="4162568"/>
            </a:xfrm>
            <a:prstGeom prst="arc">
              <a:avLst>
                <a:gd name="adj1" fmla="val 18540362"/>
                <a:gd name="adj2" fmla="val 20320856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968F09-F6F7-EA49-DD4D-79BB547C75E6}"/>
                </a:ext>
              </a:extLst>
            </p:cNvPr>
            <p:cNvGrpSpPr/>
            <p:nvPr/>
          </p:nvGrpSpPr>
          <p:grpSpPr>
            <a:xfrm>
              <a:off x="327808" y="944535"/>
              <a:ext cx="8480116" cy="4051344"/>
              <a:chOff x="327808" y="944535"/>
              <a:chExt cx="8480116" cy="405134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9E817C-FF4F-4F99-A252-3D0A29330AB6}"/>
                  </a:ext>
                </a:extLst>
              </p:cNvPr>
              <p:cNvSpPr txBox="1"/>
              <p:nvPr/>
            </p:nvSpPr>
            <p:spPr>
              <a:xfrm>
                <a:off x="3386168" y="4349548"/>
                <a:ext cx="279876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rtl="1"/>
                <a:r>
                  <a:rPr lang="ar-SA" sz="3600" b="1">
                    <a:solidFill>
                      <a:srgbClr val="FBA93D"/>
                    </a:solidFill>
                  </a:rPr>
                  <a:t>الكنيسة المحلية</a:t>
                </a:r>
                <a:endParaRPr lang="en-US" sz="3600" b="1" dirty="0">
                  <a:solidFill>
                    <a:srgbClr val="FBA93D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81F21A-B169-48DB-B784-D4BAB7768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477" y="2841647"/>
                <a:ext cx="2454150" cy="157660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05325D-D71A-49CF-A2CA-983F544E63BE}"/>
                  </a:ext>
                </a:extLst>
              </p:cNvPr>
              <p:cNvSpPr txBox="1"/>
              <p:nvPr/>
            </p:nvSpPr>
            <p:spPr>
              <a:xfrm>
                <a:off x="327808" y="3821560"/>
                <a:ext cx="239454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rtl="1"/>
                <a:r>
                  <a:rPr lang="ar-SA" sz="3600">
                    <a:solidFill>
                      <a:srgbClr val="83A83F"/>
                    </a:solidFill>
                  </a:rPr>
                  <a:t>ترجمة</a:t>
                </a:r>
                <a:endParaRPr lang="en-US" sz="3600" dirty="0">
                  <a:solidFill>
                    <a:srgbClr val="83A83F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5791BD-56B1-4862-A2B5-F5231CE3727D}"/>
                  </a:ext>
                </a:extLst>
              </p:cNvPr>
              <p:cNvSpPr txBox="1"/>
              <p:nvPr/>
            </p:nvSpPr>
            <p:spPr>
              <a:xfrm>
                <a:off x="6413376" y="3651845"/>
                <a:ext cx="239454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rtl="1"/>
                <a:r>
                  <a:rPr lang="ar-SA" sz="3600">
                    <a:solidFill>
                      <a:srgbClr val="83A83F"/>
                    </a:solidFill>
                  </a:rPr>
                  <a:t>تنقيح</a:t>
                </a:r>
                <a:endParaRPr lang="en-US" sz="3600" dirty="0">
                  <a:solidFill>
                    <a:srgbClr val="83A83F"/>
                  </a:solidFill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21A8D7-D1C1-48DE-9DEC-7326D90E713A}"/>
                  </a:ext>
                </a:extLst>
              </p:cNvPr>
              <p:cNvGrpSpPr/>
              <p:nvPr/>
            </p:nvGrpSpPr>
            <p:grpSpPr>
              <a:xfrm>
                <a:off x="895899" y="2576352"/>
                <a:ext cx="1258367" cy="1258367"/>
                <a:chOff x="351561" y="4518731"/>
                <a:chExt cx="1258367" cy="125836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05FD78F-0D69-4D3B-80D0-C03E2C212DE2}"/>
                    </a:ext>
                  </a:extLst>
                </p:cNvPr>
                <p:cNvSpPr/>
                <p:nvPr/>
              </p:nvSpPr>
              <p:spPr>
                <a:xfrm>
                  <a:off x="351561" y="4518731"/>
                  <a:ext cx="1258367" cy="1258367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6" name="Content Placeholder 36">
                  <a:extLst>
                    <a:ext uri="{FF2B5EF4-FFF2-40B4-BE49-F238E27FC236}">
                      <a16:creationId xmlns:a16="http://schemas.microsoft.com/office/drawing/2014/main" id="{DF4A19B0-E2A2-4166-82BF-3947B8B9B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91" y="4626896"/>
                  <a:ext cx="704190" cy="893594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499AA64-3055-4C53-AF61-F7DD18CB2103}"/>
                  </a:ext>
                </a:extLst>
              </p:cNvPr>
              <p:cNvGrpSpPr/>
              <p:nvPr/>
            </p:nvGrpSpPr>
            <p:grpSpPr>
              <a:xfrm>
                <a:off x="6981468" y="2422469"/>
                <a:ext cx="1258367" cy="1258367"/>
                <a:chOff x="351561" y="4518731"/>
                <a:chExt cx="1258367" cy="1258367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A861ED7-FCF5-45DF-A751-B34B1EC9770A}"/>
                    </a:ext>
                  </a:extLst>
                </p:cNvPr>
                <p:cNvSpPr/>
                <p:nvPr/>
              </p:nvSpPr>
              <p:spPr>
                <a:xfrm>
                  <a:off x="351561" y="4518731"/>
                  <a:ext cx="1258367" cy="1258367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3" name="Content Placeholder 36">
                  <a:extLst>
                    <a:ext uri="{FF2B5EF4-FFF2-40B4-BE49-F238E27FC236}">
                      <a16:creationId xmlns:a16="http://schemas.microsoft.com/office/drawing/2014/main" id="{76886336-038D-411C-9809-850E79EB0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649" y="4701117"/>
                  <a:ext cx="704190" cy="893594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E46C19-CE54-4AD2-BBE2-7369F2B1258A}"/>
                  </a:ext>
                </a:extLst>
              </p:cNvPr>
              <p:cNvSpPr txBox="1"/>
              <p:nvPr/>
            </p:nvSpPr>
            <p:spPr>
              <a:xfrm>
                <a:off x="2314209" y="2131423"/>
                <a:ext cx="239454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rtl="1"/>
                <a:r>
                  <a:rPr lang="ar-SA" sz="3600">
                    <a:solidFill>
                      <a:srgbClr val="83A83F"/>
                    </a:solidFill>
                  </a:rPr>
                  <a:t>التحقق</a:t>
                </a:r>
                <a:endParaRPr lang="en-US" sz="3600" dirty="0">
                  <a:solidFill>
                    <a:srgbClr val="83A83F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4C0C41-CB2B-4AB8-AB36-80FBCF1712DB}"/>
                  </a:ext>
                </a:extLst>
              </p:cNvPr>
              <p:cNvGrpSpPr/>
              <p:nvPr/>
            </p:nvGrpSpPr>
            <p:grpSpPr>
              <a:xfrm>
                <a:off x="2882302" y="944535"/>
                <a:ext cx="1258367" cy="1258367"/>
                <a:chOff x="2681340" y="1696113"/>
                <a:chExt cx="1122868" cy="1122868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AD47872-6B38-4813-BCA6-12DD75BDD6A5}"/>
                    </a:ext>
                  </a:extLst>
                </p:cNvPr>
                <p:cNvSpPr/>
                <p:nvPr/>
              </p:nvSpPr>
              <p:spPr>
                <a:xfrm>
                  <a:off x="2681340" y="1696113"/>
                  <a:ext cx="1122868" cy="1122868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6922E30-D19D-405C-BC87-43C470A3E45D}"/>
                    </a:ext>
                  </a:extLst>
                </p:cNvPr>
                <p:cNvGrpSpPr/>
                <p:nvPr/>
              </p:nvGrpSpPr>
              <p:grpSpPr>
                <a:xfrm>
                  <a:off x="2986885" y="1919077"/>
                  <a:ext cx="511779" cy="676941"/>
                  <a:chOff x="1115823" y="2705690"/>
                  <a:chExt cx="793401" cy="1049449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7E522F26-2C85-4E2C-A75B-8F54A600B9DC}"/>
                      </a:ext>
                    </a:extLst>
                  </p:cNvPr>
                  <p:cNvSpPr/>
                  <p:nvPr/>
                </p:nvSpPr>
                <p:spPr>
                  <a:xfrm>
                    <a:off x="1115823" y="2705690"/>
                    <a:ext cx="793401" cy="1049449"/>
                  </a:xfrm>
                  <a:prstGeom prst="roundRect">
                    <a:avLst>
                      <a:gd name="adj" fmla="val 1074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9D95204-18BA-4607-8FB5-0A3703CA9453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2885224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388A1EA-E7DD-4DB7-BCE9-D1C55C019F1D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110041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E7EB187-8451-45AB-976C-C8CFD7693D2B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334858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BCA6E1AA-1200-46F8-858F-F55B9CBDF6F5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559675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C67C503-8873-4D78-B0B6-74ACB61BD22F}"/>
                      </a:ext>
                    </a:extLst>
                  </p:cNvPr>
                  <p:cNvSpPr/>
                  <p:nvPr/>
                </p:nvSpPr>
                <p:spPr>
                  <a:xfrm>
                    <a:off x="1209223" y="2822187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A6894BD-0935-40F3-B8BB-83649E5BBAC7}"/>
                      </a:ext>
                    </a:extLst>
                  </p:cNvPr>
                  <p:cNvSpPr/>
                  <p:nvPr/>
                </p:nvSpPr>
                <p:spPr>
                  <a:xfrm>
                    <a:off x="1209223" y="3047004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EF41A264-CF93-4C40-9A37-BF4051C5FB60}"/>
                      </a:ext>
                    </a:extLst>
                  </p:cNvPr>
                  <p:cNvSpPr/>
                  <p:nvPr/>
                </p:nvSpPr>
                <p:spPr>
                  <a:xfrm>
                    <a:off x="1209223" y="3271821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FB2E8E54-2D44-497B-BCDB-DAAE4EA82C0B}"/>
                      </a:ext>
                    </a:extLst>
                  </p:cNvPr>
                  <p:cNvSpPr/>
                  <p:nvPr/>
                </p:nvSpPr>
                <p:spPr>
                  <a:xfrm>
                    <a:off x="1209223" y="3496638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1893-4883-4D34-B80A-147201EC81B9}"/>
                  </a:ext>
                </a:extLst>
              </p:cNvPr>
              <p:cNvSpPr txBox="1"/>
              <p:nvPr/>
            </p:nvSpPr>
            <p:spPr>
              <a:xfrm>
                <a:off x="4695156" y="2131423"/>
                <a:ext cx="239454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rtl="1"/>
                <a:r>
                  <a:rPr lang="ar-SA" sz="3600">
                    <a:solidFill>
                      <a:srgbClr val="83A83F"/>
                    </a:solidFill>
                  </a:rPr>
                  <a:t>صقل</a:t>
                </a:r>
                <a:endParaRPr lang="en-US" sz="3600" dirty="0">
                  <a:solidFill>
                    <a:srgbClr val="83A83F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A264F6F-AFFA-4A18-ADE4-3819D127D633}"/>
                  </a:ext>
                </a:extLst>
              </p:cNvPr>
              <p:cNvGrpSpPr/>
              <p:nvPr/>
            </p:nvGrpSpPr>
            <p:grpSpPr>
              <a:xfrm>
                <a:off x="5263248" y="944535"/>
                <a:ext cx="1258367" cy="1258367"/>
                <a:chOff x="5149619" y="1314650"/>
                <a:chExt cx="1258367" cy="1258367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6ECB9A-F2AE-7546-AE4B-D10EF71952EF}"/>
                    </a:ext>
                  </a:extLst>
                </p:cNvPr>
                <p:cNvSpPr/>
                <p:nvPr/>
              </p:nvSpPr>
              <p:spPr>
                <a:xfrm>
                  <a:off x="5149619" y="1314650"/>
                  <a:ext cx="1258367" cy="1258367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88B56FE-41AA-4189-8E18-A44535C816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1345" y="1542832"/>
                  <a:ext cx="758458" cy="75845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4B5E35-5793-511D-7429-42DE77192486}"/>
              </a:ext>
            </a:extLst>
          </p:cNvPr>
          <p:cNvSpPr txBox="1"/>
          <p:nvPr/>
        </p:nvSpPr>
        <p:spPr>
          <a:xfrm>
            <a:off x="628650" y="5355771"/>
            <a:ext cx="7777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>
                <a:solidFill>
                  <a:srgbClr val="000000"/>
                </a:solidFill>
                <a:latin typeface="system-ui"/>
              </a:rPr>
              <a:t>ودعونا لا نتعب ونحن نفعل الخير ، لأننا في الوقت المناسب سنحصد إذا لم نفقد قلوبنا (غلاطية 6: 9).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399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51" y="386512"/>
            <a:ext cx="8467594" cy="1325563"/>
          </a:xfrm>
        </p:spPr>
        <p:txBody>
          <a:bodyPr/>
          <a:lstStyle/>
          <a:p>
            <a:pPr rtl="1"/>
            <a:r>
              <a:rPr lang="ar-SA" sz="3600"/>
              <a:t>4. إشراك المجتمع في استخدام الكتاب المقدس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44DA5-FA3C-424B-9587-8AF9D59C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11403" r="649"/>
          <a:stretch/>
        </p:blipFill>
        <p:spPr>
          <a:xfrm>
            <a:off x="2149441" y="1049293"/>
            <a:ext cx="4795013" cy="3228133"/>
          </a:xfrm>
          <a:prstGeom prst="roundRect">
            <a:avLst>
              <a:gd name="adj" fmla="val 4609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FB853-6204-F946-CD73-DAFBA98F379F}"/>
              </a:ext>
            </a:extLst>
          </p:cNvPr>
          <p:cNvSpPr txBox="1"/>
          <p:nvPr/>
        </p:nvSpPr>
        <p:spPr>
          <a:xfrm>
            <a:off x="713014" y="4532496"/>
            <a:ext cx="7717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>
                <a:solidFill>
                  <a:srgbClr val="000000"/>
                </a:solidFill>
                <a:latin typeface="system-ui"/>
              </a:rPr>
              <a:t>كل الكتاب المقدس معطى بوحي من الله ، وهو مفيد للعقيدة ، للتوبيخ ، للتقويم ، للتعليم في البر ، 17 لكي يكون رجل الله كاملا ومجهزا تماما لكل عمل صالح 
(تيموثاوس الثانية 3: 16-17).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85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3600"/>
              <a:t>5. مشاركة </a:t>
            </a:r>
            <a:r>
              <a:rPr lang="en-US" sz="3600"/>
              <a:t>COBT </a:t>
            </a:r>
            <a:r>
              <a:rPr lang="ar-SA" sz="3600"/>
              <a:t>مع الآخرين</a:t>
            </a: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B62FA-F033-40B4-A4D7-5F2AE89E8696}"/>
              </a:ext>
            </a:extLst>
          </p:cNvPr>
          <p:cNvGrpSpPr/>
          <p:nvPr/>
        </p:nvGrpSpPr>
        <p:grpSpPr>
          <a:xfrm>
            <a:off x="3579610" y="3258602"/>
            <a:ext cx="1474178" cy="1439605"/>
            <a:chOff x="4207941" y="1712074"/>
            <a:chExt cx="2066473" cy="2066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1DA0D3-CD20-4EFE-80B3-CC18DF72AE1B}"/>
                </a:ext>
              </a:extLst>
            </p:cNvPr>
            <p:cNvSpPr/>
            <p:nvPr/>
          </p:nvSpPr>
          <p:spPr>
            <a:xfrm>
              <a:off x="4207941" y="1712074"/>
              <a:ext cx="2066473" cy="2066473"/>
            </a:xfrm>
            <a:prstGeom prst="ellipse">
              <a:avLst/>
            </a:prstGeom>
            <a:solidFill>
              <a:schemeClr val="accent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F22FF-E590-47B9-AB08-57630A74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8" y="2188702"/>
              <a:ext cx="1732838" cy="111321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2BBE1-56B3-4B56-80C3-AE5056BF9A6C}"/>
              </a:ext>
            </a:extLst>
          </p:cNvPr>
          <p:cNvGrpSpPr/>
          <p:nvPr/>
        </p:nvGrpSpPr>
        <p:grpSpPr>
          <a:xfrm>
            <a:off x="1726846" y="2709197"/>
            <a:ext cx="1474178" cy="1439605"/>
            <a:chOff x="1100649" y="1928997"/>
            <a:chExt cx="2066473" cy="20664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0973C-6CA5-458D-9032-F05D9A36A04B}"/>
                </a:ext>
              </a:extLst>
            </p:cNvPr>
            <p:cNvSpPr/>
            <p:nvPr/>
          </p:nvSpPr>
          <p:spPr>
            <a:xfrm>
              <a:off x="1100649" y="1928997"/>
              <a:ext cx="2066473" cy="2066473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66" y="2405625"/>
              <a:ext cx="1732838" cy="1113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C79C4-3995-4C70-9B64-3DEBBF7BD512}"/>
              </a:ext>
            </a:extLst>
          </p:cNvPr>
          <p:cNvGrpSpPr/>
          <p:nvPr/>
        </p:nvGrpSpPr>
        <p:grpSpPr>
          <a:xfrm>
            <a:off x="5564391" y="2583435"/>
            <a:ext cx="1474178" cy="1439605"/>
            <a:chOff x="5976879" y="3955015"/>
            <a:chExt cx="2066473" cy="206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81A674-D6DA-427D-AB7E-F36AA5D24DA6}"/>
                </a:ext>
              </a:extLst>
            </p:cNvPr>
            <p:cNvSpPr/>
            <p:nvPr/>
          </p:nvSpPr>
          <p:spPr>
            <a:xfrm>
              <a:off x="5976879" y="3955015"/>
              <a:ext cx="2066473" cy="2066473"/>
            </a:xfrm>
            <a:prstGeom prst="ellipse">
              <a:avLst/>
            </a:prstGeom>
            <a:solidFill>
              <a:schemeClr val="tx2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B80786-AA63-49AA-BBB2-E36E3DF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96" y="4431643"/>
              <a:ext cx="1732838" cy="11132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D9739-86A0-4E57-8D64-876FFE6161A8}"/>
              </a:ext>
            </a:extLst>
          </p:cNvPr>
          <p:cNvGrpSpPr/>
          <p:nvPr/>
        </p:nvGrpSpPr>
        <p:grpSpPr>
          <a:xfrm>
            <a:off x="3538764" y="998263"/>
            <a:ext cx="1474178" cy="1439605"/>
            <a:chOff x="2860243" y="4245166"/>
            <a:chExt cx="2066473" cy="2066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6D4A84-5EB1-42FE-871A-A09611137276}"/>
                </a:ext>
              </a:extLst>
            </p:cNvPr>
            <p:cNvSpPr/>
            <p:nvPr/>
          </p:nvSpPr>
          <p:spPr>
            <a:xfrm>
              <a:off x="2860243" y="4245166"/>
              <a:ext cx="2066473" cy="2066473"/>
            </a:xfrm>
            <a:prstGeom prst="ellipse">
              <a:avLst/>
            </a:prstGeom>
            <a:solidFill>
              <a:srgbClr val="FBA93D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59F7A7-6BBE-4E44-8F6D-C2E1AD2A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0" y="4721794"/>
              <a:ext cx="1732838" cy="1113216"/>
            </a:xfrm>
            <a:prstGeom prst="rect">
              <a:avLst/>
            </a:prstGeom>
          </p:spPr>
        </p:pic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A291CE0D-DF81-E64C-B333-9B884F9DB7D3}"/>
              </a:ext>
            </a:extLst>
          </p:cNvPr>
          <p:cNvSpPr/>
          <p:nvPr/>
        </p:nvSpPr>
        <p:spPr>
          <a:xfrm>
            <a:off x="4102990" y="2528576"/>
            <a:ext cx="345726" cy="681607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BDC8CC4-F4FE-B849-AE8A-D9D57C872BCD}"/>
              </a:ext>
            </a:extLst>
          </p:cNvPr>
          <p:cNvSpPr/>
          <p:nvPr/>
        </p:nvSpPr>
        <p:spPr>
          <a:xfrm rot="2039566">
            <a:off x="2972537" y="2144230"/>
            <a:ext cx="345726" cy="681607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7F684AE7-2AB0-3447-8E0A-D955162A974E}"/>
              </a:ext>
            </a:extLst>
          </p:cNvPr>
          <p:cNvSpPr/>
          <p:nvPr/>
        </p:nvSpPr>
        <p:spPr>
          <a:xfrm rot="18930298">
            <a:off x="5202235" y="2129908"/>
            <a:ext cx="345726" cy="681606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E0A0F-A541-D969-B26E-35CF476AF46C}"/>
              </a:ext>
            </a:extLst>
          </p:cNvPr>
          <p:cNvSpPr txBox="1"/>
          <p:nvPr/>
        </p:nvSpPr>
        <p:spPr>
          <a:xfrm>
            <a:off x="628650" y="4927530"/>
            <a:ext cx="768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>
                <a:solidFill>
                  <a:srgbClr val="000000"/>
                </a:solidFill>
                <a:latin typeface="system-ui"/>
              </a:rPr>
              <a:t>فأجاب وقال لهم: «من له سترتان فليعط من ليس له شيء. ومن له طعام فليفعل مثله». (لوقا 3:11)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49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26" y="386512"/>
            <a:ext cx="8705612" cy="1325563"/>
          </a:xfrm>
        </p:spPr>
        <p:txBody>
          <a:bodyPr/>
          <a:lstStyle/>
          <a:p>
            <a:r>
              <a:rPr lang="ar-SA" sz="4000"/>
              <a:t>6. قيادة الأجيال القادمة للتحديث والمراجعة.</a:t>
            </a:r>
            <a:endParaRPr lang="en-US" sz="4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993F3A-872D-0948-503B-C11EADDDA476}"/>
              </a:ext>
            </a:extLst>
          </p:cNvPr>
          <p:cNvGrpSpPr/>
          <p:nvPr/>
        </p:nvGrpSpPr>
        <p:grpSpPr>
          <a:xfrm flipH="1">
            <a:off x="752489" y="1712075"/>
            <a:ext cx="7639021" cy="2439777"/>
            <a:chOff x="752489" y="1604153"/>
            <a:chExt cx="7785920" cy="24397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FE372B-FA80-456A-AE54-2015AF9D39DE}"/>
                </a:ext>
              </a:extLst>
            </p:cNvPr>
            <p:cNvGrpSpPr/>
            <p:nvPr/>
          </p:nvGrpSpPr>
          <p:grpSpPr>
            <a:xfrm>
              <a:off x="1020369" y="3111115"/>
              <a:ext cx="911436" cy="898439"/>
              <a:chOff x="351561" y="4518731"/>
              <a:chExt cx="1258367" cy="125836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2423BD0-D6D9-F942-8B81-225C2007C666}"/>
                  </a:ext>
                </a:extLst>
              </p:cNvPr>
              <p:cNvSpPr/>
              <p:nvPr/>
            </p:nvSpPr>
            <p:spPr>
              <a:xfrm>
                <a:off x="351561" y="4518731"/>
                <a:ext cx="1258367" cy="1258367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Content Placeholder 36">
                <a:extLst>
                  <a:ext uri="{FF2B5EF4-FFF2-40B4-BE49-F238E27FC236}">
                    <a16:creationId xmlns:a16="http://schemas.microsoft.com/office/drawing/2014/main" id="{96B38ACC-109F-F845-A620-2208F654A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49" y="4701117"/>
                <a:ext cx="704190" cy="893594"/>
              </a:xfrm>
              <a:prstGeom prst="rect">
                <a:avLst/>
              </a:prstGeom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EB0D2AD-01A3-F14D-AC1E-CCF2510CD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89" y="1604153"/>
              <a:ext cx="1293664" cy="83108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55A0C4-A8D7-D149-B953-682B076E8F32}"/>
                </a:ext>
              </a:extLst>
            </p:cNvPr>
            <p:cNvSpPr txBox="1"/>
            <p:nvPr/>
          </p:nvSpPr>
          <p:spPr>
            <a:xfrm>
              <a:off x="1020369" y="2472178"/>
              <a:ext cx="75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3200">
                  <a:solidFill>
                    <a:schemeClr val="tx2"/>
                  </a:solidFill>
                </a:rPr>
                <a:t>أنت</a:t>
              </a:r>
              <a:endParaRPr 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BA80236-8CFA-C445-AB84-F501FBAE2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428" y="1604153"/>
              <a:ext cx="1293664" cy="83108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24B58C-2740-6640-803E-692608BD8E41}"/>
                </a:ext>
              </a:extLst>
            </p:cNvPr>
            <p:cNvSpPr/>
            <p:nvPr/>
          </p:nvSpPr>
          <p:spPr>
            <a:xfrm>
              <a:off x="4226758" y="2464784"/>
              <a:ext cx="11030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ar-SA" sz="3200">
                  <a:solidFill>
                    <a:schemeClr val="tx2"/>
                  </a:solidFill>
                </a:rPr>
                <a:t>أطفالك</a:t>
              </a:r>
              <a:endParaRPr 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F50749A-25D3-9C41-BF8D-587A3ABF5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847" y="1604153"/>
              <a:ext cx="1293664" cy="83108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5BF17B-61BE-6643-832C-EC1D2DE5EC17}"/>
                </a:ext>
              </a:extLst>
            </p:cNvPr>
            <p:cNvSpPr txBox="1"/>
            <p:nvPr/>
          </p:nvSpPr>
          <p:spPr>
            <a:xfrm>
              <a:off x="6908262" y="2491331"/>
              <a:ext cx="1630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3200">
                  <a:solidFill>
                    <a:schemeClr val="tx2"/>
                  </a:solidFill>
                </a:rPr>
                <a:t>أحفادك</a:t>
              </a:r>
              <a:endParaRPr lang="en-US" sz="3200" dirty="0">
                <a:solidFill>
                  <a:schemeClr val="tx2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CCB541B-DFEB-4F78-97DE-D74028F6E8CC}"/>
                </a:ext>
              </a:extLst>
            </p:cNvPr>
            <p:cNvGrpSpPr/>
            <p:nvPr/>
          </p:nvGrpSpPr>
          <p:grpSpPr>
            <a:xfrm>
              <a:off x="4327771" y="3111113"/>
              <a:ext cx="911436" cy="898439"/>
              <a:chOff x="351561" y="4518731"/>
              <a:chExt cx="1258367" cy="125836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03059F7-D65A-497B-A723-335EEDD5E95B}"/>
                  </a:ext>
                </a:extLst>
              </p:cNvPr>
              <p:cNvSpPr/>
              <p:nvPr/>
            </p:nvSpPr>
            <p:spPr>
              <a:xfrm>
                <a:off x="351561" y="4518731"/>
                <a:ext cx="1258367" cy="1258367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Content Placeholder 36">
                <a:extLst>
                  <a:ext uri="{FF2B5EF4-FFF2-40B4-BE49-F238E27FC236}">
                    <a16:creationId xmlns:a16="http://schemas.microsoft.com/office/drawing/2014/main" id="{EC145C47-E61A-49DB-AA90-959050292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49" y="4701117"/>
                <a:ext cx="704190" cy="893594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C285E80-31C2-4BE2-838A-B2C9340DBA1D}"/>
                </a:ext>
              </a:extLst>
            </p:cNvPr>
            <p:cNvGrpSpPr/>
            <p:nvPr/>
          </p:nvGrpSpPr>
          <p:grpSpPr>
            <a:xfrm>
              <a:off x="7288961" y="3145491"/>
              <a:ext cx="911436" cy="898439"/>
              <a:chOff x="351561" y="4518731"/>
              <a:chExt cx="1258367" cy="1258367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19C30EA-14F8-4D38-BE27-27F30B3AA62C}"/>
                  </a:ext>
                </a:extLst>
              </p:cNvPr>
              <p:cNvSpPr/>
              <p:nvPr/>
            </p:nvSpPr>
            <p:spPr>
              <a:xfrm>
                <a:off x="351561" y="4518731"/>
                <a:ext cx="1258367" cy="1258367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Content Placeholder 36">
                <a:extLst>
                  <a:ext uri="{FF2B5EF4-FFF2-40B4-BE49-F238E27FC236}">
                    <a16:creationId xmlns:a16="http://schemas.microsoft.com/office/drawing/2014/main" id="{85A48FFF-68AF-47F1-AF48-4E67AB81D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49" y="4701117"/>
                <a:ext cx="704190" cy="893594"/>
              </a:xfrm>
              <a:prstGeom prst="rect">
                <a:avLst/>
              </a:prstGeom>
            </p:spPr>
          </p:pic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D719ED2-AA04-42F9-A71D-7426E1527506}"/>
                </a:ext>
              </a:extLst>
            </p:cNvPr>
            <p:cNvSpPr/>
            <p:nvPr/>
          </p:nvSpPr>
          <p:spPr>
            <a:xfrm>
              <a:off x="2357606" y="3409218"/>
              <a:ext cx="1401845" cy="302231"/>
            </a:xfrm>
            <a:prstGeom prst="rightArrow">
              <a:avLst>
                <a:gd name="adj1" fmla="val 61677"/>
                <a:gd name="adj2" fmla="val 50000"/>
              </a:avLst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E12DF47E-E278-4F26-A774-20EA42DF3186}"/>
                </a:ext>
              </a:extLst>
            </p:cNvPr>
            <p:cNvSpPr/>
            <p:nvPr/>
          </p:nvSpPr>
          <p:spPr>
            <a:xfrm>
              <a:off x="5686420" y="3409216"/>
              <a:ext cx="1401845" cy="302231"/>
            </a:xfrm>
            <a:prstGeom prst="rightArrow">
              <a:avLst>
                <a:gd name="adj1" fmla="val 61677"/>
                <a:gd name="adj2" fmla="val 50000"/>
              </a:avLst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9C386B-38F8-633D-0F75-003820893633}"/>
              </a:ext>
            </a:extLst>
          </p:cNvPr>
          <p:cNvSpPr txBox="1"/>
          <p:nvPr/>
        </p:nvSpPr>
        <p:spPr>
          <a:xfrm>
            <a:off x="752489" y="4376057"/>
            <a:ext cx="7639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>
                <a:solidFill>
                  <a:srgbClr val="000000"/>
                </a:solidFill>
                <a:latin typeface="system-ui"/>
              </a:rPr>
              <a:t>"وهذه الكلمات التي أوصيكم بها اليوم تكون في قلوبكم. 7 وتعلمهم باجتهاد لأولادك، وتكلمهم عندما تجلس في بيتك، وعندما تمشي في الطريق، وعندما تضطجع، وعندما تقوم (تثنية 6: 6-7).
لذلك قرأوا بوضوح من الكتاب ، في شريعة الله. وأعطوا المعنى وساعدوهم على فهم القراءة (نحميا 8: 8).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512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81A373-84A0-4642-A7EA-B72C55C19AB4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9ede4979-7183-4f81-a394-71c40c9222c4"/>
    <ds:schemaRef ds:uri="038937e4-20c5-4a73-b245-175c4ead960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6FA65BF-981B-4435-810C-5EAFF7F707A3}"/>
</file>

<file path=customXml/itemProps3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</TotalTime>
  <Words>334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PowerPoint Presentation</vt:lpstr>
      <vt:lpstr>PowerPoint Presentation</vt:lpstr>
      <vt:lpstr>1. قبول مسؤولية القيام بترجمة الكتاب المقدس</vt:lpstr>
      <vt:lpstr>2. اجعل ترجمة الكتاب المقدس متاحة</vt:lpstr>
      <vt:lpstr>3. تنقيح ومراجعة الترجمة</vt:lpstr>
      <vt:lpstr>4. إشراك المجتمع في استخدام الكتاب المقدس</vt:lpstr>
      <vt:lpstr>5. مشاركة COBT مع الآخرين</vt:lpstr>
      <vt:lpstr>6. قيادة الأجيال القادمة للتحديث والمراجعة.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159</cp:revision>
  <dcterms:created xsi:type="dcterms:W3CDTF">2019-03-18T18:21:25Z</dcterms:created>
  <dcterms:modified xsi:type="dcterms:W3CDTF">2024-04-10T16:27:02Z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