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2"/>
  </p:notesMasterIdLst>
  <p:sldIdLst>
    <p:sldId id="309" r:id="rId6"/>
    <p:sldId id="308" r:id="rId7"/>
    <p:sldId id="292" r:id="rId8"/>
    <p:sldId id="296" r:id="rId9"/>
    <p:sldId id="306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F3300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9D674-D45E-4F43-874F-2BBE1B0AC325}" v="36" dt="2024-04-10T18:40:57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5" autoAdjust="0"/>
    <p:restoredTop sz="95646" autoAdjust="0"/>
  </p:normalViewPr>
  <p:slideViewPr>
    <p:cSldViewPr snapToGrid="0">
      <p:cViewPr varScale="1">
        <p:scale>
          <a:sx n="58" d="100"/>
          <a:sy n="58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4176BF05-53A5-0703-DD53-971250A05FE2}"/>
    <pc:docChg chg="addSld delSld">
      <pc:chgData name="Deborah Shaw" userId="S::deborah_shaw@wycliffeassociates.org::79bf7848-a030-4096-934a-3abbfde4984a" providerId="AD" clId="Web-{4176BF05-53A5-0703-DD53-971250A05FE2}" dt="2023-12-19T04:46:29.720" v="1"/>
      <pc:docMkLst>
        <pc:docMk/>
      </pc:docMkLst>
      <pc:sldChg chg="add del">
        <pc:chgData name="Deborah Shaw" userId="S::deborah_shaw@wycliffeassociates.org::79bf7848-a030-4096-934a-3abbfde4984a" providerId="AD" clId="Web-{4176BF05-53A5-0703-DD53-971250A05FE2}" dt="2023-12-19T04:46:29.720" v="1"/>
        <pc:sldMkLst>
          <pc:docMk/>
          <pc:sldMk cId="674836847" sldId="310"/>
        </pc:sldMkLst>
      </pc:sldChg>
    </pc:docChg>
  </pc:docChgLst>
  <pc:docChgLst>
    <pc:chgData clId="Web-{72EEF5DA-93A1-6201-23E2-AFE4DFF239F6}"/>
    <pc:docChg chg="addSld">
      <pc:chgData name="" userId="" providerId="" clId="Web-{72EEF5DA-93A1-6201-23E2-AFE4DFF239F6}" dt="2023-12-17T22:07:27.115" v="0"/>
      <pc:docMkLst>
        <pc:docMk/>
      </pc:docMkLst>
      <pc:sldChg chg="add">
        <pc:chgData name="" userId="" providerId="" clId="Web-{72EEF5DA-93A1-6201-23E2-AFE4DFF239F6}" dt="2023-12-17T22:07:27.115" v="0"/>
        <pc:sldMkLst>
          <pc:docMk/>
          <pc:sldMk cId="3829610916" sldId="295"/>
        </pc:sldMkLst>
      </pc:sldChg>
    </pc:docChg>
  </pc:docChgLst>
  <pc:docChgLst>
    <pc:chgData name="Tina Slack" userId="5020e05b7d920362" providerId="LiveId" clId="{2BBDF5D4-CC38-4162-9BCE-6DB4B6D4B6BA}"/>
    <pc:docChg chg="undo redo custSel addSld delSld modSld sldOrd">
      <pc:chgData name="Tina Slack" userId="5020e05b7d920362" providerId="LiveId" clId="{2BBDF5D4-CC38-4162-9BCE-6DB4B6D4B6BA}" dt="2023-09-02T01:31:01.515" v="975" actId="2696"/>
      <pc:docMkLst>
        <pc:docMk/>
      </pc:docMkLst>
      <pc:sldChg chg="addSp delSp modSp mod">
        <pc:chgData name="Tina Slack" userId="5020e05b7d920362" providerId="LiveId" clId="{2BBDF5D4-CC38-4162-9BCE-6DB4B6D4B6BA}" dt="2023-08-23T15:16:58.839" v="134" actId="1076"/>
        <pc:sldMkLst>
          <pc:docMk/>
          <pc:sldMk cId="2126766571" sldId="260"/>
        </pc:sldMkLst>
        <pc:spChg chg="add mod">
          <ac:chgData name="Tina Slack" userId="5020e05b7d920362" providerId="LiveId" clId="{2BBDF5D4-CC38-4162-9BCE-6DB4B6D4B6BA}" dt="2023-08-23T15:16:20.917" v="128" actId="208"/>
          <ac:spMkLst>
            <pc:docMk/>
            <pc:sldMk cId="2126766571" sldId="260"/>
            <ac:spMk id="10" creationId="{1B84FA32-5C7B-9F65-25DC-E0A7729F423B}"/>
          </ac:spMkLst>
        </pc:spChg>
        <pc:spChg chg="mod ord">
          <ac:chgData name="Tina Slack" userId="5020e05b7d920362" providerId="LiveId" clId="{2BBDF5D4-CC38-4162-9BCE-6DB4B6D4B6BA}" dt="2023-08-23T15:16:58.839" v="134" actId="1076"/>
          <ac:spMkLst>
            <pc:docMk/>
            <pc:sldMk cId="2126766571" sldId="260"/>
            <ac:spMk id="18" creationId="{4694CCB8-A161-4308-BC33-DD746CEBFA8D}"/>
          </ac:spMkLst>
        </pc:spChg>
        <pc:spChg chg="add mod">
          <ac:chgData name="Tina Slack" userId="5020e05b7d920362" providerId="LiveId" clId="{2BBDF5D4-CC38-4162-9BCE-6DB4B6D4B6BA}" dt="2023-08-23T15:14:25.445" v="122" actId="1076"/>
          <ac:spMkLst>
            <pc:docMk/>
            <pc:sldMk cId="2126766571" sldId="260"/>
            <ac:spMk id="19" creationId="{59B3A160-143C-7026-CCF1-F508CFDE3DFB}"/>
          </ac:spMkLst>
        </pc:spChg>
        <pc:grpChg chg="mod">
          <ac:chgData name="Tina Slack" userId="5020e05b7d920362" providerId="LiveId" clId="{2BBDF5D4-CC38-4162-9BCE-6DB4B6D4B6BA}" dt="2023-08-23T15:06:11.302" v="10"/>
          <ac:grpSpMkLst>
            <pc:docMk/>
            <pc:sldMk cId="2126766571" sldId="260"/>
            <ac:grpSpMk id="8" creationId="{FED29516-40D4-A87A-1128-1E03DA2C949E}"/>
          </ac:grpSpMkLst>
        </pc:grpChg>
        <pc:picChg chg="mod modCrop">
          <ac:chgData name="Tina Slack" userId="5020e05b7d920362" providerId="LiveId" clId="{2BBDF5D4-CC38-4162-9BCE-6DB4B6D4B6BA}" dt="2023-08-23T15:14:41.851" v="123" actId="1076"/>
          <ac:picMkLst>
            <pc:docMk/>
            <pc:sldMk cId="2126766571" sldId="260"/>
            <ac:picMk id="5" creationId="{BEBBE691-C95C-4874-BCF5-5224B2E2352D}"/>
          </ac:picMkLst>
        </pc:picChg>
        <pc:inkChg chg="add del">
          <ac:chgData name="Tina Slack" userId="5020e05b7d920362" providerId="LiveId" clId="{2BBDF5D4-CC38-4162-9BCE-6DB4B6D4B6BA}" dt="2023-08-23T15:05:56.433" v="3" actId="9405"/>
          <ac:inkMkLst>
            <pc:docMk/>
            <pc:sldMk cId="2126766571" sldId="260"/>
            <ac:inkMk id="2" creationId="{56329E3C-AD82-9F8B-DA16-24E7E6A785F8}"/>
          </ac:inkMkLst>
        </pc:inkChg>
        <pc:inkChg chg="add">
          <ac:chgData name="Tina Slack" userId="5020e05b7d920362" providerId="LiveId" clId="{2BBDF5D4-CC38-4162-9BCE-6DB4B6D4B6BA}" dt="2023-08-23T15:06:07.199" v="4" actId="9405"/>
          <ac:inkMkLst>
            <pc:docMk/>
            <pc:sldMk cId="2126766571" sldId="260"/>
            <ac:inkMk id="3" creationId="{7EAA6935-4416-F669-1BDB-ADFC0C353E6F}"/>
          </ac:inkMkLst>
        </pc:inkChg>
        <pc:inkChg chg="add">
          <ac:chgData name="Tina Slack" userId="5020e05b7d920362" providerId="LiveId" clId="{2BBDF5D4-CC38-4162-9BCE-6DB4B6D4B6BA}" dt="2023-08-23T15:06:07.920" v="5" actId="9405"/>
          <ac:inkMkLst>
            <pc:docMk/>
            <pc:sldMk cId="2126766571" sldId="260"/>
            <ac:inkMk id="4" creationId="{94BBD018-B811-5DE9-3305-356D110E875D}"/>
          </ac:inkMkLst>
        </pc:inkChg>
        <pc:inkChg chg="add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6" creationId="{8418E94B-7BD6-DD23-2E33-2E27E5422CBA}"/>
          </ac:inkMkLst>
        </pc:inkChg>
        <pc:inkChg chg="add del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7" creationId="{79F44904-45FF-60B6-381D-AF25A8A38C45}"/>
          </ac:inkMkLst>
        </pc:inkChg>
        <pc:inkChg chg="add">
          <ac:chgData name="Tina Slack" userId="5020e05b7d920362" providerId="LiveId" clId="{2BBDF5D4-CC38-4162-9BCE-6DB4B6D4B6BA}" dt="2023-08-23T15:06:15.975" v="11" actId="9405"/>
          <ac:inkMkLst>
            <pc:docMk/>
            <pc:sldMk cId="2126766571" sldId="260"/>
            <ac:inkMk id="9" creationId="{E35B07E9-1FB6-FC97-0971-743D81E0D7E5}"/>
          </ac:inkMkLst>
        </pc:inkChg>
        <pc:cxnChg chg="add mod">
          <ac:chgData name="Tina Slack" userId="5020e05b7d920362" providerId="LiveId" clId="{2BBDF5D4-CC38-4162-9BCE-6DB4B6D4B6BA}" dt="2023-08-23T15:16:36.963" v="130" actId="208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modSp del mod ord">
        <pc:chgData name="Tina Slack" userId="5020e05b7d920362" providerId="LiveId" clId="{2BBDF5D4-CC38-4162-9BCE-6DB4B6D4B6BA}" dt="2023-08-23T20:38:35.936" v="774" actId="2696"/>
        <pc:sldMkLst>
          <pc:docMk/>
          <pc:sldMk cId="3709445605" sldId="264"/>
        </pc:sldMkLst>
        <pc:spChg chg="mod">
          <ac:chgData name="Tina Slack" userId="5020e05b7d920362" providerId="LiveId" clId="{2BBDF5D4-CC38-4162-9BCE-6DB4B6D4B6BA}" dt="2023-08-23T15:26:42.649" v="189" actId="20577"/>
          <ac:spMkLst>
            <pc:docMk/>
            <pc:sldMk cId="3709445605" sldId="264"/>
            <ac:spMk id="3" creationId="{E7997E9E-F5AE-46A6-8433-D9E74593E296}"/>
          </ac:spMkLst>
        </pc:spChg>
        <pc:spChg chg="mod">
          <ac:chgData name="Tina Slack" userId="5020e05b7d920362" providerId="LiveId" clId="{2BBDF5D4-CC38-4162-9BCE-6DB4B6D4B6BA}" dt="2023-08-23T15:30:16.255" v="190" actId="20577"/>
          <ac:spMkLst>
            <pc:docMk/>
            <pc:sldMk cId="3709445605" sldId="264"/>
            <ac:spMk id="23" creationId="{BD9C3854-E452-4A54-ADFB-7F38F7DB67FE}"/>
          </ac:spMkLst>
        </pc:spChg>
      </pc:sldChg>
      <pc:sldChg chg="del">
        <pc:chgData name="Tina Slack" userId="5020e05b7d920362" providerId="LiveId" clId="{2BBDF5D4-CC38-4162-9BCE-6DB4B6D4B6BA}" dt="2023-08-23T11:56:04.485" v="0" actId="2696"/>
        <pc:sldMkLst>
          <pc:docMk/>
          <pc:sldMk cId="3072800876" sldId="280"/>
        </pc:sldMkLst>
      </pc:sldChg>
      <pc:sldChg chg="delSp mod">
        <pc:chgData name="Tina Slack" userId="5020e05b7d920362" providerId="LiveId" clId="{2BBDF5D4-CC38-4162-9BCE-6DB4B6D4B6BA}" dt="2023-08-23T15:50:14.424" v="355" actId="478"/>
        <pc:sldMkLst>
          <pc:docMk/>
          <pc:sldMk cId="801358169" sldId="286"/>
        </pc:sldMkLst>
        <pc:spChg chg="del">
          <ac:chgData name="Tina Slack" userId="5020e05b7d920362" providerId="LiveId" clId="{2BBDF5D4-CC38-4162-9BCE-6DB4B6D4B6BA}" dt="2023-08-23T15:50:14.424" v="355" actId="478"/>
          <ac:spMkLst>
            <pc:docMk/>
            <pc:sldMk cId="801358169" sldId="286"/>
            <ac:spMk id="3" creationId="{26FADB6C-6CB5-4D7C-AC09-B89C68326468}"/>
          </ac:spMkLst>
        </pc:spChg>
      </pc:sldChg>
      <pc:sldChg chg="modSp mod ord">
        <pc:chgData name="Tina Slack" userId="5020e05b7d920362" providerId="LiveId" clId="{2BBDF5D4-CC38-4162-9BCE-6DB4B6D4B6BA}" dt="2023-08-23T19:16:58.129" v="407" actId="20577"/>
        <pc:sldMkLst>
          <pc:docMk/>
          <pc:sldMk cId="1984317692" sldId="292"/>
        </pc:sldMkLst>
        <pc:spChg chg="mod">
          <ac:chgData name="Tina Slack" userId="5020e05b7d920362" providerId="LiveId" clId="{2BBDF5D4-CC38-4162-9BCE-6DB4B6D4B6BA}" dt="2023-08-23T15:37:49.027" v="354" actId="14100"/>
          <ac:spMkLst>
            <pc:docMk/>
            <pc:sldMk cId="1984317692" sldId="292"/>
            <ac:spMk id="3" creationId="{F1508D48-ACAD-413A-B908-6D5EE0B05176}"/>
          </ac:spMkLst>
        </pc:spChg>
        <pc:spChg chg="mod">
          <ac:chgData name="Tina Slack" userId="5020e05b7d920362" providerId="LiveId" clId="{2BBDF5D4-CC38-4162-9BCE-6DB4B6D4B6BA}" dt="2023-08-23T19:16:58.129" v="407" actId="20577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Tina Slack" userId="5020e05b7d920362" providerId="LiveId" clId="{2BBDF5D4-CC38-4162-9BCE-6DB4B6D4B6BA}" dt="2023-08-23T19:16:38.130" v="395" actId="20577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Tina Slack" userId="5020e05b7d920362" providerId="LiveId" clId="{2BBDF5D4-CC38-4162-9BCE-6DB4B6D4B6BA}" dt="2023-08-23T15:37:33.569" v="353" actId="1076"/>
          <ac:spMkLst>
            <pc:docMk/>
            <pc:sldMk cId="1984317692" sldId="292"/>
            <ac:spMk id="24" creationId="{4BDA76E3-0D66-4FE9-B3BB-A375583B2556}"/>
          </ac:spMkLst>
        </pc:spChg>
      </pc:sldChg>
      <pc:sldChg chg="addSp delSp modSp mod addAnim delAnim modAnim">
        <pc:chgData name="Tina Slack" userId="5020e05b7d920362" providerId="LiveId" clId="{2BBDF5D4-CC38-4162-9BCE-6DB4B6D4B6BA}" dt="2023-08-23T20:21:38.226" v="773" actId="5793"/>
        <pc:sldMkLst>
          <pc:docMk/>
          <pc:sldMk cId="2815825456" sldId="296"/>
        </pc:sldMkLst>
        <pc:spChg chg="mod">
          <ac:chgData name="Tina Slack" userId="5020e05b7d920362" providerId="LiveId" clId="{2BBDF5D4-CC38-4162-9BCE-6DB4B6D4B6BA}" dt="2023-08-23T19:48:15.463" v="514" actId="20577"/>
          <ac:spMkLst>
            <pc:docMk/>
            <pc:sldMk cId="2815825456" sldId="296"/>
            <ac:spMk id="2" creationId="{A3B8C413-A866-4546-881B-42F5FA496EBA}"/>
          </ac:spMkLst>
        </pc:spChg>
        <pc:spChg chg="del">
          <ac:chgData name="Tina Slack" userId="5020e05b7d920362" providerId="LiveId" clId="{2BBDF5D4-CC38-4162-9BCE-6DB4B6D4B6BA}" dt="2023-08-23T19:41:46.164" v="469" actId="478"/>
          <ac:spMkLst>
            <pc:docMk/>
            <pc:sldMk cId="2815825456" sldId="296"/>
            <ac:spMk id="4" creationId="{745DFA80-D52D-459C-BF21-41B7426FE74A}"/>
          </ac:spMkLst>
        </pc:spChg>
        <pc:spChg chg="add del mod">
          <ac:chgData name="Tina Slack" userId="5020e05b7d920362" providerId="LiveId" clId="{2BBDF5D4-CC38-4162-9BCE-6DB4B6D4B6BA}" dt="2023-08-23T19:40:56.803" v="462" actId="21"/>
          <ac:spMkLst>
            <pc:docMk/>
            <pc:sldMk cId="2815825456" sldId="296"/>
            <ac:spMk id="6" creationId="{20A6C17D-F9AB-4565-A6CC-DD86BC580E30}"/>
          </ac:spMkLst>
        </pc:spChg>
        <pc:spChg chg="add mod">
          <ac:chgData name="Tina Slack" userId="5020e05b7d920362" providerId="LiveId" clId="{2BBDF5D4-CC38-4162-9BCE-6DB4B6D4B6BA}" dt="2023-08-23T20:21:22.967" v="761" actId="5793"/>
          <ac:spMkLst>
            <pc:docMk/>
            <pc:sldMk cId="2815825456" sldId="296"/>
            <ac:spMk id="14" creationId="{7F878363-1358-AB6E-F2DF-4713D516630E}"/>
          </ac:spMkLst>
        </pc:spChg>
        <pc:spChg chg="del">
          <ac:chgData name="Tina Slack" userId="5020e05b7d920362" providerId="LiveId" clId="{2BBDF5D4-CC38-4162-9BCE-6DB4B6D4B6BA}" dt="2023-08-23T19:41:23.321" v="465" actId="478"/>
          <ac:spMkLst>
            <pc:docMk/>
            <pc:sldMk cId="2815825456" sldId="296"/>
            <ac:spMk id="16" creationId="{06CDD9E5-C0FC-4A18-9F4C-78B438CC3474}"/>
          </ac:spMkLst>
        </pc:spChg>
        <pc:spChg chg="add mod">
          <ac:chgData name="Tina Slack" userId="5020e05b7d920362" providerId="LiveId" clId="{2BBDF5D4-CC38-4162-9BCE-6DB4B6D4B6BA}" dt="2023-08-23T20:21:34.544" v="769" actId="5793"/>
          <ac:spMkLst>
            <pc:docMk/>
            <pc:sldMk cId="2815825456" sldId="296"/>
            <ac:spMk id="17" creationId="{B742EE61-8F49-077C-D50B-A43A6C30F778}"/>
          </ac:spMkLst>
        </pc:spChg>
        <pc:spChg chg="add mod">
          <ac:chgData name="Tina Slack" userId="5020e05b7d920362" providerId="LiveId" clId="{2BBDF5D4-CC38-4162-9BCE-6DB4B6D4B6BA}" dt="2023-08-23T20:21:38.226" v="773" actId="5793"/>
          <ac:spMkLst>
            <pc:docMk/>
            <pc:sldMk cId="2815825456" sldId="296"/>
            <ac:spMk id="19" creationId="{D1F4F650-538B-8F9B-653C-2E3CEFA4E06E}"/>
          </ac:spMkLst>
        </pc:spChg>
        <pc:spChg chg="add mod">
          <ac:chgData name="Tina Slack" userId="5020e05b7d920362" providerId="LiveId" clId="{2BBDF5D4-CC38-4162-9BCE-6DB4B6D4B6BA}" dt="2023-08-23T19:51:32.234" v="626" actId="1076"/>
          <ac:spMkLst>
            <pc:docMk/>
            <pc:sldMk cId="2815825456" sldId="296"/>
            <ac:spMk id="20" creationId="{84ABC5CF-7595-0A45-B614-FB50089A5DE7}"/>
          </ac:spMkLst>
        </pc:spChg>
        <pc:spChg chg="add mod">
          <ac:chgData name="Tina Slack" userId="5020e05b7d920362" providerId="LiveId" clId="{2BBDF5D4-CC38-4162-9BCE-6DB4B6D4B6BA}" dt="2023-08-23T20:17:15.497" v="757" actId="20577"/>
          <ac:spMkLst>
            <pc:docMk/>
            <pc:sldMk cId="2815825456" sldId="296"/>
            <ac:spMk id="21" creationId="{8E5271CB-AA1D-750D-F89F-74A396EFC622}"/>
          </ac:spMkLst>
        </pc:spChg>
        <pc:spChg chg="add mod">
          <ac:chgData name="Tina Slack" userId="5020e05b7d920362" providerId="LiveId" clId="{2BBDF5D4-CC38-4162-9BCE-6DB4B6D4B6BA}" dt="2023-08-23T20:16:39.735" v="745" actId="1076"/>
          <ac:spMkLst>
            <pc:docMk/>
            <pc:sldMk cId="2815825456" sldId="296"/>
            <ac:spMk id="22" creationId="{B77E8397-4B76-BDA4-27E8-AE7D56282697}"/>
          </ac:spMkLst>
        </pc:spChg>
        <pc:spChg chg="add mod">
          <ac:chgData name="Tina Slack" userId="5020e05b7d920362" providerId="LiveId" clId="{2BBDF5D4-CC38-4162-9BCE-6DB4B6D4B6BA}" dt="2023-08-23T19:57:11.578" v="711" actId="1076"/>
          <ac:spMkLst>
            <pc:docMk/>
            <pc:sldMk cId="2815825456" sldId="296"/>
            <ac:spMk id="23" creationId="{804D1019-9B7D-2FA8-E138-5D39F46F44AE}"/>
          </ac:spMkLst>
        </pc:spChg>
        <pc:picChg chg="add del mod">
          <ac:chgData name="Tina Slack" userId="5020e05b7d920362" providerId="LiveId" clId="{2BBDF5D4-CC38-4162-9BCE-6DB4B6D4B6BA}" dt="2023-08-23T19:41:35.779" v="468" actId="478"/>
          <ac:picMkLst>
            <pc:docMk/>
            <pc:sldMk cId="2815825456" sldId="296"/>
            <ac:picMk id="3" creationId="{766A6E4C-1265-7231-C409-693E380E19D2}"/>
          </ac:picMkLst>
        </pc:picChg>
        <pc:picChg chg="mod modCrop">
          <ac:chgData name="Tina Slack" userId="5020e05b7d920362" providerId="LiveId" clId="{2BBDF5D4-CC38-4162-9BCE-6DB4B6D4B6BA}" dt="2023-08-23T20:16:31.481" v="744" actId="1036"/>
          <ac:picMkLst>
            <pc:docMk/>
            <pc:sldMk cId="2815825456" sldId="296"/>
            <ac:picMk id="7" creationId="{F9B45ABC-858C-468F-A02F-80A31B90D3D6}"/>
          </ac:picMkLst>
        </pc:picChg>
        <pc:picChg chg="add mod">
          <ac:chgData name="Tina Slack" userId="5020e05b7d920362" providerId="LiveId" clId="{2BBDF5D4-CC38-4162-9BCE-6DB4B6D4B6BA}" dt="2023-08-23T20:12:46.263" v="720" actId="1076"/>
          <ac:picMkLst>
            <pc:docMk/>
            <pc:sldMk cId="2815825456" sldId="296"/>
            <ac:picMk id="9" creationId="{EF4BFD8F-E24E-52A4-304B-91FA9047CFA7}"/>
          </ac:picMkLst>
        </pc:picChg>
        <pc:picChg chg="add del mod">
          <ac:chgData name="Tina Slack" userId="5020e05b7d920362" providerId="LiveId" clId="{2BBDF5D4-CC38-4162-9BCE-6DB4B6D4B6BA}" dt="2023-08-23T19:43:05.509" v="477" actId="478"/>
          <ac:picMkLst>
            <pc:docMk/>
            <pc:sldMk cId="2815825456" sldId="296"/>
            <ac:picMk id="10" creationId="{9C6F7544-5707-BAC1-CA71-BEBAC8DF2A12}"/>
          </ac:picMkLst>
        </pc:picChg>
        <pc:picChg chg="add mod">
          <ac:chgData name="Tina Slack" userId="5020e05b7d920362" providerId="LiveId" clId="{2BBDF5D4-CC38-4162-9BCE-6DB4B6D4B6BA}" dt="2023-08-23T20:12:37.724" v="719" actId="1076"/>
          <ac:picMkLst>
            <pc:docMk/>
            <pc:sldMk cId="2815825456" sldId="296"/>
            <ac:picMk id="11" creationId="{303BE92B-B60B-1015-01BE-C52C6AF86B91}"/>
          </ac:picMkLst>
        </pc:picChg>
        <pc:cxnChg chg="add del mod">
          <ac:chgData name="Tina Slack" userId="5020e05b7d920362" providerId="LiveId" clId="{2BBDF5D4-CC38-4162-9BCE-6DB4B6D4B6BA}" dt="2023-08-23T19:47:40.288" v="512" actId="478"/>
          <ac:cxnSpMkLst>
            <pc:docMk/>
            <pc:sldMk cId="2815825456" sldId="296"/>
            <ac:cxnSpMk id="8" creationId="{552EC7D4-6E93-BEF5-0C5B-A2D2DAE956EE}"/>
          </ac:cxnSpMkLst>
        </pc:cxnChg>
      </pc:sldChg>
      <pc:sldChg chg="del">
        <pc:chgData name="Tina Slack" userId="5020e05b7d920362" providerId="LiveId" clId="{2BBDF5D4-CC38-4162-9BCE-6DB4B6D4B6BA}" dt="2023-08-23T19:30:16.112" v="410" actId="2696"/>
        <pc:sldMkLst>
          <pc:docMk/>
          <pc:sldMk cId="607384412" sldId="297"/>
        </pc:sldMkLst>
      </pc:sldChg>
      <pc:sldChg chg="modSp mod">
        <pc:chgData name="Tina Slack" userId="5020e05b7d920362" providerId="LiveId" clId="{2BBDF5D4-CC38-4162-9BCE-6DB4B6D4B6BA}" dt="2023-08-23T21:18:18.409" v="974" actId="14100"/>
        <pc:sldMkLst>
          <pc:docMk/>
          <pc:sldMk cId="1006522653" sldId="302"/>
        </pc:sldMkLst>
        <pc:spChg chg="mod">
          <ac:chgData name="Tina Slack" userId="5020e05b7d920362" providerId="LiveId" clId="{2BBDF5D4-CC38-4162-9BCE-6DB4B6D4B6BA}" dt="2023-08-23T21:18:18.409" v="974" actId="14100"/>
          <ac:spMkLst>
            <pc:docMk/>
            <pc:sldMk cId="1006522653" sldId="302"/>
            <ac:spMk id="16" creationId="{12C2D4FF-3552-4CB1-AF61-6C640EA9D759}"/>
          </ac:spMkLst>
        </pc:spChg>
        <pc:spChg chg="mod">
          <ac:chgData name="Tina Slack" userId="5020e05b7d920362" providerId="LiveId" clId="{2BBDF5D4-CC38-4162-9BCE-6DB4B6D4B6BA}" dt="2023-08-23T20:38:52.569" v="783" actId="20577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Tina Slack" userId="5020e05b7d920362" providerId="LiveId" clId="{2BBDF5D4-CC38-4162-9BCE-6DB4B6D4B6BA}" dt="2023-08-23T20:39:38.440" v="792" actId="20577"/>
          <ac:spMkLst>
            <pc:docMk/>
            <pc:sldMk cId="1006522653" sldId="302"/>
            <ac:spMk id="24" creationId="{17955D30-3A4B-43C2-B9DD-6D38A8BF6AA8}"/>
          </ac:spMkLst>
        </pc:spChg>
      </pc:sldChg>
      <pc:sldChg chg="del">
        <pc:chgData name="Tina Slack" userId="5020e05b7d920362" providerId="LiveId" clId="{2BBDF5D4-CC38-4162-9BCE-6DB4B6D4B6BA}" dt="2023-08-23T19:54:04.233" v="706" actId="2696"/>
        <pc:sldMkLst>
          <pc:docMk/>
          <pc:sldMk cId="294625415" sldId="303"/>
        </pc:sldMkLst>
      </pc:sldChg>
      <pc:sldChg chg="del">
        <pc:chgData name="Tina Slack" userId="5020e05b7d920362" providerId="LiveId" clId="{2BBDF5D4-CC38-4162-9BCE-6DB4B6D4B6BA}" dt="2023-08-23T19:56:41.830" v="709" actId="2696"/>
        <pc:sldMkLst>
          <pc:docMk/>
          <pc:sldMk cId="3278875221" sldId="304"/>
        </pc:sldMkLst>
      </pc:sldChg>
      <pc:sldChg chg="del">
        <pc:chgData name="Tina Slack" userId="5020e05b7d920362" providerId="LiveId" clId="{2BBDF5D4-CC38-4162-9BCE-6DB4B6D4B6BA}" dt="2023-08-23T20:39:48.810" v="793" actId="2696"/>
        <pc:sldMkLst>
          <pc:docMk/>
          <pc:sldMk cId="3498106566" sldId="305"/>
        </pc:sldMkLst>
      </pc:sldChg>
      <pc:sldChg chg="addSp modSp mod ord modAnim">
        <pc:chgData name="Tina Slack" userId="5020e05b7d920362" providerId="LiveId" clId="{2BBDF5D4-CC38-4162-9BCE-6DB4B6D4B6BA}" dt="2023-08-23T21:02:20.392" v="970"/>
        <pc:sldMkLst>
          <pc:docMk/>
          <pc:sldMk cId="705853618" sldId="306"/>
        </pc:sldMkLst>
        <pc:spChg chg="add mod">
          <ac:chgData name="Tina Slack" userId="5020e05b7d920362" providerId="LiveId" clId="{2BBDF5D4-CC38-4162-9BCE-6DB4B6D4B6BA}" dt="2023-08-23T21:02:08.405" v="969" actId="122"/>
          <ac:spMkLst>
            <pc:docMk/>
            <pc:sldMk cId="705853618" sldId="306"/>
            <ac:spMk id="2" creationId="{6DC1A922-BDA7-62E1-C2EA-BB903D433D7A}"/>
          </ac:spMkLst>
        </pc:spChg>
        <pc:spChg chg="mod">
          <ac:chgData name="Tina Slack" userId="5020e05b7d920362" providerId="LiveId" clId="{2BBDF5D4-CC38-4162-9BCE-6DB4B6D4B6BA}" dt="2023-08-23T21:01:07.358" v="965" actId="122"/>
          <ac:spMkLst>
            <pc:docMk/>
            <pc:sldMk cId="705853618" sldId="306"/>
            <ac:spMk id="9" creationId="{45EB73CB-4947-9787-12E0-1D0B765FE93A}"/>
          </ac:spMkLst>
        </pc:spChg>
      </pc:sldChg>
      <pc:sldChg chg="addSp modSp new del mod">
        <pc:chgData name="Tina Slack" userId="5020e05b7d920362" providerId="LiveId" clId="{2BBDF5D4-CC38-4162-9BCE-6DB4B6D4B6BA}" dt="2023-09-02T01:31:01.515" v="975" actId="2696"/>
        <pc:sldMkLst>
          <pc:docMk/>
          <pc:sldMk cId="3731035538" sldId="307"/>
        </pc:sldMkLst>
        <pc:spChg chg="add mod">
          <ac:chgData name="Tina Slack" userId="5020e05b7d920362" providerId="LiveId" clId="{2BBDF5D4-CC38-4162-9BCE-6DB4B6D4B6BA}" dt="2023-08-23T18:48:33.577" v="383" actId="20577"/>
          <ac:spMkLst>
            <pc:docMk/>
            <pc:sldMk cId="3731035538" sldId="307"/>
            <ac:spMk id="2" creationId="{E7158582-D1DD-FF7E-E337-C01A93CFFE7F}"/>
          </ac:spMkLst>
        </pc:spChg>
      </pc:sldChg>
      <pc:sldChg chg="add ord">
        <pc:chgData name="Tina Slack" userId="5020e05b7d920362" providerId="LiveId" clId="{2BBDF5D4-CC38-4162-9BCE-6DB4B6D4B6BA}" dt="2023-08-23T19:06:10.116" v="388"/>
        <pc:sldMkLst>
          <pc:docMk/>
          <pc:sldMk cId="400228907" sldId="308"/>
        </pc:sldMkLst>
      </pc:sldChg>
      <pc:sldChg chg="new del">
        <pc:chgData name="Tina Slack" userId="5020e05b7d920362" providerId="LiveId" clId="{2BBDF5D4-CC38-4162-9BCE-6DB4B6D4B6BA}" dt="2023-08-23T19:05:54.631" v="385" actId="680"/>
        <pc:sldMkLst>
          <pc:docMk/>
          <pc:sldMk cId="4274471691" sldId="308"/>
        </pc:sldMkLst>
      </pc:sldChg>
    </pc:docChg>
  </pc:docChgLst>
  <pc:docChgLst>
    <pc:chgData name="Deborah Shaw" userId="S::deborah_shaw@wycliffeassociates.org::79bf7848-a030-4096-934a-3abbfde4984a" providerId="AD" clId="Web-{72EEF5DA-93A1-6201-23E2-AFE4DFF239F6}"/>
    <pc:docChg chg="sldOrd">
      <pc:chgData name="Deborah Shaw" userId="S::deborah_shaw@wycliffeassociates.org::79bf7848-a030-4096-934a-3abbfde4984a" providerId="AD" clId="Web-{72EEF5DA-93A1-6201-23E2-AFE4DFF239F6}" dt="2023-12-17T22:07:30.287" v="0"/>
      <pc:docMkLst>
        <pc:docMk/>
      </pc:docMkLst>
      <pc:sldChg chg="ord">
        <pc:chgData name="Deborah Shaw" userId="S::deborah_shaw@wycliffeassociates.org::79bf7848-a030-4096-934a-3abbfde4984a" providerId="AD" clId="Web-{72EEF5DA-93A1-6201-23E2-AFE4DFF239F6}" dt="2023-12-17T22:07:30.287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305893F2-7EA6-46F0-B174-96CD378B89E2}"/>
    <pc:docChg chg="undo custSel addSld delSld modSld addMainMaster">
      <pc:chgData name="Deborah Shaw" userId="79bf7848-a030-4096-934a-3abbfde4984a" providerId="ADAL" clId="{305893F2-7EA6-46F0-B174-96CD378B89E2}" dt="2023-12-20T17:37:41.412" v="67" actId="207"/>
      <pc:docMkLst>
        <pc:docMk/>
      </pc:docMkLst>
      <pc:sldChg chg="delSp modSp del mod">
        <pc:chgData name="Deborah Shaw" userId="79bf7848-a030-4096-934a-3abbfde4984a" providerId="ADAL" clId="{305893F2-7EA6-46F0-B174-96CD378B89E2}" dt="2023-12-20T17:29:49.803" v="63" actId="2696"/>
        <pc:sldMkLst>
          <pc:docMk/>
          <pc:sldMk cId="2126766571" sldId="260"/>
        </pc:sldMkLst>
        <pc:spChg chg="mod">
          <ac:chgData name="Deborah Shaw" userId="79bf7848-a030-4096-934a-3abbfde4984a" providerId="ADAL" clId="{305893F2-7EA6-46F0-B174-96CD378B89E2}" dt="2023-12-20T17:29:27.600" v="59" actId="1076"/>
          <ac:spMkLst>
            <pc:docMk/>
            <pc:sldMk cId="2126766571" sldId="260"/>
            <ac:spMk id="10" creationId="{1B84FA32-5C7B-9F65-25DC-E0A7729F423B}"/>
          </ac:spMkLst>
        </pc:spChg>
        <pc:spChg chg="mod">
          <ac:chgData name="Deborah Shaw" userId="79bf7848-a030-4096-934a-3abbfde4984a" providerId="ADAL" clId="{305893F2-7EA6-46F0-B174-96CD378B89E2}" dt="2023-12-20T17:29:43.353" v="62" actId="107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305893F2-7EA6-46F0-B174-96CD378B89E2}" dt="2023-12-20T17:27:25.838" v="3" actId="21"/>
          <ac:picMkLst>
            <pc:docMk/>
            <pc:sldMk cId="2126766571" sldId="260"/>
            <ac:picMk id="5" creationId="{BEBBE691-C95C-4874-BCF5-5224B2E2352D}"/>
          </ac:picMkLst>
        </pc:picChg>
        <pc:cxnChg chg="mod">
          <ac:chgData name="Deborah Shaw" userId="79bf7848-a030-4096-934a-3abbfde4984a" providerId="ADAL" clId="{305893F2-7EA6-46F0-B174-96CD378B89E2}" dt="2023-12-20T17:29:27.600" v="59" actId="1076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del">
        <pc:chgData name="Deborah Shaw" userId="79bf7848-a030-4096-934a-3abbfde4984a" providerId="ADAL" clId="{305893F2-7EA6-46F0-B174-96CD378B89E2}" dt="2023-12-20T17:35:57.742" v="64" actId="2696"/>
        <pc:sldMkLst>
          <pc:docMk/>
          <pc:sldMk cId="801358169" sldId="286"/>
        </pc:sldMkLst>
      </pc:sldChg>
      <pc:sldChg chg="modAnim">
        <pc:chgData name="Deborah Shaw" userId="79bf7848-a030-4096-934a-3abbfde4984a" providerId="ADAL" clId="{305893F2-7EA6-46F0-B174-96CD378B89E2}" dt="2023-12-19T04:44:38.110" v="2"/>
        <pc:sldMkLst>
          <pc:docMk/>
          <pc:sldMk cId="2815825456" sldId="296"/>
        </pc:sldMkLst>
      </pc:sldChg>
      <pc:sldChg chg="addSp modSp mod">
        <pc:chgData name="Deborah Shaw" userId="79bf7848-a030-4096-934a-3abbfde4984a" providerId="ADAL" clId="{305893F2-7EA6-46F0-B174-96CD378B89E2}" dt="2023-12-20T17:37:41.412" v="67" actId="207"/>
        <pc:sldMkLst>
          <pc:docMk/>
          <pc:sldMk cId="400228907" sldId="308"/>
        </pc:sldMkLst>
        <pc:spChg chg="add mod">
          <ac:chgData name="Deborah Shaw" userId="79bf7848-a030-4096-934a-3abbfde4984a" providerId="ADAL" clId="{305893F2-7EA6-46F0-B174-96CD378B89E2}" dt="2023-12-20T17:37:41.412" v="67" actId="207"/>
          <ac:spMkLst>
            <pc:docMk/>
            <pc:sldMk cId="400228907" sldId="308"/>
            <ac:spMk id="2" creationId="{B62569A5-31B2-AB07-999E-0B26AF50452B}"/>
          </ac:spMkLst>
        </pc:spChg>
      </pc:sldChg>
      <pc:sldChg chg="addSp delSp modSp add mod">
        <pc:chgData name="Deborah Shaw" userId="79bf7848-a030-4096-934a-3abbfde4984a" providerId="ADAL" clId="{305893F2-7EA6-46F0-B174-96CD378B89E2}" dt="2023-12-20T17:29:01.897" v="57" actId="20577"/>
        <pc:sldMkLst>
          <pc:docMk/>
          <pc:sldMk cId="3629754069" sldId="309"/>
        </pc:sldMkLst>
        <pc:spChg chg="mod">
          <ac:chgData name="Deborah Shaw" userId="79bf7848-a030-4096-934a-3abbfde4984a" providerId="ADAL" clId="{305893F2-7EA6-46F0-B174-96CD378B89E2}" dt="2023-12-20T17:28:12.537" v="29" actId="1076"/>
          <ac:spMkLst>
            <pc:docMk/>
            <pc:sldMk cId="3629754069" sldId="309"/>
            <ac:spMk id="7" creationId="{6D1C5468-2E27-9AF9-E8A7-9D00C2F6695F}"/>
          </ac:spMkLst>
        </pc:spChg>
        <pc:spChg chg="add del mod">
          <ac:chgData name="Deborah Shaw" userId="79bf7848-a030-4096-934a-3abbfde4984a" providerId="ADAL" clId="{305893F2-7EA6-46F0-B174-96CD378B89E2}" dt="2023-12-20T17:29:01.897" v="57" actId="20577"/>
          <ac:spMkLst>
            <pc:docMk/>
            <pc:sldMk cId="3629754069" sldId="309"/>
            <ac:spMk id="9" creationId="{EA4776F2-8249-1257-551D-80D9CD0F0596}"/>
          </ac:spMkLst>
        </pc:spChg>
        <pc:picChg chg="mod">
          <ac:chgData name="Deborah Shaw" userId="79bf7848-a030-4096-934a-3abbfde4984a" providerId="ADAL" clId="{305893F2-7EA6-46F0-B174-96CD378B89E2}" dt="2023-12-20T17:27:34.667" v="4" actId="14826"/>
          <ac:picMkLst>
            <pc:docMk/>
            <pc:sldMk cId="3629754069" sldId="309"/>
            <ac:picMk id="6" creationId="{4B1342BB-B465-1A3D-28BC-F5045ABD0A0E}"/>
          </ac:picMkLst>
        </pc:picChg>
      </pc:sldChg>
      <pc:sldMasterChg chg="add addSldLayout">
        <pc:chgData name="Deborah Shaw" userId="79bf7848-a030-4096-934a-3abbfde4984a" providerId="ADAL" clId="{305893F2-7EA6-46F0-B174-96CD378B89E2}" dt="2023-12-19T04:44:03.406" v="0" actId="27028"/>
        <pc:sldMasterMkLst>
          <pc:docMk/>
          <pc:sldMasterMk cId="2245449552" sldId="2147483665"/>
        </pc:sldMasterMkLst>
        <pc:sldLayoutChg chg="add">
          <pc:chgData name="Deborah Shaw" userId="79bf7848-a030-4096-934a-3abbfde4984a" providerId="ADAL" clId="{305893F2-7EA6-46F0-B174-96CD378B89E2}" dt="2023-12-19T04:44:03.406" v="0" actId="27028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Mary Stout" userId="S::mary_stout@wycliffeassociates.org::aa3233c2-3252-4841-9088-85efb7bdb5d2" providerId="AD" clId="Web-{9621DCC5-17A2-4420-8DEB-0B566EDAF029}"/>
    <pc:docChg chg="modSld">
      <pc:chgData name="Mary Stout" userId="S::mary_stout@wycliffeassociates.org::aa3233c2-3252-4841-9088-85efb7bdb5d2" providerId="AD" clId="Web-{9621DCC5-17A2-4420-8DEB-0B566EDAF029}" dt="2023-12-15T02:14:40.506" v="1"/>
      <pc:docMkLst>
        <pc:docMk/>
      </pc:docMkLst>
      <pc:sldChg chg="delAnim">
        <pc:chgData name="Mary Stout" userId="S::mary_stout@wycliffeassociates.org::aa3233c2-3252-4841-9088-85efb7bdb5d2" providerId="AD" clId="Web-{9621DCC5-17A2-4420-8DEB-0B566EDAF029}" dt="2023-12-15T02:14:40.506" v="1"/>
        <pc:sldMkLst>
          <pc:docMk/>
          <pc:sldMk cId="1006522653" sldId="302"/>
        </pc:sldMkLst>
      </pc:sldChg>
    </pc:docChg>
  </pc:docChgLst>
  <pc:docChgLst>
    <pc:chgData name="Deborah Shaw" userId="79bf7848-a030-4096-934a-3abbfde4984a" providerId="ADAL" clId="{6829D674-D45E-4F43-874F-2BBE1B0AC325}"/>
    <pc:docChg chg="undo custSel modSld">
      <pc:chgData name="Deborah Shaw" userId="79bf7848-a030-4096-934a-3abbfde4984a" providerId="ADAL" clId="{6829D674-D45E-4F43-874F-2BBE1B0AC325}" dt="2024-04-10T18:42:41.857" v="189" actId="1076"/>
      <pc:docMkLst>
        <pc:docMk/>
      </pc:docMkLst>
      <pc:sldChg chg="addSp modSp mod">
        <pc:chgData name="Deborah Shaw" userId="79bf7848-a030-4096-934a-3abbfde4984a" providerId="ADAL" clId="{6829D674-D45E-4F43-874F-2BBE1B0AC325}" dt="2024-04-10T18:42:41.857" v="189" actId="1076"/>
        <pc:sldMkLst>
          <pc:docMk/>
          <pc:sldMk cId="1984317692" sldId="292"/>
        </pc:sldMkLst>
        <pc:spChg chg="mod">
          <ac:chgData name="Deborah Shaw" userId="79bf7848-a030-4096-934a-3abbfde4984a" providerId="ADAL" clId="{6829D674-D45E-4F43-874F-2BBE1B0AC325}" dt="2024-04-10T17:33:29.041" v="14" actId="403"/>
          <ac:spMkLst>
            <pc:docMk/>
            <pc:sldMk cId="1984317692" sldId="292"/>
            <ac:spMk id="3" creationId="{F1508D48-ACAD-413A-B908-6D5EE0B05176}"/>
          </ac:spMkLst>
        </pc:spChg>
        <pc:spChg chg="mod">
          <ac:chgData name="Deborah Shaw" userId="79bf7848-a030-4096-934a-3abbfde4984a" providerId="ADAL" clId="{6829D674-D45E-4F43-874F-2BBE1B0AC325}" dt="2024-04-10T17:35:18.143" v="36" actId="403"/>
          <ac:spMkLst>
            <pc:docMk/>
            <pc:sldMk cId="1984317692" sldId="292"/>
            <ac:spMk id="10" creationId="{AC2B0870-B479-48D4-B18D-1B67976B21EB}"/>
          </ac:spMkLst>
        </pc:spChg>
        <pc:spChg chg="mod">
          <ac:chgData name="Deborah Shaw" userId="79bf7848-a030-4096-934a-3abbfde4984a" providerId="ADAL" clId="{6829D674-D45E-4F43-874F-2BBE1B0AC325}" dt="2024-04-10T17:34:36.541" v="27" actId="164"/>
          <ac:spMkLst>
            <pc:docMk/>
            <pc:sldMk cId="1984317692" sldId="292"/>
            <ac:spMk id="11" creationId="{1F1162EA-C3E2-48A2-B476-4BB904D5D86B}"/>
          </ac:spMkLst>
        </pc:spChg>
        <pc:spChg chg="mod">
          <ac:chgData name="Deborah Shaw" userId="79bf7848-a030-4096-934a-3abbfde4984a" providerId="ADAL" clId="{6829D674-D45E-4F43-874F-2BBE1B0AC325}" dt="2024-04-10T17:34:36.541" v="27" actId="164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Deborah Shaw" userId="79bf7848-a030-4096-934a-3abbfde4984a" providerId="ADAL" clId="{6829D674-D45E-4F43-874F-2BBE1B0AC325}" dt="2024-04-10T17:34:36.541" v="27" actId="164"/>
          <ac:spMkLst>
            <pc:docMk/>
            <pc:sldMk cId="1984317692" sldId="292"/>
            <ac:spMk id="20" creationId="{B72C447A-021A-478E-9E7D-1A4C8A7ED380}"/>
          </ac:spMkLst>
        </pc:spChg>
        <pc:spChg chg="mod">
          <ac:chgData name="Deborah Shaw" userId="79bf7848-a030-4096-934a-3abbfde4984a" providerId="ADAL" clId="{6829D674-D45E-4F43-874F-2BBE1B0AC325}" dt="2024-04-10T17:34:36.541" v="27" actId="164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Deborah Shaw" userId="79bf7848-a030-4096-934a-3abbfde4984a" providerId="ADAL" clId="{6829D674-D45E-4F43-874F-2BBE1B0AC325}" dt="2024-04-10T17:33:36.837" v="17" actId="403"/>
          <ac:spMkLst>
            <pc:docMk/>
            <pc:sldMk cId="1984317692" sldId="292"/>
            <ac:spMk id="24" creationId="{4BDA76E3-0D66-4FE9-B3BB-A375583B2556}"/>
          </ac:spMkLst>
        </pc:spChg>
        <pc:spChg chg="mod">
          <ac:chgData name="Deborah Shaw" userId="79bf7848-a030-4096-934a-3abbfde4984a" providerId="ADAL" clId="{6829D674-D45E-4F43-874F-2BBE1B0AC325}" dt="2024-04-10T17:34:36.541" v="27" actId="164"/>
          <ac:spMkLst>
            <pc:docMk/>
            <pc:sldMk cId="1984317692" sldId="292"/>
            <ac:spMk id="25" creationId="{3850AC21-245F-4505-A28B-D3A42177287F}"/>
          </ac:spMkLst>
        </pc:spChg>
        <pc:spChg chg="mod">
          <ac:chgData name="Deborah Shaw" userId="79bf7848-a030-4096-934a-3abbfde4984a" providerId="ADAL" clId="{6829D674-D45E-4F43-874F-2BBE1B0AC325}" dt="2024-04-10T17:34:36.541" v="27" actId="164"/>
          <ac:spMkLst>
            <pc:docMk/>
            <pc:sldMk cId="1984317692" sldId="292"/>
            <ac:spMk id="26" creationId="{348BC769-9222-45A4-8B89-BE0D52C2C8A7}"/>
          </ac:spMkLst>
        </pc:spChg>
        <pc:grpChg chg="add mod">
          <ac:chgData name="Deborah Shaw" userId="79bf7848-a030-4096-934a-3abbfde4984a" providerId="ADAL" clId="{6829D674-D45E-4F43-874F-2BBE1B0AC325}" dt="2024-04-10T18:42:41.857" v="189" actId="1076"/>
          <ac:grpSpMkLst>
            <pc:docMk/>
            <pc:sldMk cId="1984317692" sldId="292"/>
            <ac:grpSpMk id="2" creationId="{5FD64F9E-DABB-64DE-BF92-7D0DA97A8069}"/>
          </ac:grpSpMkLst>
        </pc:grpChg>
        <pc:picChg chg="mod">
          <ac:chgData name="Deborah Shaw" userId="79bf7848-a030-4096-934a-3abbfde4984a" providerId="ADAL" clId="{6829D674-D45E-4F43-874F-2BBE1B0AC325}" dt="2024-04-10T17:34:36.541" v="27" actId="164"/>
          <ac:picMkLst>
            <pc:docMk/>
            <pc:sldMk cId="1984317692" sldId="292"/>
            <ac:picMk id="15" creationId="{EC7AA66B-826D-41DF-9438-77FEB4C47400}"/>
          </ac:picMkLst>
        </pc:picChg>
        <pc:picChg chg="mod">
          <ac:chgData name="Deborah Shaw" userId="79bf7848-a030-4096-934a-3abbfde4984a" providerId="ADAL" clId="{6829D674-D45E-4F43-874F-2BBE1B0AC325}" dt="2024-04-10T17:34:36.541" v="27" actId="164"/>
          <ac:picMkLst>
            <pc:docMk/>
            <pc:sldMk cId="1984317692" sldId="292"/>
            <ac:picMk id="21" creationId="{BF4B0187-4C88-4A40-913B-2A0577C54AE3}"/>
          </ac:picMkLst>
        </pc:picChg>
        <pc:picChg chg="mod">
          <ac:chgData name="Deborah Shaw" userId="79bf7848-a030-4096-934a-3abbfde4984a" providerId="ADAL" clId="{6829D674-D45E-4F43-874F-2BBE1B0AC325}" dt="2024-04-10T17:34:36.541" v="27" actId="164"/>
          <ac:picMkLst>
            <pc:docMk/>
            <pc:sldMk cId="1984317692" sldId="292"/>
            <ac:picMk id="22" creationId="{6125B7B8-0864-4083-866D-1DF84FDD82CE}"/>
          </ac:picMkLst>
        </pc:picChg>
      </pc:sldChg>
      <pc:sldChg chg="addSp delSp modSp mod">
        <pc:chgData name="Deborah Shaw" userId="79bf7848-a030-4096-934a-3abbfde4984a" providerId="ADAL" clId="{6829D674-D45E-4F43-874F-2BBE1B0AC325}" dt="2024-04-10T17:50:30.415" v="122" actId="782"/>
        <pc:sldMkLst>
          <pc:docMk/>
          <pc:sldMk cId="2815825456" sldId="296"/>
        </pc:sldMkLst>
        <pc:spChg chg="mod">
          <ac:chgData name="Deborah Shaw" userId="79bf7848-a030-4096-934a-3abbfde4984a" providerId="ADAL" clId="{6829D674-D45E-4F43-874F-2BBE1B0AC325}" dt="2024-04-10T17:46:39.470" v="61" actId="403"/>
          <ac:spMkLst>
            <pc:docMk/>
            <pc:sldMk cId="2815825456" sldId="296"/>
            <ac:spMk id="2" creationId="{A3B8C413-A866-4546-881B-42F5FA496EBA}"/>
          </ac:spMkLst>
        </pc:spChg>
        <pc:spChg chg="mod topLvl">
          <ac:chgData name="Deborah Shaw" userId="79bf7848-a030-4096-934a-3abbfde4984a" providerId="ADAL" clId="{6829D674-D45E-4F43-874F-2BBE1B0AC325}" dt="2024-04-10T17:49:12.439" v="103" actId="403"/>
          <ac:spMkLst>
            <pc:docMk/>
            <pc:sldMk cId="2815825456" sldId="296"/>
            <ac:spMk id="14" creationId="{7F878363-1358-AB6E-F2DF-4713D516630E}"/>
          </ac:spMkLst>
        </pc:spChg>
        <pc:spChg chg="mod topLvl">
          <ac:chgData name="Deborah Shaw" userId="79bf7848-a030-4096-934a-3abbfde4984a" providerId="ADAL" clId="{6829D674-D45E-4F43-874F-2BBE1B0AC325}" dt="2024-04-10T17:49:24.509" v="108" actId="403"/>
          <ac:spMkLst>
            <pc:docMk/>
            <pc:sldMk cId="2815825456" sldId="296"/>
            <ac:spMk id="17" creationId="{B742EE61-8F49-077C-D50B-A43A6C30F778}"/>
          </ac:spMkLst>
        </pc:spChg>
        <pc:spChg chg="mod topLvl">
          <ac:chgData name="Deborah Shaw" userId="79bf7848-a030-4096-934a-3abbfde4984a" providerId="ADAL" clId="{6829D674-D45E-4F43-874F-2BBE1B0AC325}" dt="2024-04-10T17:49:50.349" v="117" actId="404"/>
          <ac:spMkLst>
            <pc:docMk/>
            <pc:sldMk cId="2815825456" sldId="296"/>
            <ac:spMk id="19" creationId="{D1F4F650-538B-8F9B-653C-2E3CEFA4E06E}"/>
          </ac:spMkLst>
        </pc:spChg>
        <pc:spChg chg="mod topLvl">
          <ac:chgData name="Deborah Shaw" userId="79bf7848-a030-4096-934a-3abbfde4984a" providerId="ADAL" clId="{6829D674-D45E-4F43-874F-2BBE1B0AC325}" dt="2024-04-10T17:48:59.661" v="99" actId="404"/>
          <ac:spMkLst>
            <pc:docMk/>
            <pc:sldMk cId="2815825456" sldId="296"/>
            <ac:spMk id="20" creationId="{84ABC5CF-7595-0A45-B614-FB50089A5DE7}"/>
          </ac:spMkLst>
        </pc:spChg>
        <pc:spChg chg="mod topLvl">
          <ac:chgData name="Deborah Shaw" userId="79bf7848-a030-4096-934a-3abbfde4984a" providerId="ADAL" clId="{6829D674-D45E-4F43-874F-2BBE1B0AC325}" dt="2024-04-10T17:48:31.610" v="90" actId="14100"/>
          <ac:spMkLst>
            <pc:docMk/>
            <pc:sldMk cId="2815825456" sldId="296"/>
            <ac:spMk id="21" creationId="{8E5271CB-AA1D-750D-F89F-74A396EFC622}"/>
          </ac:spMkLst>
        </pc:spChg>
        <pc:spChg chg="mod topLvl">
          <ac:chgData name="Deborah Shaw" userId="79bf7848-a030-4096-934a-3abbfde4984a" providerId="ADAL" clId="{6829D674-D45E-4F43-874F-2BBE1B0AC325}" dt="2024-04-10T17:50:17.679" v="121" actId="1076"/>
          <ac:spMkLst>
            <pc:docMk/>
            <pc:sldMk cId="2815825456" sldId="296"/>
            <ac:spMk id="22" creationId="{B77E8397-4B76-BDA4-27E8-AE7D56282697}"/>
          </ac:spMkLst>
        </pc:spChg>
        <pc:spChg chg="mod">
          <ac:chgData name="Deborah Shaw" userId="79bf7848-a030-4096-934a-3abbfde4984a" providerId="ADAL" clId="{6829D674-D45E-4F43-874F-2BBE1B0AC325}" dt="2024-04-10T17:50:30.415" v="122" actId="782"/>
          <ac:spMkLst>
            <pc:docMk/>
            <pc:sldMk cId="2815825456" sldId="296"/>
            <ac:spMk id="23" creationId="{804D1019-9B7D-2FA8-E138-5D39F46F44AE}"/>
          </ac:spMkLst>
        </pc:spChg>
        <pc:grpChg chg="add del mod">
          <ac:chgData name="Deborah Shaw" userId="79bf7848-a030-4096-934a-3abbfde4984a" providerId="ADAL" clId="{6829D674-D45E-4F43-874F-2BBE1B0AC325}" dt="2024-04-10T17:45:04.022" v="48" actId="165"/>
          <ac:grpSpMkLst>
            <pc:docMk/>
            <pc:sldMk cId="2815825456" sldId="296"/>
            <ac:grpSpMk id="3" creationId="{E32A1C9A-5F49-E714-4012-0DCB126A2D1C}"/>
          </ac:grpSpMkLst>
        </pc:grpChg>
        <pc:grpChg chg="add mod">
          <ac:chgData name="Deborah Shaw" userId="79bf7848-a030-4096-934a-3abbfde4984a" providerId="ADAL" clId="{6829D674-D45E-4F43-874F-2BBE1B0AC325}" dt="2024-04-10T17:49:55.477" v="118" actId="1076"/>
          <ac:grpSpMkLst>
            <pc:docMk/>
            <pc:sldMk cId="2815825456" sldId="296"/>
            <ac:grpSpMk id="4" creationId="{46093B75-AC5C-2DDC-C5FF-718C9195F7DD}"/>
          </ac:grpSpMkLst>
        </pc:grpChg>
        <pc:grpChg chg="add mod">
          <ac:chgData name="Deborah Shaw" userId="79bf7848-a030-4096-934a-3abbfde4984a" providerId="ADAL" clId="{6829D674-D45E-4F43-874F-2BBE1B0AC325}" dt="2024-04-10T17:49:57.567" v="119" actId="1076"/>
          <ac:grpSpMkLst>
            <pc:docMk/>
            <pc:sldMk cId="2815825456" sldId="296"/>
            <ac:grpSpMk id="5" creationId="{5A8014FE-1B4A-B6AA-B53C-57E86E05843B}"/>
          </ac:grpSpMkLst>
        </pc:grpChg>
        <pc:grpChg chg="add mod">
          <ac:chgData name="Deborah Shaw" userId="79bf7848-a030-4096-934a-3abbfde4984a" providerId="ADAL" clId="{6829D674-D45E-4F43-874F-2BBE1B0AC325}" dt="2024-04-10T17:50:00.329" v="120" actId="1076"/>
          <ac:grpSpMkLst>
            <pc:docMk/>
            <pc:sldMk cId="2815825456" sldId="296"/>
            <ac:grpSpMk id="8" creationId="{1223DE5A-7432-CD88-0452-F45EC911F9C0}"/>
          </ac:grpSpMkLst>
        </pc:grpChg>
        <pc:picChg chg="mod topLvl">
          <ac:chgData name="Deborah Shaw" userId="79bf7848-a030-4096-934a-3abbfde4984a" providerId="ADAL" clId="{6829D674-D45E-4F43-874F-2BBE1B0AC325}" dt="2024-04-10T17:45:16.702" v="49" actId="164"/>
          <ac:picMkLst>
            <pc:docMk/>
            <pc:sldMk cId="2815825456" sldId="296"/>
            <ac:picMk id="7" creationId="{F9B45ABC-858C-468F-A02F-80A31B90D3D6}"/>
          </ac:picMkLst>
        </pc:picChg>
        <pc:picChg chg="mod topLvl">
          <ac:chgData name="Deborah Shaw" userId="79bf7848-a030-4096-934a-3abbfde4984a" providerId="ADAL" clId="{6829D674-D45E-4F43-874F-2BBE1B0AC325}" dt="2024-04-10T17:45:27.804" v="50" actId="164"/>
          <ac:picMkLst>
            <pc:docMk/>
            <pc:sldMk cId="2815825456" sldId="296"/>
            <ac:picMk id="9" creationId="{EF4BFD8F-E24E-52A4-304B-91FA9047CFA7}"/>
          </ac:picMkLst>
        </pc:picChg>
        <pc:picChg chg="mod topLvl">
          <ac:chgData name="Deborah Shaw" userId="79bf7848-a030-4096-934a-3abbfde4984a" providerId="ADAL" clId="{6829D674-D45E-4F43-874F-2BBE1B0AC325}" dt="2024-04-10T17:45:37.004" v="51" actId="164"/>
          <ac:picMkLst>
            <pc:docMk/>
            <pc:sldMk cId="2815825456" sldId="296"/>
            <ac:picMk id="11" creationId="{303BE92B-B60B-1015-01BE-C52C6AF86B91}"/>
          </ac:picMkLst>
        </pc:picChg>
      </pc:sldChg>
      <pc:sldChg chg="addSp modSp mod">
        <pc:chgData name="Deborah Shaw" userId="79bf7848-a030-4096-934a-3abbfde4984a" providerId="ADAL" clId="{6829D674-D45E-4F43-874F-2BBE1B0AC325}" dt="2024-04-10T18:41:46.263" v="187" actId="1076"/>
        <pc:sldMkLst>
          <pc:docMk/>
          <pc:sldMk cId="1006522653" sldId="302"/>
        </pc:sldMkLst>
        <pc:spChg chg="mod">
          <ac:chgData name="Deborah Shaw" userId="79bf7848-a030-4096-934a-3abbfde4984a" providerId="ADAL" clId="{6829D674-D45E-4F43-874F-2BBE1B0AC325}" dt="2024-04-10T17:51:55.573" v="141" actId="113"/>
          <ac:spMkLst>
            <pc:docMk/>
            <pc:sldMk cId="1006522653" sldId="302"/>
            <ac:spMk id="3" creationId="{E7997E9E-F5AE-46A6-8433-D9E74593E296}"/>
          </ac:spMkLst>
        </pc:spChg>
        <pc:spChg chg="mod">
          <ac:chgData name="Deborah Shaw" userId="79bf7848-a030-4096-934a-3abbfde4984a" providerId="ADAL" clId="{6829D674-D45E-4F43-874F-2BBE1B0AC325}" dt="2024-04-10T18:39:32.193" v="161" actId="164"/>
          <ac:spMkLst>
            <pc:docMk/>
            <pc:sldMk cId="1006522653" sldId="302"/>
            <ac:spMk id="14" creationId="{95879457-DDCE-43A9-8067-7CB120C183B8}"/>
          </ac:spMkLst>
        </pc:spChg>
        <pc:spChg chg="mod">
          <ac:chgData name="Deborah Shaw" userId="79bf7848-a030-4096-934a-3abbfde4984a" providerId="ADAL" clId="{6829D674-D45E-4F43-874F-2BBE1B0AC325}" dt="2024-04-10T17:52:03.931" v="145" actId="403"/>
          <ac:spMkLst>
            <pc:docMk/>
            <pc:sldMk cId="1006522653" sldId="302"/>
            <ac:spMk id="16" creationId="{12C2D4FF-3552-4CB1-AF61-6C640EA9D759}"/>
          </ac:spMkLst>
        </pc:spChg>
        <pc:spChg chg="mod">
          <ac:chgData name="Deborah Shaw" userId="79bf7848-a030-4096-934a-3abbfde4984a" providerId="ADAL" clId="{6829D674-D45E-4F43-874F-2BBE1B0AC325}" dt="2024-04-10T18:41:39.330" v="186" actId="20577"/>
          <ac:spMkLst>
            <pc:docMk/>
            <pc:sldMk cId="1006522653" sldId="302"/>
            <ac:spMk id="17" creationId="{58DD5C65-B01E-4355-98DA-B630999CEC42}"/>
          </ac:spMkLst>
        </pc:spChg>
        <pc:spChg chg="mod">
          <ac:chgData name="Deborah Shaw" userId="79bf7848-a030-4096-934a-3abbfde4984a" providerId="ADAL" clId="{6829D674-D45E-4F43-874F-2BBE1B0AC325}" dt="2024-04-10T18:40:50.142" v="175" actId="121"/>
          <ac:spMkLst>
            <pc:docMk/>
            <pc:sldMk cId="1006522653" sldId="302"/>
            <ac:spMk id="22" creationId="{7B44E56C-AEF2-4B76-893B-90818A0887B7}"/>
          </ac:spMkLst>
        </pc:spChg>
        <pc:spChg chg="mod">
          <ac:chgData name="Deborah Shaw" userId="79bf7848-a030-4096-934a-3abbfde4984a" providerId="ADAL" clId="{6829D674-D45E-4F43-874F-2BBE1B0AC325}" dt="2024-04-10T18:39:12.011" v="158" actId="164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Deborah Shaw" userId="79bf7848-a030-4096-934a-3abbfde4984a" providerId="ADAL" clId="{6829D674-D45E-4F43-874F-2BBE1B0AC325}" dt="2024-04-10T18:39:32.193" v="161" actId="164"/>
          <ac:spMkLst>
            <pc:docMk/>
            <pc:sldMk cId="1006522653" sldId="302"/>
            <ac:spMk id="24" creationId="{17955D30-3A4B-43C2-B9DD-6D38A8BF6AA8}"/>
          </ac:spMkLst>
        </pc:spChg>
        <pc:grpChg chg="add mod">
          <ac:chgData name="Deborah Shaw" userId="79bf7848-a030-4096-934a-3abbfde4984a" providerId="ADAL" clId="{6829D674-D45E-4F43-874F-2BBE1B0AC325}" dt="2024-04-10T18:39:32.193" v="161" actId="164"/>
          <ac:grpSpMkLst>
            <pc:docMk/>
            <pc:sldMk cId="1006522653" sldId="302"/>
            <ac:grpSpMk id="2" creationId="{5F7EB08A-38F0-E0BE-A463-6F71C9E2D423}"/>
          </ac:grpSpMkLst>
        </pc:grpChg>
        <pc:grpChg chg="add mod">
          <ac:chgData name="Deborah Shaw" userId="79bf7848-a030-4096-934a-3abbfde4984a" providerId="ADAL" clId="{6829D674-D45E-4F43-874F-2BBE1B0AC325}" dt="2024-04-10T18:40:01.088" v="169" actId="1076"/>
          <ac:grpSpMkLst>
            <pc:docMk/>
            <pc:sldMk cId="1006522653" sldId="302"/>
            <ac:grpSpMk id="6" creationId="{4B5002DE-E316-5545-D633-59FF2355E979}"/>
          </ac:grpSpMkLst>
        </pc:grpChg>
        <pc:grpChg chg="mod">
          <ac:chgData name="Deborah Shaw" userId="79bf7848-a030-4096-934a-3abbfde4984a" providerId="ADAL" clId="{6829D674-D45E-4F43-874F-2BBE1B0AC325}" dt="2024-04-10T18:40:34.275" v="172" actId="14100"/>
          <ac:grpSpMkLst>
            <pc:docMk/>
            <pc:sldMk cId="1006522653" sldId="302"/>
            <ac:grpSpMk id="10" creationId="{39779D4A-7908-4D02-B64A-158EE4035D6B}"/>
          </ac:grpSpMkLst>
        </pc:grpChg>
        <pc:picChg chg="mod">
          <ac:chgData name="Deborah Shaw" userId="79bf7848-a030-4096-934a-3abbfde4984a" providerId="ADAL" clId="{6829D674-D45E-4F43-874F-2BBE1B0AC325}" dt="2024-04-10T18:41:46.263" v="187" actId="1076"/>
          <ac:picMkLst>
            <pc:docMk/>
            <pc:sldMk cId="1006522653" sldId="302"/>
            <ac:picMk id="4" creationId="{A75ED941-E5E2-45B6-9146-A98EF70EA894}"/>
          </ac:picMkLst>
        </pc:picChg>
        <pc:picChg chg="mod">
          <ac:chgData name="Deborah Shaw" userId="79bf7848-a030-4096-934a-3abbfde4984a" providerId="ADAL" clId="{6829D674-D45E-4F43-874F-2BBE1B0AC325}" dt="2024-04-10T18:39:12.011" v="158" actId="164"/>
          <ac:picMkLst>
            <pc:docMk/>
            <pc:sldMk cId="1006522653" sldId="302"/>
            <ac:picMk id="5" creationId="{DFACA86E-4EBA-4D09-AF0D-1ED44BA142A2}"/>
          </ac:picMkLst>
        </pc:picChg>
        <pc:picChg chg="mod">
          <ac:chgData name="Deborah Shaw" userId="79bf7848-a030-4096-934a-3abbfde4984a" providerId="ADAL" clId="{6829D674-D45E-4F43-874F-2BBE1B0AC325}" dt="2024-04-10T18:39:12.011" v="158" actId="164"/>
          <ac:picMkLst>
            <pc:docMk/>
            <pc:sldMk cId="1006522653" sldId="302"/>
            <ac:picMk id="12" creationId="{A53CDFD2-1252-44AA-B618-C10FC0EA0D51}"/>
          </ac:picMkLst>
        </pc:picChg>
        <pc:picChg chg="mod">
          <ac:chgData name="Deborah Shaw" userId="79bf7848-a030-4096-934a-3abbfde4984a" providerId="ADAL" clId="{6829D674-D45E-4F43-874F-2BBE1B0AC325}" dt="2024-04-10T18:39:12.011" v="158" actId="164"/>
          <ac:picMkLst>
            <pc:docMk/>
            <pc:sldMk cId="1006522653" sldId="302"/>
            <ac:picMk id="13" creationId="{42F0B3F1-6328-4AC9-8172-A685BE0A0ACF}"/>
          </ac:picMkLst>
        </pc:picChg>
        <pc:picChg chg="mod">
          <ac:chgData name="Deborah Shaw" userId="79bf7848-a030-4096-934a-3abbfde4984a" providerId="ADAL" clId="{6829D674-D45E-4F43-874F-2BBE1B0AC325}" dt="2024-04-10T18:39:12.011" v="158" actId="164"/>
          <ac:picMkLst>
            <pc:docMk/>
            <pc:sldMk cId="1006522653" sldId="302"/>
            <ac:picMk id="15" creationId="{36433528-BBA4-41D9-B3D9-720A71D78822}"/>
          </ac:picMkLst>
        </pc:picChg>
        <pc:picChg chg="mod">
          <ac:chgData name="Deborah Shaw" userId="79bf7848-a030-4096-934a-3abbfde4984a" providerId="ADAL" clId="{6829D674-D45E-4F43-874F-2BBE1B0AC325}" dt="2024-04-10T18:39:12.011" v="158" actId="164"/>
          <ac:picMkLst>
            <pc:docMk/>
            <pc:sldMk cId="1006522653" sldId="302"/>
            <ac:picMk id="19" creationId="{E8F2D153-C6CA-41AC-9CDF-3260A31AEDE7}"/>
          </ac:picMkLst>
        </pc:picChg>
        <pc:picChg chg="mod">
          <ac:chgData name="Deborah Shaw" userId="79bf7848-a030-4096-934a-3abbfde4984a" providerId="ADAL" clId="{6829D674-D45E-4F43-874F-2BBE1B0AC325}" dt="2024-04-10T18:39:12.011" v="158" actId="164"/>
          <ac:picMkLst>
            <pc:docMk/>
            <pc:sldMk cId="1006522653" sldId="302"/>
            <ac:picMk id="21" creationId="{FF7BA153-BAEC-4316-BC50-5B8BB70FA5FC}"/>
          </ac:picMkLst>
        </pc:picChg>
      </pc:sldChg>
      <pc:sldChg chg="modSp mod">
        <pc:chgData name="Deborah Shaw" userId="79bf7848-a030-4096-934a-3abbfde4984a" providerId="ADAL" clId="{6829D674-D45E-4F43-874F-2BBE1B0AC325}" dt="2024-04-10T17:51:35.549" v="137" actId="20577"/>
        <pc:sldMkLst>
          <pc:docMk/>
          <pc:sldMk cId="705853618" sldId="306"/>
        </pc:sldMkLst>
        <pc:spChg chg="mod">
          <ac:chgData name="Deborah Shaw" userId="79bf7848-a030-4096-934a-3abbfde4984a" providerId="ADAL" clId="{6829D674-D45E-4F43-874F-2BBE1B0AC325}" dt="2024-04-10T17:51:24.799" v="135" actId="20577"/>
          <ac:spMkLst>
            <pc:docMk/>
            <pc:sldMk cId="705853618" sldId="306"/>
            <ac:spMk id="2" creationId="{6DC1A922-BDA7-62E1-C2EA-BB903D433D7A}"/>
          </ac:spMkLst>
        </pc:spChg>
        <pc:spChg chg="mod">
          <ac:chgData name="Deborah Shaw" userId="79bf7848-a030-4096-934a-3abbfde4984a" providerId="ADAL" clId="{6829D674-D45E-4F43-874F-2BBE1B0AC325}" dt="2024-04-10T17:51:35.549" v="137" actId="20577"/>
          <ac:spMkLst>
            <pc:docMk/>
            <pc:sldMk cId="705853618" sldId="306"/>
            <ac:spMk id="9" creationId="{45EB73CB-4947-9787-12E0-1D0B765FE93A}"/>
          </ac:spMkLst>
        </pc:spChg>
      </pc:sldChg>
      <pc:sldChg chg="addSp modSp mod">
        <pc:chgData name="Deborah Shaw" userId="79bf7848-a030-4096-934a-3abbfde4984a" providerId="ADAL" clId="{6829D674-D45E-4F43-874F-2BBE1B0AC325}" dt="2024-04-10T16:37:00.114" v="13" actId="1076"/>
        <pc:sldMkLst>
          <pc:docMk/>
          <pc:sldMk cId="400228907" sldId="308"/>
        </pc:sldMkLst>
        <pc:spChg chg="add mod">
          <ac:chgData name="Deborah Shaw" userId="79bf7848-a030-4096-934a-3abbfde4984a" providerId="ADAL" clId="{6829D674-D45E-4F43-874F-2BBE1B0AC325}" dt="2024-04-10T16:37:00.114" v="13" actId="1076"/>
          <ac:spMkLst>
            <pc:docMk/>
            <pc:sldMk cId="400228907" sldId="308"/>
            <ac:spMk id="3" creationId="{28B02E0B-FEC6-BF69-1DEC-874693BB0499}"/>
          </ac:spMkLst>
        </pc:spChg>
      </pc:sldChg>
      <pc:sldChg chg="modSp mod">
        <pc:chgData name="Deborah Shaw" userId="79bf7848-a030-4096-934a-3abbfde4984a" providerId="ADAL" clId="{6829D674-D45E-4F43-874F-2BBE1B0AC325}" dt="2024-04-10T16:36:09.522" v="7" actId="255"/>
        <pc:sldMkLst>
          <pc:docMk/>
          <pc:sldMk cId="3629754069" sldId="309"/>
        </pc:sldMkLst>
        <pc:spChg chg="mod">
          <ac:chgData name="Deborah Shaw" userId="79bf7848-a030-4096-934a-3abbfde4984a" providerId="ADAL" clId="{6829D674-D45E-4F43-874F-2BBE1B0AC325}" dt="2024-04-10T16:36:09.522" v="7" actId="255"/>
          <ac:spMkLst>
            <pc:docMk/>
            <pc:sldMk cId="3629754069" sldId="309"/>
            <ac:spMk id="3" creationId="{117E80A5-0A88-072D-D373-1B79DB1B2DCA}"/>
          </ac:spMkLst>
        </pc:spChg>
        <pc:spChg chg="mod">
          <ac:chgData name="Deborah Shaw" userId="79bf7848-a030-4096-934a-3abbfde4984a" providerId="ADAL" clId="{6829D674-D45E-4F43-874F-2BBE1B0AC325}" dt="2024-04-10T16:35:25.081" v="1" actId="255"/>
          <ac:spMkLst>
            <pc:docMk/>
            <pc:sldMk cId="3629754069" sldId="309"/>
            <ac:spMk id="7" creationId="{6D1C5468-2E27-9AF9-E8A7-9D00C2F6695F}"/>
          </ac:spMkLst>
        </pc:spChg>
      </pc:sldChg>
    </pc:docChg>
  </pc:docChgLst>
  <pc:docChgLst>
    <pc:chgData name="Deborah Shaw" userId="S::deborah_shaw@wycliffeassociates.org::79bf7848-a030-4096-934a-3abbfde4984a" providerId="AD" clId="Web-{76939D6F-B598-3AB9-A1B7-B8E0C70E7D69}"/>
    <pc:docChg chg="delSld modSld">
      <pc:chgData name="Deborah Shaw" userId="S::deborah_shaw@wycliffeassociates.org::79bf7848-a030-4096-934a-3abbfde4984a" providerId="AD" clId="Web-{76939D6F-B598-3AB9-A1B7-B8E0C70E7D69}" dt="2023-12-20T17:26:46.708" v="11" actId="20577"/>
      <pc:docMkLst>
        <pc:docMk/>
      </pc:docMkLst>
      <pc:sldChg chg="del">
        <pc:chgData name="Deborah Shaw" userId="S::deborah_shaw@wycliffeassociates.org::79bf7848-a030-4096-934a-3abbfde4984a" providerId="AD" clId="Web-{76939D6F-B598-3AB9-A1B7-B8E0C70E7D69}" dt="2023-12-20T17:25:41.394" v="0"/>
        <pc:sldMkLst>
          <pc:docMk/>
          <pc:sldMk cId="3829610916" sldId="295"/>
        </pc:sldMkLst>
      </pc:sldChg>
      <pc:sldChg chg="modSp">
        <pc:chgData name="Deborah Shaw" userId="S::deborah_shaw@wycliffeassociates.org::79bf7848-a030-4096-934a-3abbfde4984a" providerId="AD" clId="Web-{76939D6F-B598-3AB9-A1B7-B8E0C70E7D69}" dt="2023-12-20T17:26:46.708" v="11" actId="20577"/>
        <pc:sldMkLst>
          <pc:docMk/>
          <pc:sldMk cId="3629754069" sldId="309"/>
        </pc:sldMkLst>
        <pc:spChg chg="mod">
          <ac:chgData name="Deborah Shaw" userId="S::deborah_shaw@wycliffeassociates.org::79bf7848-a030-4096-934a-3abbfde4984a" providerId="AD" clId="Web-{76939D6F-B598-3AB9-A1B7-B8E0C70E7D69}" dt="2023-12-20T17:26:46.708" v="11" actId="20577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  <pc:docChgLst>
    <pc:chgData name="Mary Stout" userId="S::mary_stout@wycliffeassociates.org::aa3233c2-3252-4841-9088-85efb7bdb5d2" providerId="AD" clId="Web-{0BEF9A0B-13FD-4C80-8CAC-BED7ACA4FDB8}"/>
    <pc:docChg chg="modSld">
      <pc:chgData name="Mary Stout" userId="S::mary_stout@wycliffeassociates.org::aa3233c2-3252-4841-9088-85efb7bdb5d2" providerId="AD" clId="Web-{0BEF9A0B-13FD-4C80-8CAC-BED7ACA4FDB8}" dt="2023-12-11T21:38:11.612" v="11"/>
      <pc:docMkLst>
        <pc:docMk/>
      </pc:docMkLst>
      <pc:sldChg chg="delAnim">
        <pc:chgData name="Mary Stout" userId="S::mary_stout@wycliffeassociates.org::aa3233c2-3252-4841-9088-85efb7bdb5d2" providerId="AD" clId="Web-{0BEF9A0B-13FD-4C80-8CAC-BED7ACA4FDB8}" dt="2023-12-11T21:36:00.811" v="3"/>
        <pc:sldMkLst>
          <pc:docMk/>
          <pc:sldMk cId="1984317692" sldId="29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00.438" v="4"/>
        <pc:sldMkLst>
          <pc:docMk/>
          <pc:sldMk cId="2815825456" sldId="296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8:11.612" v="11"/>
        <pc:sldMkLst>
          <pc:docMk/>
          <pc:sldMk cId="1006522653" sldId="30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26.110" v="5"/>
        <pc:sldMkLst>
          <pc:docMk/>
          <pc:sldMk cId="705853618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b="996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algn="r" rtl="1">
              <a:buNone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لا تسرقوا ولا تتعاملوا بالباطل ولا تكذبوا على بعضكم بعضا (لاويين 19: 11).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r" rtl="1">
              <a:buNone/>
            </a:pPr>
            <a:endParaRPr lang="en-US" sz="18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47178" y="3565849"/>
            <a:ext cx="3040036" cy="193899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فتح ترخيص حقوق الطبع والنشر</a:t>
            </a:r>
            <a:endParaRPr lang="en-US" sz="40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69857" y="5412508"/>
            <a:ext cx="3140000" cy="58477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569A5-31B2-AB07-999E-0B26AF50452B}"/>
              </a:ext>
            </a:extLst>
          </p:cNvPr>
          <p:cNvSpPr/>
          <p:nvPr/>
        </p:nvSpPr>
        <p:spPr>
          <a:xfrm>
            <a:off x="165246" y="3105834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Copyright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02E0B-FEC6-BF69-1DEC-874693BB0499}"/>
              </a:ext>
            </a:extLst>
          </p:cNvPr>
          <p:cNvSpPr/>
          <p:nvPr/>
        </p:nvSpPr>
        <p:spPr>
          <a:xfrm>
            <a:off x="165246" y="3752165"/>
            <a:ext cx="8813508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</a:t>
            </a:r>
            <a:r>
              <a:rPr lang="en-US" sz="4800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ar-SA" sz="4800" dirty="0">
                <a:latin typeface="Arial" panose="020B0604020202020204" pitchFamily="34" charset="0"/>
                <a:ea typeface="+mj-ea"/>
              </a:rPr>
              <a:t>حقوق النشر</a:t>
            </a:r>
            <a:endParaRPr 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 rtl="1"/>
            <a:r>
              <a:rPr lang="ar-SA" sz="3200">
                <a:solidFill>
                  <a:schemeClr val="tx2"/>
                </a:solidFill>
                <a:latin typeface="Arial" panose="020B0604020202020204" pitchFamily="34" charset="0"/>
              </a:rPr>
              <a:t>يمكن أن يكون الحصول على إذن عملية طويلة ومكلفة.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97"/>
            <a:ext cx="9144000" cy="1325563"/>
          </a:xfrm>
        </p:spPr>
        <p:txBody>
          <a:bodyPr/>
          <a:lstStyle/>
          <a:p>
            <a:r>
              <a:rPr lang="ar-SA" sz="3600"/>
              <a:t>حقوق الطبع والنشر أو "جميع الحقوق محفوظة"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1" y="955312"/>
            <a:ext cx="7081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>
                <a:solidFill>
                  <a:schemeClr val="tx2"/>
                </a:solidFill>
              </a:rPr>
              <a:t>بدون إذن إضافي ، لا يمكن للآخرين: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D64F9E-DABB-64DE-BF92-7D0DA97A8069}"/>
              </a:ext>
            </a:extLst>
          </p:cNvPr>
          <p:cNvGrpSpPr/>
          <p:nvPr/>
        </p:nvGrpSpPr>
        <p:grpSpPr>
          <a:xfrm flipH="1">
            <a:off x="401448" y="2000249"/>
            <a:ext cx="8341101" cy="3261564"/>
            <a:chOff x="196501" y="1954819"/>
            <a:chExt cx="8750998" cy="326156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7AA66B-826D-41DF-9438-77FEB4C4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" r="15"/>
            <a:stretch/>
          </p:blipFill>
          <p:spPr>
            <a:xfrm>
              <a:off x="3315902" y="1954819"/>
              <a:ext cx="2512196" cy="2512930"/>
            </a:xfrm>
            <a:prstGeom prst="ellips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1EA0B3-9DAE-4E17-AA0E-846FBC1E4E2D}"/>
                </a:ext>
              </a:extLst>
            </p:cNvPr>
            <p:cNvSpPr txBox="1"/>
            <p:nvPr/>
          </p:nvSpPr>
          <p:spPr>
            <a:xfrm>
              <a:off x="3157415" y="4570052"/>
              <a:ext cx="2829170" cy="58477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توزيع النسخ</a:t>
              </a:r>
              <a:endParaRPr lang="en-US" sz="3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2C447A-021A-478E-9E7D-1A4C8A7ED380}"/>
                </a:ext>
              </a:extLst>
            </p:cNvPr>
            <p:cNvSpPr txBox="1"/>
            <p:nvPr/>
          </p:nvSpPr>
          <p:spPr>
            <a:xfrm>
              <a:off x="196501" y="4570052"/>
              <a:ext cx="2829170" cy="64633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عمل نسخ</a:t>
              </a:r>
              <a:endPara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F4B0187-4C88-4A40-913B-2A0577C5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" r="15"/>
            <a:stretch/>
          </p:blipFill>
          <p:spPr>
            <a:xfrm>
              <a:off x="354988" y="1954819"/>
              <a:ext cx="2512196" cy="2512930"/>
            </a:xfrm>
            <a:prstGeom prst="ellips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25B7B8-0864-4083-866D-1DF84FDD8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41" r="6772"/>
            <a:stretch/>
          </p:blipFill>
          <p:spPr>
            <a:xfrm>
              <a:off x="6276816" y="1954819"/>
              <a:ext cx="2512196" cy="2512930"/>
            </a:xfrm>
            <a:prstGeom prst="ellips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2A9E58-EABF-4053-867D-FF0FC27D72C5}"/>
                </a:ext>
              </a:extLst>
            </p:cNvPr>
            <p:cNvSpPr txBox="1"/>
            <p:nvPr/>
          </p:nvSpPr>
          <p:spPr>
            <a:xfrm>
              <a:off x="6118329" y="4570052"/>
              <a:ext cx="2829170" cy="58477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إجراء تغييرات</a:t>
              </a:r>
              <a:endParaRPr lang="en-US" sz="32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1F1162EA-C3E2-48A2-B476-4BB904D5D86B}"/>
                </a:ext>
              </a:extLst>
            </p:cNvPr>
            <p:cNvSpPr/>
            <p:nvPr/>
          </p:nvSpPr>
          <p:spPr>
            <a:xfrm>
              <a:off x="354987" y="1969503"/>
              <a:ext cx="2512195" cy="2474904"/>
            </a:xfrm>
            <a:prstGeom prst="mathMultiply">
              <a:avLst>
                <a:gd name="adj1" fmla="val 13113"/>
              </a:avLst>
            </a:prstGeom>
            <a:solidFill>
              <a:srgbClr val="FF0000"/>
            </a:solidFill>
            <a:ln w="28575">
              <a:noFill/>
            </a:ln>
            <a:effectLst>
              <a:glow rad="114300">
                <a:schemeClr val="bg1"/>
              </a:glo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3850AC21-245F-4505-A28B-D3A42177287F}"/>
                </a:ext>
              </a:extLst>
            </p:cNvPr>
            <p:cNvSpPr/>
            <p:nvPr/>
          </p:nvSpPr>
          <p:spPr>
            <a:xfrm>
              <a:off x="3315903" y="1969503"/>
              <a:ext cx="2512195" cy="2474904"/>
            </a:xfrm>
            <a:prstGeom prst="mathMultiply">
              <a:avLst>
                <a:gd name="adj1" fmla="val 13113"/>
              </a:avLst>
            </a:prstGeom>
            <a:solidFill>
              <a:srgbClr val="FF0000"/>
            </a:solidFill>
            <a:ln w="28575">
              <a:noFill/>
            </a:ln>
            <a:effectLst>
              <a:glow rad="114300">
                <a:schemeClr val="bg1"/>
              </a:glo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348BC769-9222-45A4-8B89-BE0D52C2C8A7}"/>
                </a:ext>
              </a:extLst>
            </p:cNvPr>
            <p:cNvSpPr/>
            <p:nvPr/>
          </p:nvSpPr>
          <p:spPr>
            <a:xfrm>
              <a:off x="6276819" y="1969503"/>
              <a:ext cx="2512195" cy="2474904"/>
            </a:xfrm>
            <a:prstGeom prst="mathMultiply">
              <a:avLst>
                <a:gd name="adj1" fmla="val 13113"/>
              </a:avLst>
            </a:prstGeom>
            <a:solidFill>
              <a:srgbClr val="FF0000"/>
            </a:solidFill>
            <a:ln w="28575">
              <a:noFill/>
            </a:ln>
            <a:effectLst>
              <a:glow rad="114300">
                <a:schemeClr val="bg1"/>
              </a:glo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4153"/>
            <a:ext cx="9143999" cy="1325563"/>
          </a:xfrm>
        </p:spPr>
        <p:txBody>
          <a:bodyPr/>
          <a:lstStyle/>
          <a:p>
            <a:pPr rtl="1"/>
            <a:r>
              <a:rPr lang="ar-SA" sz="4400" b="0"/>
              <a:t>يعطي الإذن دون أن يطلب منك ذلك.</a:t>
            </a:r>
            <a:endParaRPr lang="en-US" sz="44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-1" y="5724094"/>
            <a:ext cx="9144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endParaRPr lang="en-US" sz="2800" b="1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93B75-AC5C-2DDC-C5FF-718C9195F7DD}"/>
              </a:ext>
            </a:extLst>
          </p:cNvPr>
          <p:cNvGrpSpPr/>
          <p:nvPr/>
        </p:nvGrpSpPr>
        <p:grpSpPr>
          <a:xfrm>
            <a:off x="6517158" y="1204137"/>
            <a:ext cx="2081745" cy="4781567"/>
            <a:chOff x="545252" y="1208624"/>
            <a:chExt cx="2081745" cy="47815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B45ABC-858C-468F-A02F-80A31B90D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07"/>
            <a:stretch/>
          </p:blipFill>
          <p:spPr>
            <a:xfrm>
              <a:off x="545252" y="1663033"/>
              <a:ext cx="2067150" cy="242687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878363-1358-AB6E-F2DF-4713D516630E}"/>
                </a:ext>
              </a:extLst>
            </p:cNvPr>
            <p:cNvSpPr txBox="1"/>
            <p:nvPr/>
          </p:nvSpPr>
          <p:spPr>
            <a:xfrm>
              <a:off x="798197" y="4161391"/>
              <a:ext cx="1828800" cy="1828800"/>
            </a:xfrm>
            <a:prstGeom prst="rect">
              <a:avLst/>
            </a:prstGeom>
            <a:noFill/>
            <a:ln w="28575">
              <a:solidFill>
                <a:srgbClr val="B95659"/>
              </a:solidFill>
            </a:ln>
          </p:spPr>
          <p:txBody>
            <a:bodyPr wrap="square" anchor="ctr">
              <a:noAutofit/>
            </a:bodyPr>
            <a:lstStyle/>
            <a:p>
              <a:pPr algn="ctr" rtl="1"/>
              <a:r>
                <a:rPr lang="ar-SA" sz="2800" kern="0">
                  <a:cs typeface="Arial"/>
                  <a:sym typeface="Arial"/>
                </a:rPr>
                <a:t>لكل شخص الحق في النسخ والتغيير والتوزيع...</a:t>
              </a:r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ABC5CF-7595-0A45-B614-FB50089A5DE7}"/>
                </a:ext>
              </a:extLst>
            </p:cNvPr>
            <p:cNvSpPr txBox="1"/>
            <p:nvPr/>
          </p:nvSpPr>
          <p:spPr>
            <a:xfrm>
              <a:off x="830600" y="1208624"/>
              <a:ext cx="1763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3200" dirty="0"/>
                <a:t>مبدع</a:t>
              </a:r>
              <a:r>
                <a:rPr lang="en-US" sz="3200" dirty="0"/>
                <a:t> </a:t>
              </a:r>
              <a:r>
                <a:rPr lang="ar-SA" sz="3200" dirty="0"/>
                <a:t>عموم</a:t>
              </a:r>
              <a:endParaRPr lang="en-US" sz="3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23DE5A-7432-CD88-0452-F45EC911F9C0}"/>
              </a:ext>
            </a:extLst>
          </p:cNvPr>
          <p:cNvGrpSpPr/>
          <p:nvPr/>
        </p:nvGrpSpPr>
        <p:grpSpPr>
          <a:xfrm>
            <a:off x="479344" y="1208623"/>
            <a:ext cx="3002507" cy="4777081"/>
            <a:chOff x="6090545" y="1208623"/>
            <a:chExt cx="3002507" cy="47770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3BE92B-B60B-1015-01BE-C52C6AF8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05759" y="2007993"/>
              <a:ext cx="1368067" cy="192669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F4F650-538B-8F9B-653C-2E3CEFA4E06E}"/>
                </a:ext>
              </a:extLst>
            </p:cNvPr>
            <p:cNvSpPr txBox="1"/>
            <p:nvPr/>
          </p:nvSpPr>
          <p:spPr>
            <a:xfrm>
              <a:off x="6090545" y="4156904"/>
              <a:ext cx="2784143" cy="1828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noAutofit/>
            </a:bodyPr>
            <a:lstStyle/>
            <a:p>
              <a:pPr algn="ctr" rtl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</a:pPr>
              <a:r>
                <a:rPr lang="ar-SA" sz="2400">
                  <a:solidFill>
                    <a:schemeClr val="tx2"/>
                  </a:solidFill>
                </a:rPr>
                <a:t>... وأي عمل جديد يعتمد على الأصل يجب أن يستخدم ترخيص </a:t>
              </a:r>
              <a:r>
                <a:rPr lang="en-US" sz="2400">
                  <a:solidFill>
                    <a:schemeClr val="tx2"/>
                  </a:solidFill>
                </a:rPr>
                <a:t>CC BY-SA </a:t>
              </a:r>
              <a:r>
                <a:rPr lang="ar-SA" sz="2400">
                  <a:solidFill>
                    <a:schemeClr val="tx2"/>
                  </a:solidFill>
                </a:rPr>
                <a:t>أيضا.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5271CB-AA1D-750D-F89F-74A396EFC622}"/>
                </a:ext>
              </a:extLst>
            </p:cNvPr>
            <p:cNvSpPr txBox="1"/>
            <p:nvPr/>
          </p:nvSpPr>
          <p:spPr>
            <a:xfrm>
              <a:off x="6090545" y="1208623"/>
              <a:ext cx="3002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3600" dirty="0"/>
                <a:t>سهم</a:t>
              </a:r>
              <a:r>
                <a:rPr lang="en-US" sz="3600" dirty="0"/>
                <a:t> </a:t>
              </a:r>
              <a:r>
                <a:rPr lang="ar-SA" sz="3600" dirty="0"/>
                <a:t>على حد سواء</a:t>
              </a:r>
              <a:endParaRPr lang="en-US" sz="3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14FE-1B4A-B6AA-B53C-57E86E05843B}"/>
              </a:ext>
            </a:extLst>
          </p:cNvPr>
          <p:cNvGrpSpPr/>
          <p:nvPr/>
        </p:nvGrpSpPr>
        <p:grpSpPr>
          <a:xfrm>
            <a:off x="3887402" y="1204137"/>
            <a:ext cx="1976387" cy="4781567"/>
            <a:chOff x="3583806" y="1208624"/>
            <a:chExt cx="1976387" cy="47815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4BFD8F-E24E-52A4-304B-91FA9047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161" y="2039620"/>
              <a:ext cx="1368068" cy="19266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2EE61-8F49-077C-D50B-A43A6C30F778}"/>
                </a:ext>
              </a:extLst>
            </p:cNvPr>
            <p:cNvSpPr txBox="1"/>
            <p:nvPr/>
          </p:nvSpPr>
          <p:spPr>
            <a:xfrm>
              <a:off x="3657600" y="4161391"/>
              <a:ext cx="1828800" cy="1828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anchor="ctr">
              <a:noAutofit/>
            </a:bodyPr>
            <a:lstStyle/>
            <a:p>
              <a:pPr algn="ctr" rtl="1"/>
              <a:r>
                <a:rPr lang="ar-SA" sz="3200">
                  <a:solidFill>
                    <a:schemeClr val="tx2"/>
                  </a:solidFill>
                </a:rPr>
                <a:t>... إذا تم منح الفضل للمبدع ...</a:t>
              </a:r>
              <a:endParaRPr lang="en-US" sz="3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7E8397-4B76-BDA4-27E8-AE7D56282697}"/>
                </a:ext>
              </a:extLst>
            </p:cNvPr>
            <p:cNvSpPr txBox="1"/>
            <p:nvPr/>
          </p:nvSpPr>
          <p:spPr>
            <a:xfrm>
              <a:off x="3583806" y="1208624"/>
              <a:ext cx="19763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4400" dirty="0"/>
                <a:t>اسناد</a:t>
              </a:r>
              <a:endParaRPr lang="en-US" sz="4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4D1019-9B7D-2FA8-E138-5D39F46F44AE}"/>
              </a:ext>
            </a:extLst>
          </p:cNvPr>
          <p:cNvSpPr txBox="1"/>
          <p:nvPr/>
        </p:nvSpPr>
        <p:spPr>
          <a:xfrm>
            <a:off x="695550" y="6093685"/>
            <a:ext cx="844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000"/>
              <a:t>شريحة مقتبسة من </a:t>
            </a:r>
            <a:r>
              <a:rPr lang="en-US" sz="1000"/>
              <a:t>https://docs.google.com/presentation/d/1xRsF5LrTSGzrQ6o4fW9xemthraKJ4IKLpfNBaDh5QkA/edit#slide=id.p </a:t>
            </a:r>
            <a:r>
              <a:rPr lang="ar-SA" sz="1000"/>
              <a:t>وموقع </a:t>
            </a:r>
            <a:r>
              <a:rPr lang="en-US" sz="1000"/>
              <a:t>https://creativecommons.org/.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791570" y="2572645"/>
            <a:ext cx="7599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000" b="1" dirty="0">
                <a:solidFill>
                  <a:srgbClr val="B95659"/>
                </a:solidFill>
              </a:rPr>
              <a:t>لماذا تعتقد أن </a:t>
            </a:r>
            <a:r>
              <a:rPr lang="en-US" sz="4000" b="1" dirty="0">
                <a:solidFill>
                  <a:srgbClr val="B95659"/>
                </a:solidFill>
              </a:rPr>
              <a:t> WA </a:t>
            </a:r>
            <a:r>
              <a:rPr lang="ar-SA" sz="4000" b="1" dirty="0">
                <a:solidFill>
                  <a:srgbClr val="B95659"/>
                </a:solidFill>
              </a:rPr>
              <a:t>يستخدم المشاع الإبداعي 
بدلا من حقوق الطبع والنشر؟</a:t>
            </a:r>
            <a:endParaRPr lang="en-US" sz="4000" b="1" dirty="0">
              <a:solidFill>
                <a:srgbClr val="B956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1A922-BDA7-62E1-C2EA-BB903D433D7A}"/>
              </a:ext>
            </a:extLst>
          </p:cNvPr>
          <p:cNvSpPr txBox="1"/>
          <p:nvPr/>
        </p:nvSpPr>
        <p:spPr>
          <a:xfrm>
            <a:off x="1" y="492442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000" dirty="0"/>
              <a:t>"... بحرية تلقيت؛ أعط بحرية."
ماثيو 10: </a:t>
            </a:r>
            <a:r>
              <a:rPr lang="en-US" sz="4000" dirty="0"/>
              <a:t> </a:t>
            </a:r>
            <a:r>
              <a:rPr lang="ar-SA" sz="4000" dirty="0"/>
              <a:t>8</a:t>
            </a:r>
            <a:r>
              <a:rPr lang="en-US" sz="4000" dirty="0"/>
              <a:t>b NIV</a:t>
            </a:r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/>
              <a:t>مع رخصة </a:t>
            </a:r>
            <a:r>
              <a:rPr lang="en-US" sz="3600"/>
              <a:t>CC BY-SA</a:t>
            </a: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5002DE-E316-5545-D633-59FF2355E979}"/>
              </a:ext>
            </a:extLst>
          </p:cNvPr>
          <p:cNvGrpSpPr/>
          <p:nvPr/>
        </p:nvGrpSpPr>
        <p:grpSpPr>
          <a:xfrm flipH="1">
            <a:off x="344557" y="2110376"/>
            <a:ext cx="8454886" cy="3261564"/>
            <a:chOff x="196501" y="1954819"/>
            <a:chExt cx="8750998" cy="32615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879457-DDCE-43A9-8067-7CB120C183B8}"/>
                </a:ext>
              </a:extLst>
            </p:cNvPr>
            <p:cNvSpPr txBox="1"/>
            <p:nvPr/>
          </p:nvSpPr>
          <p:spPr>
            <a:xfrm>
              <a:off x="196501" y="4570052"/>
              <a:ext cx="2829170" cy="64633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 rtl="1"/>
              <a: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عمل نسخ</a:t>
              </a:r>
              <a:endPara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955D30-3A4B-43C2-B9DD-6D38A8BF6AA8}"/>
                </a:ext>
              </a:extLst>
            </p:cNvPr>
            <p:cNvSpPr txBox="1"/>
            <p:nvPr/>
          </p:nvSpPr>
          <p:spPr>
            <a:xfrm>
              <a:off x="6118329" y="4631608"/>
              <a:ext cx="2829170" cy="58477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 rtl="1"/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إجراء تغييرات</a:t>
              </a:r>
              <a:endParaRPr lang="en-US" sz="32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7EB08A-38F0-E0BE-A463-6F71C9E2D423}"/>
                </a:ext>
              </a:extLst>
            </p:cNvPr>
            <p:cNvGrpSpPr/>
            <p:nvPr/>
          </p:nvGrpSpPr>
          <p:grpSpPr>
            <a:xfrm>
              <a:off x="354988" y="1954819"/>
              <a:ext cx="8434024" cy="3261564"/>
              <a:chOff x="354988" y="1954819"/>
              <a:chExt cx="8434024" cy="326156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8F2D153-C6CA-41AC-9CDF-3260A31AE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" r="15"/>
              <a:stretch/>
            </p:blipFill>
            <p:spPr>
              <a:xfrm>
                <a:off x="3315902" y="1954819"/>
                <a:ext cx="2512196" cy="2512930"/>
              </a:xfrm>
              <a:prstGeom prst="ellipse">
                <a:avLst/>
              </a:prstGeom>
              <a:ln w="38100"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9C3854-E452-4A54-ADFB-7F38F7DB67FE}"/>
                  </a:ext>
                </a:extLst>
              </p:cNvPr>
              <p:cNvSpPr txBox="1"/>
              <p:nvPr/>
            </p:nvSpPr>
            <p:spPr>
              <a:xfrm>
                <a:off x="3157415" y="4570052"/>
                <a:ext cx="2829170" cy="646331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 rtl="1"/>
                <a:r>
                  <a:rPr lang="ar-SA" sz="3600">
                    <a:solidFill>
                      <a:schemeClr val="tx2"/>
                    </a:solidFill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توزيع النسخ</a:t>
                </a:r>
                <a:endParaRPr lang="en-US" sz="3600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53CDFD2-1252-44AA-B618-C10FC0EA0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" r="15"/>
              <a:stretch/>
            </p:blipFill>
            <p:spPr>
              <a:xfrm>
                <a:off x="354988" y="1954819"/>
                <a:ext cx="2512196" cy="2512930"/>
              </a:xfrm>
              <a:prstGeom prst="ellipse">
                <a:avLst/>
              </a:prstGeom>
              <a:ln w="38100"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F7BA153-BAEC-4316-BC50-5B8BB70FA5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41" r="6772"/>
              <a:stretch/>
            </p:blipFill>
            <p:spPr>
              <a:xfrm>
                <a:off x="6276816" y="1954819"/>
                <a:ext cx="2512196" cy="2512930"/>
              </a:xfrm>
              <a:prstGeom prst="ellipse">
                <a:avLst/>
              </a:prstGeom>
              <a:ln w="38100"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FACA86E-4EBA-4D09-AF0D-1ED44BA14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914" y="2386250"/>
                <a:ext cx="1855810" cy="1752371"/>
              </a:xfrm>
              <a:prstGeom prst="rect">
                <a:avLst/>
              </a:prstGeom>
              <a:effectLst>
                <a:glow rad="101600">
                  <a:schemeClr val="bg1"/>
                </a:glo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2F0B3F1-6328-4AC9-8172-A685BE0A0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551" y="2386250"/>
                <a:ext cx="1855810" cy="1752371"/>
              </a:xfrm>
              <a:prstGeom prst="rect">
                <a:avLst/>
              </a:prstGeom>
              <a:effectLst>
                <a:glow rad="101600">
                  <a:schemeClr val="bg1"/>
                </a:glo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6433528-BBA4-41D9-B3D9-720A71D78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100" y="2386250"/>
                <a:ext cx="1855810" cy="1752371"/>
              </a:xfrm>
              <a:prstGeom prst="rect">
                <a:avLst/>
              </a:prstGeom>
              <a:effectLst>
                <a:glow rad="101600">
                  <a:schemeClr val="bg1"/>
                </a:glow>
              </a:effectLst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2C2D4FF-3552-4CB1-AF61-6C640EA9D759}"/>
              </a:ext>
            </a:extLst>
          </p:cNvPr>
          <p:cNvSpPr txBox="1"/>
          <p:nvPr/>
        </p:nvSpPr>
        <p:spPr>
          <a:xfrm>
            <a:off x="0" y="110940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3600">
                <a:solidFill>
                  <a:schemeClr val="tx2"/>
                </a:solidFill>
              </a:rPr>
              <a:t>يتم منح الإذن مسبقا إلى: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779D4A-7908-4D02-B64A-158EE4035D6B}"/>
              </a:ext>
            </a:extLst>
          </p:cNvPr>
          <p:cNvGrpSpPr/>
          <p:nvPr/>
        </p:nvGrpSpPr>
        <p:grpSpPr>
          <a:xfrm flipH="1">
            <a:off x="344556" y="5783129"/>
            <a:ext cx="8301762" cy="646331"/>
            <a:chOff x="625458" y="5783129"/>
            <a:chExt cx="7980172" cy="646331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8DD5C65-B01E-4355-98DA-B630999CEC42}"/>
                </a:ext>
              </a:extLst>
            </p:cNvPr>
            <p:cNvSpPr txBox="1">
              <a:spLocks/>
            </p:cNvSpPr>
            <p:nvPr/>
          </p:nvSpPr>
          <p:spPr>
            <a:xfrm>
              <a:off x="3597932" y="5868007"/>
              <a:ext cx="5007698" cy="476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 rtl="1"/>
              <a:r>
                <a:rPr lang="ar-SA" kern="0" dirty="0">
                  <a:solidFill>
                    <a:schemeClr val="tx2"/>
                  </a:solidFill>
                </a:rPr>
                <a:t>إعطاء الإسناد.	</a:t>
              </a:r>
              <a:r>
                <a:rPr lang="en-US" kern="0" dirty="0">
                  <a:solidFill>
                    <a:schemeClr val="tx2"/>
                  </a:solidFill>
                </a:rPr>
                <a:t>   </a:t>
              </a:r>
              <a:r>
                <a:rPr lang="ar-SA" kern="0" dirty="0">
                  <a:solidFill>
                    <a:schemeClr val="tx2"/>
                  </a:solidFill>
                </a:rPr>
                <a:t>	   شارك على حد سواء.</a:t>
              </a:r>
              <a:endParaRPr lang="en-US" sz="2000" kern="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44E56C-AEF2-4B76-893B-90818A0887B7}"/>
                </a:ext>
              </a:extLst>
            </p:cNvPr>
            <p:cNvSpPr txBox="1"/>
            <p:nvPr/>
          </p:nvSpPr>
          <p:spPr>
            <a:xfrm>
              <a:off x="625458" y="5783129"/>
              <a:ext cx="2253342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 rtl="1"/>
              <a:r>
                <a:rPr lang="ar-SA" sz="3600" b="1" kern="0">
                  <a:solidFill>
                    <a:schemeClr val="accent1"/>
                  </a:solidFill>
                </a:rPr>
                <a:t>يجب عليك:</a:t>
              </a:r>
              <a:endParaRPr lang="en-US" sz="3600" b="1" kern="0" dirty="0">
                <a:solidFill>
                  <a:schemeClr val="accent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5ED941-E5E2-45B6-9146-A98EF70E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302" y="5859406"/>
              <a:ext cx="493776" cy="4937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616F84-BE6E-4D93-83C8-ED0321EF6EF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746" y="5850262"/>
              <a:ext cx="502920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4E876-004A-48BE-8E7B-0B4943317C35}"/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038937e4-20c5-4a73-b245-175c4ead960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228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حقوق الطبع والنشر أو "جميع الحقوق محفوظة"</vt:lpstr>
      <vt:lpstr>يعطي الإذن دون أن يطلب منك ذلك.</vt:lpstr>
      <vt:lpstr>PowerPoint Presentation</vt:lpstr>
      <vt:lpstr>مع رخصة CC BY-SA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255</cp:revision>
  <dcterms:created xsi:type="dcterms:W3CDTF">2019-03-18T18:21:25Z</dcterms:created>
  <dcterms:modified xsi:type="dcterms:W3CDTF">2024-04-10T18:42:43Z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