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4"/>
  </p:notesMasterIdLst>
  <p:sldIdLst>
    <p:sldId id="299" r:id="rId6"/>
    <p:sldId id="292" r:id="rId7"/>
    <p:sldId id="300" r:id="rId8"/>
    <p:sldId id="293" r:id="rId9"/>
    <p:sldId id="294" r:id="rId10"/>
    <p:sldId id="295" r:id="rId11"/>
    <p:sldId id="297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928B4-1518-4545-B7C7-7C3FC432CF17}" v="28" dt="2024-04-18T21:12:41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59" autoAdjust="0"/>
    <p:restoredTop sz="95417" autoAdjust="0"/>
  </p:normalViewPr>
  <p:slideViewPr>
    <p:cSldViewPr snapToGrid="0">
      <p:cViewPr varScale="1">
        <p:scale>
          <a:sx n="64" d="100"/>
          <a:sy n="64" d="100"/>
        </p:scale>
        <p:origin x="29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9B8928B4-1518-4545-B7C7-7C3FC432CF17}"/>
    <pc:docChg chg="undo custSel modSld">
      <pc:chgData name="Deborah Shaw" userId="79bf7848-a030-4096-934a-3abbfde4984a" providerId="ADAL" clId="{9B8928B4-1518-4545-B7C7-7C3FC432CF17}" dt="2024-04-19T14:03:34.670" v="90" actId="403"/>
      <pc:docMkLst>
        <pc:docMk/>
      </pc:docMkLst>
      <pc:sldChg chg="modSp mod">
        <pc:chgData name="Deborah Shaw" userId="79bf7848-a030-4096-934a-3abbfde4984a" providerId="ADAL" clId="{9B8928B4-1518-4545-B7C7-7C3FC432CF17}" dt="2024-04-18T20:32:49.395" v="23" actId="403"/>
        <pc:sldMkLst>
          <pc:docMk/>
          <pc:sldMk cId="1984317692" sldId="292"/>
        </pc:sldMkLst>
        <pc:spChg chg="mod">
          <ac:chgData name="Deborah Shaw" userId="79bf7848-a030-4096-934a-3abbfde4984a" providerId="ADAL" clId="{9B8928B4-1518-4545-B7C7-7C3FC432CF17}" dt="2024-04-18T20:32:19.342" v="15" actId="403"/>
          <ac:spMkLst>
            <pc:docMk/>
            <pc:sldMk cId="1984317692" sldId="292"/>
            <ac:spMk id="2" creationId="{C2007297-B443-43EA-ADFE-3FABCD20B870}"/>
          </ac:spMkLst>
        </pc:spChg>
        <pc:spChg chg="mod">
          <ac:chgData name="Deborah Shaw" userId="79bf7848-a030-4096-934a-3abbfde4984a" providerId="ADAL" clId="{9B8928B4-1518-4545-B7C7-7C3FC432CF17}" dt="2024-04-18T20:32:49.395" v="23" actId="403"/>
          <ac:spMkLst>
            <pc:docMk/>
            <pc:sldMk cId="1984317692" sldId="292"/>
            <ac:spMk id="21" creationId="{5ED1B243-5544-41F5-8F66-CA1878BAD8D9}"/>
          </ac:spMkLst>
        </pc:spChg>
      </pc:sldChg>
      <pc:sldChg chg="addSp modSp mod">
        <pc:chgData name="Deborah Shaw" userId="79bf7848-a030-4096-934a-3abbfde4984a" providerId="ADAL" clId="{9B8928B4-1518-4545-B7C7-7C3FC432CF17}" dt="2024-04-18T20:35:01.382" v="52" actId="403"/>
        <pc:sldMkLst>
          <pc:docMk/>
          <pc:sldMk cId="2897613016" sldId="293"/>
        </pc:sldMkLst>
        <pc:spChg chg="mod">
          <ac:chgData name="Deborah Shaw" userId="79bf7848-a030-4096-934a-3abbfde4984a" providerId="ADAL" clId="{9B8928B4-1518-4545-B7C7-7C3FC432CF17}" dt="2024-04-18T20:34:22.441" v="37"/>
          <ac:spMkLst>
            <pc:docMk/>
            <pc:sldMk cId="2897613016" sldId="293"/>
            <ac:spMk id="5" creationId="{7A0A7C64-9B50-4C56-91FF-E4A1C90EC3AB}"/>
          </ac:spMkLst>
        </pc:spChg>
        <pc:spChg chg="mod">
          <ac:chgData name="Deborah Shaw" userId="79bf7848-a030-4096-934a-3abbfde4984a" providerId="ADAL" clId="{9B8928B4-1518-4545-B7C7-7C3FC432CF17}" dt="2024-04-18T20:34:29.889" v="42" actId="403"/>
          <ac:spMkLst>
            <pc:docMk/>
            <pc:sldMk cId="2897613016" sldId="293"/>
            <ac:spMk id="6" creationId="{13CBE7CC-7684-45E7-8E21-DEF6C8C1AB2C}"/>
          </ac:spMkLst>
        </pc:spChg>
        <pc:spChg chg="mod">
          <ac:chgData name="Deborah Shaw" userId="79bf7848-a030-4096-934a-3abbfde4984a" providerId="ADAL" clId="{9B8928B4-1518-4545-B7C7-7C3FC432CF17}" dt="2024-04-18T20:35:01.382" v="52" actId="403"/>
          <ac:spMkLst>
            <pc:docMk/>
            <pc:sldMk cId="2897613016" sldId="293"/>
            <ac:spMk id="8" creationId="{50436799-AA1A-498D-B68E-41D7567B4CF9}"/>
          </ac:spMkLst>
        </pc:spChg>
        <pc:spChg chg="mod">
          <ac:chgData name="Deborah Shaw" userId="79bf7848-a030-4096-934a-3abbfde4984a" providerId="ADAL" clId="{9B8928B4-1518-4545-B7C7-7C3FC432CF17}" dt="2024-04-18T20:34:40.061" v="45" actId="403"/>
          <ac:spMkLst>
            <pc:docMk/>
            <pc:sldMk cId="2897613016" sldId="293"/>
            <ac:spMk id="11" creationId="{54930D70-9464-4C14-8C05-31A1F09D535F}"/>
          </ac:spMkLst>
        </pc:spChg>
        <pc:spChg chg="mod">
          <ac:chgData name="Deborah Shaw" userId="79bf7848-a030-4096-934a-3abbfde4984a" providerId="ADAL" clId="{9B8928B4-1518-4545-B7C7-7C3FC432CF17}" dt="2024-04-18T20:34:48.982" v="48" actId="403"/>
          <ac:spMkLst>
            <pc:docMk/>
            <pc:sldMk cId="2897613016" sldId="293"/>
            <ac:spMk id="12" creationId="{891C5FCF-85A0-4273-B44D-B64A12138D41}"/>
          </ac:spMkLst>
        </pc:spChg>
        <pc:grpChg chg="add mod">
          <ac:chgData name="Deborah Shaw" userId="79bf7848-a030-4096-934a-3abbfde4984a" providerId="ADAL" clId="{9B8928B4-1518-4545-B7C7-7C3FC432CF17}" dt="2024-04-18T20:34:22.441" v="37"/>
          <ac:grpSpMkLst>
            <pc:docMk/>
            <pc:sldMk cId="2897613016" sldId="293"/>
            <ac:grpSpMk id="2" creationId="{59C4531F-B75D-2759-8FDE-441DDC020F46}"/>
          </ac:grpSpMkLst>
        </pc:grpChg>
      </pc:sldChg>
      <pc:sldChg chg="modSp mod">
        <pc:chgData name="Deborah Shaw" userId="79bf7848-a030-4096-934a-3abbfde4984a" providerId="ADAL" clId="{9B8928B4-1518-4545-B7C7-7C3FC432CF17}" dt="2024-04-18T20:35:52.786" v="65" actId="14100"/>
        <pc:sldMkLst>
          <pc:docMk/>
          <pc:sldMk cId="2657089351" sldId="294"/>
        </pc:sldMkLst>
        <pc:spChg chg="mod">
          <ac:chgData name="Deborah Shaw" userId="79bf7848-a030-4096-934a-3abbfde4984a" providerId="ADAL" clId="{9B8928B4-1518-4545-B7C7-7C3FC432CF17}" dt="2024-04-18T20:35:18.069" v="56" actId="403"/>
          <ac:spMkLst>
            <pc:docMk/>
            <pc:sldMk cId="2657089351" sldId="294"/>
            <ac:spMk id="2" creationId="{74108371-9EFA-4EB0-A65F-96A12F7883D2}"/>
          </ac:spMkLst>
        </pc:spChg>
        <pc:spChg chg="mod">
          <ac:chgData name="Deborah Shaw" userId="79bf7848-a030-4096-934a-3abbfde4984a" providerId="ADAL" clId="{9B8928B4-1518-4545-B7C7-7C3FC432CF17}" dt="2024-04-18T20:35:46.629" v="64" actId="14100"/>
          <ac:spMkLst>
            <pc:docMk/>
            <pc:sldMk cId="2657089351" sldId="294"/>
            <ac:spMk id="5" creationId="{2656539A-B522-49EA-80A3-E97DF4B22446}"/>
          </ac:spMkLst>
        </pc:spChg>
        <pc:spChg chg="mod">
          <ac:chgData name="Deborah Shaw" userId="79bf7848-a030-4096-934a-3abbfde4984a" providerId="ADAL" clId="{9B8928B4-1518-4545-B7C7-7C3FC432CF17}" dt="2024-04-18T20:35:52.786" v="65" actId="14100"/>
          <ac:spMkLst>
            <pc:docMk/>
            <pc:sldMk cId="2657089351" sldId="294"/>
            <ac:spMk id="7" creationId="{D54B6E77-6463-44E1-BB63-073C2A6CEE31}"/>
          </ac:spMkLst>
        </pc:spChg>
      </pc:sldChg>
      <pc:sldChg chg="modSp mod">
        <pc:chgData name="Deborah Shaw" userId="79bf7848-a030-4096-934a-3abbfde4984a" providerId="ADAL" clId="{9B8928B4-1518-4545-B7C7-7C3FC432CF17}" dt="2024-04-18T20:49:29.305" v="81" actId="403"/>
        <pc:sldMkLst>
          <pc:docMk/>
          <pc:sldMk cId="2235433884" sldId="296"/>
        </pc:sldMkLst>
        <pc:spChg chg="mod">
          <ac:chgData name="Deborah Shaw" userId="79bf7848-a030-4096-934a-3abbfde4984a" providerId="ADAL" clId="{9B8928B4-1518-4545-B7C7-7C3FC432CF17}" dt="2024-04-18T20:49:14.340" v="77" actId="403"/>
          <ac:spMkLst>
            <pc:docMk/>
            <pc:sldMk cId="2235433884" sldId="296"/>
            <ac:spMk id="2" creationId="{74108371-9EFA-4EB0-A65F-96A12F7883D2}"/>
          </ac:spMkLst>
        </pc:spChg>
        <pc:spChg chg="mod">
          <ac:chgData name="Deborah Shaw" userId="79bf7848-a030-4096-934a-3abbfde4984a" providerId="ADAL" clId="{9B8928B4-1518-4545-B7C7-7C3FC432CF17}" dt="2024-04-18T20:49:29.305" v="81" actId="403"/>
          <ac:spMkLst>
            <pc:docMk/>
            <pc:sldMk cId="2235433884" sldId="296"/>
            <ac:spMk id="9" creationId="{6922F27C-BF72-4BCB-8F42-2DAB36B5FE3B}"/>
          </ac:spMkLst>
        </pc:spChg>
      </pc:sldChg>
      <pc:sldChg chg="modSp mod">
        <pc:chgData name="Deborah Shaw" userId="79bf7848-a030-4096-934a-3abbfde4984a" providerId="ADAL" clId="{9B8928B4-1518-4545-B7C7-7C3FC432CF17}" dt="2024-04-19T14:03:34.670" v="90" actId="403"/>
        <pc:sldMkLst>
          <pc:docMk/>
          <pc:sldMk cId="821941935" sldId="297"/>
        </pc:sldMkLst>
        <pc:spChg chg="mod">
          <ac:chgData name="Deborah Shaw" userId="79bf7848-a030-4096-934a-3abbfde4984a" providerId="ADAL" clId="{9B8928B4-1518-4545-B7C7-7C3FC432CF17}" dt="2024-04-18T20:36:34.623" v="68" actId="403"/>
          <ac:spMkLst>
            <pc:docMk/>
            <pc:sldMk cId="821941935" sldId="297"/>
            <ac:spMk id="2" creationId="{2352268E-ACCD-9073-5EC4-6E2081B4BE73}"/>
          </ac:spMkLst>
        </pc:spChg>
        <pc:spChg chg="mod">
          <ac:chgData name="Deborah Shaw" userId="79bf7848-a030-4096-934a-3abbfde4984a" providerId="ADAL" clId="{9B8928B4-1518-4545-B7C7-7C3FC432CF17}" dt="2024-04-19T14:03:34.670" v="90" actId="403"/>
          <ac:spMkLst>
            <pc:docMk/>
            <pc:sldMk cId="821941935" sldId="297"/>
            <ac:spMk id="3" creationId="{BA0EE348-8298-1CDB-C4F9-0A45E304405C}"/>
          </ac:spMkLst>
        </pc:spChg>
      </pc:sldChg>
      <pc:sldChg chg="modSp mod">
        <pc:chgData name="Deborah Shaw" userId="79bf7848-a030-4096-934a-3abbfde4984a" providerId="ADAL" clId="{9B8928B4-1518-4545-B7C7-7C3FC432CF17}" dt="2024-04-18T20:32:03.813" v="12" actId="403"/>
        <pc:sldMkLst>
          <pc:docMk/>
          <pc:sldMk cId="3629754069" sldId="299"/>
        </pc:sldMkLst>
        <pc:spChg chg="mod">
          <ac:chgData name="Deborah Shaw" userId="79bf7848-a030-4096-934a-3abbfde4984a" providerId="ADAL" clId="{9B8928B4-1518-4545-B7C7-7C3FC432CF17}" dt="2024-04-18T20:32:03.813" v="12" actId="403"/>
          <ac:spMkLst>
            <pc:docMk/>
            <pc:sldMk cId="3629754069" sldId="299"/>
            <ac:spMk id="3" creationId="{117E80A5-0A88-072D-D373-1B79DB1B2DCA}"/>
          </ac:spMkLst>
        </pc:spChg>
        <pc:spChg chg="mod">
          <ac:chgData name="Deborah Shaw" userId="79bf7848-a030-4096-934a-3abbfde4984a" providerId="ADAL" clId="{9B8928B4-1518-4545-B7C7-7C3FC432CF17}" dt="2024-04-18T20:31:27.990" v="5" actId="403"/>
          <ac:spMkLst>
            <pc:docMk/>
            <pc:sldMk cId="3629754069" sldId="299"/>
            <ac:spMk id="7" creationId="{6D1C5468-2E27-9AF9-E8A7-9D00C2F6695F}"/>
          </ac:spMkLst>
        </pc:spChg>
        <pc:cxnChg chg="mod">
          <ac:chgData name="Deborah Shaw" userId="79bf7848-a030-4096-934a-3abbfde4984a" providerId="ADAL" clId="{9B8928B4-1518-4545-B7C7-7C3FC432CF17}" dt="2024-04-18T20:31:38.157" v="6" actId="1076"/>
          <ac:cxnSpMkLst>
            <pc:docMk/>
            <pc:sldMk cId="3629754069" sldId="299"/>
            <ac:cxnSpMk id="8" creationId="{A525E1EC-2B3D-B92F-74BA-AE9AEC3DD826}"/>
          </ac:cxnSpMkLst>
        </pc:cxnChg>
      </pc:sldChg>
      <pc:sldChg chg="modSp mod">
        <pc:chgData name="Deborah Shaw" userId="79bf7848-a030-4096-934a-3abbfde4984a" providerId="ADAL" clId="{9B8928B4-1518-4545-B7C7-7C3FC432CF17}" dt="2024-04-18T20:33:32.481" v="31" actId="1076"/>
        <pc:sldMkLst>
          <pc:docMk/>
          <pc:sldMk cId="3257040967" sldId="300"/>
        </pc:sldMkLst>
        <pc:spChg chg="mod">
          <ac:chgData name="Deborah Shaw" userId="79bf7848-a030-4096-934a-3abbfde4984a" providerId="ADAL" clId="{9B8928B4-1518-4545-B7C7-7C3FC432CF17}" dt="2024-04-18T20:33:06.354" v="26" actId="403"/>
          <ac:spMkLst>
            <pc:docMk/>
            <pc:sldMk cId="3257040967" sldId="300"/>
            <ac:spMk id="2" creationId="{F9024C1E-78D6-F7AB-305C-B206BA083436}"/>
          </ac:spMkLst>
        </pc:spChg>
        <pc:spChg chg="mod">
          <ac:chgData name="Deborah Shaw" userId="79bf7848-a030-4096-934a-3abbfde4984a" providerId="ADAL" clId="{9B8928B4-1518-4545-B7C7-7C3FC432CF17}" dt="2024-04-18T20:33:32.481" v="31" actId="1076"/>
          <ac:spMkLst>
            <pc:docMk/>
            <pc:sldMk cId="3257040967" sldId="300"/>
            <ac:spMk id="21" creationId="{0036410A-1B93-ADA5-40D0-F9B3A23EA105}"/>
          </ac:spMkLst>
        </pc:spChg>
      </pc:sldChg>
    </pc:docChg>
  </pc:docChgLst>
  <pc:docChgLst>
    <pc:chgData name="Deborah Shaw" userId="S::deborah_shaw@wycliffeassociates.org::79bf7848-a030-4096-934a-3abbfde4984a" providerId="AD" clId="Web-{6FEAA404-B318-7AD7-DE42-B64F3F6E91CE}"/>
    <pc:docChg chg="addSld addMainMaster">
      <pc:chgData name="Deborah Shaw" userId="S::deborah_shaw@wycliffeassociates.org::79bf7848-a030-4096-934a-3abbfde4984a" providerId="AD" clId="Web-{6FEAA404-B318-7AD7-DE42-B64F3F6E91CE}" dt="2023-12-19T05:06:31.071" v="0"/>
      <pc:docMkLst>
        <pc:docMk/>
      </pc:docMkLst>
      <pc:sldChg chg="add">
        <pc:chgData name="Deborah Shaw" userId="S::deborah_shaw@wycliffeassociates.org::79bf7848-a030-4096-934a-3abbfde4984a" providerId="AD" clId="Web-{6FEAA404-B318-7AD7-DE42-B64F3F6E91CE}" dt="2023-12-19T05:06:31.071" v="0"/>
        <pc:sldMkLst>
          <pc:docMk/>
          <pc:sldMk cId="3629754069" sldId="299"/>
        </pc:sldMkLst>
      </pc:sldChg>
      <pc:sldMasterChg chg="add addSldLayout">
        <pc:chgData name="Deborah Shaw" userId="S::deborah_shaw@wycliffeassociates.org::79bf7848-a030-4096-934a-3abbfde4984a" providerId="AD" clId="Web-{6FEAA404-B318-7AD7-DE42-B64F3F6E91CE}" dt="2023-12-19T05:06:31.07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6FEAA404-B318-7AD7-DE42-B64F3F6E91CE}" dt="2023-12-19T05:06:31.07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Deborah Shaw" userId="79bf7848-a030-4096-934a-3abbfde4984a" providerId="ADAL" clId="{1132261D-E1DE-4632-BD58-F1F96E3E9D60}"/>
    <pc:docChg chg="modSld sldOrd">
      <pc:chgData name="Deborah Shaw" userId="79bf7848-a030-4096-934a-3abbfde4984a" providerId="ADAL" clId="{1132261D-E1DE-4632-BD58-F1F96E3E9D60}" dt="2023-10-26T06:19:10.282" v="1"/>
      <pc:docMkLst>
        <pc:docMk/>
      </pc:docMkLst>
      <pc:sldChg chg="ord">
        <pc:chgData name="Deborah Shaw" userId="79bf7848-a030-4096-934a-3abbfde4984a" providerId="ADAL" clId="{1132261D-E1DE-4632-BD58-F1F96E3E9D60}" dt="2023-10-26T06:19:10.282" v="1"/>
        <pc:sldMkLst>
          <pc:docMk/>
          <pc:sldMk cId="2724077230" sldId="295"/>
        </pc:sldMkLst>
      </pc:sldChg>
    </pc:docChg>
  </pc:docChgLst>
  <pc:docChgLst>
    <pc:chgData name="Deborah Shaw" userId="79bf7848-a030-4096-934a-3abbfde4984a" providerId="ADAL" clId="{08A981CB-8BAF-4307-82A0-E132A225D4D2}"/>
    <pc:docChg chg="modSld">
      <pc:chgData name="Deborah Shaw" userId="79bf7848-a030-4096-934a-3abbfde4984a" providerId="ADAL" clId="{08A981CB-8BAF-4307-82A0-E132A225D4D2}" dt="2024-03-13T14:15:59.213" v="0" actId="1076"/>
      <pc:docMkLst>
        <pc:docMk/>
      </pc:docMkLst>
      <pc:sldChg chg="modSp mod">
        <pc:chgData name="Deborah Shaw" userId="79bf7848-a030-4096-934a-3abbfde4984a" providerId="ADAL" clId="{08A981CB-8BAF-4307-82A0-E132A225D4D2}" dt="2024-03-13T14:15:59.213" v="0" actId="1076"/>
        <pc:sldMkLst>
          <pc:docMk/>
          <pc:sldMk cId="3629754069" sldId="299"/>
        </pc:sldMkLst>
        <pc:spChg chg="mod">
          <ac:chgData name="Deborah Shaw" userId="79bf7848-a030-4096-934a-3abbfde4984a" providerId="ADAL" clId="{08A981CB-8BAF-4307-82A0-E132A225D4D2}" dt="2024-03-13T14:15:59.213" v="0" actId="1076"/>
          <ac:spMkLst>
            <pc:docMk/>
            <pc:sldMk cId="3629754069" sldId="299"/>
            <ac:spMk id="3" creationId="{117E80A5-0A88-072D-D373-1B79DB1B2DCA}"/>
          </ac:spMkLst>
        </pc:spChg>
      </pc:sldChg>
    </pc:docChg>
  </pc:docChgLst>
  <pc:docChgLst>
    <pc:chgData name="Deborah Shaw" userId="S::deborah_shaw@wycliffeassociates.org::79bf7848-a030-4096-934a-3abbfde4984a" providerId="AD" clId="Web-{CC58C08B-AE3B-DB09-3F70-6EDB53344645}"/>
    <pc:docChg chg="addSld sldOrd">
      <pc:chgData name="Deborah Shaw" userId="S::deborah_shaw@wycliffeassociates.org::79bf7848-a030-4096-934a-3abbfde4984a" providerId="AD" clId="Web-{CC58C08B-AE3B-DB09-3F70-6EDB53344645}" dt="2023-12-17T22:11:24.770" v="1"/>
      <pc:docMkLst>
        <pc:docMk/>
      </pc:docMkLst>
      <pc:sldChg chg="add ord">
        <pc:chgData name="Deborah Shaw" userId="S::deborah_shaw@wycliffeassociates.org::79bf7848-a030-4096-934a-3abbfde4984a" providerId="AD" clId="Web-{CC58C08B-AE3B-DB09-3F70-6EDB53344645}" dt="2023-12-17T22:11:24.770" v="1"/>
        <pc:sldMkLst>
          <pc:docMk/>
          <pc:sldMk cId="3829610916" sldId="298"/>
        </pc:sldMkLst>
      </pc:sldChg>
    </pc:docChg>
  </pc:docChgLst>
  <pc:docChgLst>
    <pc:chgData name="Deborah Shaw" userId="79bf7848-a030-4096-934a-3abbfde4984a" providerId="ADAL" clId="{77A3B797-95E5-4DC6-A585-607947DA06B0}"/>
    <pc:docChg chg="undo redo custSel delSld modSld sldOrd">
      <pc:chgData name="Deborah Shaw" userId="79bf7848-a030-4096-934a-3abbfde4984a" providerId="ADAL" clId="{77A3B797-95E5-4DC6-A585-607947DA06B0}" dt="2023-12-27T05:04:29.719" v="33"/>
      <pc:docMkLst>
        <pc:docMk/>
      </pc:docMkLst>
      <pc:sldChg chg="addSp delSp modSp del mod">
        <pc:chgData name="Deborah Shaw" userId="79bf7848-a030-4096-934a-3abbfde4984a" providerId="ADAL" clId="{77A3B797-95E5-4DC6-A585-607947DA06B0}" dt="2023-12-26T11:52:35.666" v="23" actId="2696"/>
        <pc:sldMkLst>
          <pc:docMk/>
          <pc:sldMk cId="2126766571" sldId="260"/>
        </pc:sldMkLst>
        <pc:spChg chg="add del mod">
          <ac:chgData name="Deborah Shaw" userId="79bf7848-a030-4096-934a-3abbfde4984a" providerId="ADAL" clId="{77A3B797-95E5-4DC6-A585-607947DA06B0}" dt="2023-12-26T11:51:30.884" v="1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77A3B797-95E5-4DC6-A585-607947DA06B0}" dt="2023-12-26T11:50:37.393" v="1" actId="21"/>
          <ac:picMkLst>
            <pc:docMk/>
            <pc:sldMk cId="2126766571" sldId="260"/>
            <ac:picMk id="3" creationId="{9F1DE455-C3B2-4198-9A37-51B8A6DADB89}"/>
          </ac:picMkLst>
        </pc:picChg>
      </pc:sldChg>
      <pc:sldChg chg="ord">
        <pc:chgData name="Deborah Shaw" userId="79bf7848-a030-4096-934a-3abbfde4984a" providerId="ADAL" clId="{77A3B797-95E5-4DC6-A585-607947DA06B0}" dt="2023-12-27T05:04:29.719" v="33"/>
        <pc:sldMkLst>
          <pc:docMk/>
          <pc:sldMk cId="821941935" sldId="297"/>
        </pc:sldMkLst>
      </pc:sldChg>
      <pc:sldChg chg="del">
        <pc:chgData name="Deborah Shaw" userId="79bf7848-a030-4096-934a-3abbfde4984a" providerId="ADAL" clId="{77A3B797-95E5-4DC6-A585-607947DA06B0}" dt="2023-12-26T11:50:32.990" v="0" actId="2696"/>
        <pc:sldMkLst>
          <pc:docMk/>
          <pc:sldMk cId="3829610916" sldId="298"/>
        </pc:sldMkLst>
      </pc:sldChg>
      <pc:sldChg chg="modSp mod">
        <pc:chgData name="Deborah Shaw" userId="79bf7848-a030-4096-934a-3abbfde4984a" providerId="ADAL" clId="{77A3B797-95E5-4DC6-A585-607947DA06B0}" dt="2023-12-26T11:54:23.039" v="31" actId="18131"/>
        <pc:sldMkLst>
          <pc:docMk/>
          <pc:sldMk cId="3629754069" sldId="299"/>
        </pc:sldMkLst>
        <pc:spChg chg="mod">
          <ac:chgData name="Deborah Shaw" userId="79bf7848-a030-4096-934a-3abbfde4984a" providerId="ADAL" clId="{77A3B797-95E5-4DC6-A585-607947DA06B0}" dt="2023-12-26T11:53:28.703" v="25" actId="14100"/>
          <ac:spMkLst>
            <pc:docMk/>
            <pc:sldMk cId="3629754069" sldId="299"/>
            <ac:spMk id="3" creationId="{117E80A5-0A88-072D-D373-1B79DB1B2DCA}"/>
          </ac:spMkLst>
        </pc:spChg>
        <pc:spChg chg="mod">
          <ac:chgData name="Deborah Shaw" userId="79bf7848-a030-4096-934a-3abbfde4984a" providerId="ADAL" clId="{77A3B797-95E5-4DC6-A585-607947DA06B0}" dt="2023-12-26T11:51:34.734" v="17"/>
          <ac:spMkLst>
            <pc:docMk/>
            <pc:sldMk cId="3629754069" sldId="299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77A3B797-95E5-4DC6-A585-607947DA06B0}" dt="2023-12-26T11:54:23.039" v="31" actId="18131"/>
          <ac:picMkLst>
            <pc:docMk/>
            <pc:sldMk cId="3629754069" sldId="299"/>
            <ac:picMk id="6" creationId="{4B1342BB-B465-1A3D-28BC-F5045ABD0A0E}"/>
          </ac:picMkLst>
        </pc:picChg>
      </pc:sldChg>
    </pc:docChg>
  </pc:docChgLst>
  <pc:docChgLst>
    <pc:chgData name="Deborah Shaw" userId="S::deborah_shaw@wycliffeassociates.org::79bf7848-a030-4096-934a-3abbfde4984a" providerId="AD" clId="Web-{766F20F5-588B-E9FD-41E6-4F557263E2E0}"/>
    <pc:docChg chg="addSld delSld modSld">
      <pc:chgData name="Deborah Shaw" userId="S::deborah_shaw@wycliffeassociates.org::79bf7848-a030-4096-934a-3abbfde4984a" providerId="AD" clId="Web-{766F20F5-588B-E9FD-41E6-4F557263E2E0}" dt="2023-12-16T22:32:40.196" v="56" actId="20577"/>
      <pc:docMkLst>
        <pc:docMk/>
      </pc:docMkLst>
      <pc:sldChg chg="delSp del delAnim">
        <pc:chgData name="Deborah Shaw" userId="S::deborah_shaw@wycliffeassociates.org::79bf7848-a030-4096-934a-3abbfde4984a" providerId="AD" clId="Web-{766F20F5-588B-E9FD-41E6-4F557263E2E0}" dt="2023-12-16T22:31:19.380" v="3"/>
        <pc:sldMkLst>
          <pc:docMk/>
          <pc:sldMk cId="3072800876" sldId="280"/>
        </pc:sldMkLst>
        <pc:grpChg chg="del">
          <ac:chgData name="Deborah Shaw" userId="S::deborah_shaw@wycliffeassociates.org::79bf7848-a030-4096-934a-3abbfde4984a" providerId="AD" clId="Web-{766F20F5-588B-E9FD-41E6-4F557263E2E0}" dt="2023-12-16T22:30:53.285" v="1"/>
          <ac:grpSpMkLst>
            <pc:docMk/>
            <pc:sldMk cId="3072800876" sldId="280"/>
            <ac:grpSpMk id="16" creationId="{908733BA-FB7E-4EFA-9273-D97BE08650A6}"/>
          </ac:grpSpMkLst>
        </pc:grpChg>
        <pc:grpChg chg="del">
          <ac:chgData name="Deborah Shaw" userId="S::deborah_shaw@wycliffeassociates.org::79bf7848-a030-4096-934a-3abbfde4984a" providerId="AD" clId="Web-{766F20F5-588B-E9FD-41E6-4F557263E2E0}" dt="2023-12-16T22:30:55.723" v="2"/>
          <ac:grpSpMkLst>
            <pc:docMk/>
            <pc:sldMk cId="3072800876" sldId="280"/>
            <ac:grpSpMk id="17" creationId="{62505D1F-3A67-4829-9B5F-B0E46A8B0F83}"/>
          </ac:grpSpMkLst>
        </pc:grpChg>
        <pc:picChg chg="del">
          <ac:chgData name="Deborah Shaw" userId="S::deborah_shaw@wycliffeassociates.org::79bf7848-a030-4096-934a-3abbfde4984a" providerId="AD" clId="Web-{766F20F5-588B-E9FD-41E6-4F557263E2E0}" dt="2023-12-16T22:30:50.957" v="0"/>
          <ac:picMkLst>
            <pc:docMk/>
            <pc:sldMk cId="3072800876" sldId="280"/>
            <ac:picMk id="5" creationId="{F00D8846-597B-4195-9B2F-1C48DB7B741C}"/>
          </ac:picMkLst>
        </pc:picChg>
      </pc:sldChg>
      <pc:sldChg chg="modSp new">
        <pc:chgData name="Deborah Shaw" userId="S::deborah_shaw@wycliffeassociates.org::79bf7848-a030-4096-934a-3abbfde4984a" providerId="AD" clId="Web-{766F20F5-588B-E9FD-41E6-4F557263E2E0}" dt="2023-12-16T22:32:40.196" v="56" actId="20577"/>
        <pc:sldMkLst>
          <pc:docMk/>
          <pc:sldMk cId="821941935" sldId="297"/>
        </pc:sldMkLst>
        <pc:spChg chg="mod">
          <ac:chgData name="Deborah Shaw" userId="S::deborah_shaw@wycliffeassociates.org::79bf7848-a030-4096-934a-3abbfde4984a" providerId="AD" clId="Web-{766F20F5-588B-E9FD-41E6-4F557263E2E0}" dt="2023-12-16T22:31:52.413" v="17" actId="20577"/>
          <ac:spMkLst>
            <pc:docMk/>
            <pc:sldMk cId="821941935" sldId="297"/>
            <ac:spMk id="2" creationId="{2352268E-ACCD-9073-5EC4-6E2081B4BE73}"/>
          </ac:spMkLst>
        </pc:spChg>
        <pc:spChg chg="mod">
          <ac:chgData name="Deborah Shaw" userId="S::deborah_shaw@wycliffeassociates.org::79bf7848-a030-4096-934a-3abbfde4984a" providerId="AD" clId="Web-{766F20F5-588B-E9FD-41E6-4F557263E2E0}" dt="2023-12-16T22:32:40.196" v="56" actId="20577"/>
          <ac:spMkLst>
            <pc:docMk/>
            <pc:sldMk cId="821941935" sldId="297"/>
            <ac:spMk id="3" creationId="{BA0EE348-8298-1CDB-C4F9-0A45E304405C}"/>
          </ac:spMkLst>
        </pc:spChg>
      </pc:sldChg>
    </pc:docChg>
  </pc:docChgLst>
  <pc:docChgLst>
    <pc:chgData name="Deborah Shaw" userId="79bf7848-a030-4096-934a-3abbfde4984a" providerId="ADAL" clId="{D11842B6-1221-4D08-B3AF-915C0EF47FFC}"/>
    <pc:docChg chg="custSel addSld modSld">
      <pc:chgData name="Deborah Shaw" userId="79bf7848-a030-4096-934a-3abbfde4984a" providerId="ADAL" clId="{D11842B6-1221-4D08-B3AF-915C0EF47FFC}" dt="2024-02-11T02:14:57.635" v="104" actId="20577"/>
      <pc:docMkLst>
        <pc:docMk/>
      </pc:docMkLst>
      <pc:sldChg chg="modSp mod">
        <pc:chgData name="Deborah Shaw" userId="79bf7848-a030-4096-934a-3abbfde4984a" providerId="ADAL" clId="{D11842B6-1221-4D08-B3AF-915C0EF47FFC}" dt="2024-02-11T02:14:57.635" v="104" actId="20577"/>
        <pc:sldMkLst>
          <pc:docMk/>
          <pc:sldMk cId="2235433884" sldId="296"/>
        </pc:sldMkLst>
        <pc:spChg chg="mod">
          <ac:chgData name="Deborah Shaw" userId="79bf7848-a030-4096-934a-3abbfde4984a" providerId="ADAL" clId="{D11842B6-1221-4D08-B3AF-915C0EF47FFC}" dt="2024-02-11T02:12:01.513" v="46" actId="20577"/>
          <ac:spMkLst>
            <pc:docMk/>
            <pc:sldMk cId="2235433884" sldId="296"/>
            <ac:spMk id="2" creationId="{74108371-9EFA-4EB0-A65F-96A12F7883D2}"/>
          </ac:spMkLst>
        </pc:spChg>
        <pc:spChg chg="mod">
          <ac:chgData name="Deborah Shaw" userId="79bf7848-a030-4096-934a-3abbfde4984a" providerId="ADAL" clId="{D11842B6-1221-4D08-B3AF-915C0EF47FFC}" dt="2024-02-11T02:14:41.991" v="97" actId="14100"/>
          <ac:spMkLst>
            <pc:docMk/>
            <pc:sldMk cId="2235433884" sldId="296"/>
            <ac:spMk id="5" creationId="{2656539A-B522-49EA-80A3-E97DF4B22446}"/>
          </ac:spMkLst>
        </pc:spChg>
        <pc:spChg chg="mod">
          <ac:chgData name="Deborah Shaw" userId="79bf7848-a030-4096-934a-3abbfde4984a" providerId="ADAL" clId="{D11842B6-1221-4D08-B3AF-915C0EF47FFC}" dt="2024-02-11T02:14:57.635" v="104" actId="20577"/>
          <ac:spMkLst>
            <pc:docMk/>
            <pc:sldMk cId="2235433884" sldId="296"/>
            <ac:spMk id="9" creationId="{6922F27C-BF72-4BCB-8F42-2DAB36B5FE3B}"/>
          </ac:spMkLst>
        </pc:spChg>
      </pc:sldChg>
      <pc:sldChg chg="delSp modSp add mod">
        <pc:chgData name="Deborah Shaw" userId="79bf7848-a030-4096-934a-3abbfde4984a" providerId="ADAL" clId="{D11842B6-1221-4D08-B3AF-915C0EF47FFC}" dt="2024-02-11T02:01:16.375" v="27" actId="1076"/>
        <pc:sldMkLst>
          <pc:docMk/>
          <pc:sldMk cId="3257040967" sldId="300"/>
        </pc:sldMkLst>
        <pc:spChg chg="mod">
          <ac:chgData name="Deborah Shaw" userId="79bf7848-a030-4096-934a-3abbfde4984a" providerId="ADAL" clId="{D11842B6-1221-4D08-B3AF-915C0EF47FFC}" dt="2024-02-11T02:00:09.077" v="19" actId="20577"/>
          <ac:spMkLst>
            <pc:docMk/>
            <pc:sldMk cId="3257040967" sldId="300"/>
            <ac:spMk id="2" creationId="{F9024C1E-78D6-F7AB-305C-B206BA083436}"/>
          </ac:spMkLst>
        </pc:spChg>
        <pc:spChg chg="del">
          <ac:chgData name="Deborah Shaw" userId="79bf7848-a030-4096-934a-3abbfde4984a" providerId="ADAL" clId="{D11842B6-1221-4D08-B3AF-915C0EF47FFC}" dt="2024-02-11T02:00:19.934" v="22" actId="21"/>
          <ac:spMkLst>
            <pc:docMk/>
            <pc:sldMk cId="3257040967" sldId="300"/>
            <ac:spMk id="3" creationId="{B4DB7822-4CDB-7E76-349C-EB3042B87ABA}"/>
          </ac:spMkLst>
        </pc:spChg>
        <pc:spChg chg="mod">
          <ac:chgData name="Deborah Shaw" userId="79bf7848-a030-4096-934a-3abbfde4984a" providerId="ADAL" clId="{D11842B6-1221-4D08-B3AF-915C0EF47FFC}" dt="2024-02-11T02:01:16.375" v="27" actId="1076"/>
          <ac:spMkLst>
            <pc:docMk/>
            <pc:sldMk cId="3257040967" sldId="300"/>
            <ac:spMk id="21" creationId="{0036410A-1B93-ADA5-40D0-F9B3A23EA105}"/>
          </ac:spMkLst>
        </pc:spChg>
        <pc:picChg chg="del">
          <ac:chgData name="Deborah Shaw" userId="79bf7848-a030-4096-934a-3abbfde4984a" providerId="ADAL" clId="{D11842B6-1221-4D08-B3AF-915C0EF47FFC}" dt="2024-02-11T02:00:17.483" v="21" actId="21"/>
          <ac:picMkLst>
            <pc:docMk/>
            <pc:sldMk cId="3257040967" sldId="300"/>
            <ac:picMk id="18" creationId="{C7D0DB5C-B248-F3EB-109D-1B643D816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8D3D-336B-D254-8886-C5CC7032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4E443-91E7-96DC-10BF-6CB361E73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19EF5-F784-EE88-36C5-18E05F947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753CD-E46E-6DFA-BEDA-1F6BF60EC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0" b="3634"/>
          <a:stretch/>
        </p:blipFill>
        <p:spPr>
          <a:xfrm>
            <a:off x="20" y="146816"/>
            <a:ext cx="9143980" cy="4191267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65" y="4205727"/>
            <a:ext cx="5394834" cy="2489409"/>
          </a:xfrm>
        </p:spPr>
        <p:txBody>
          <a:bodyPr anchor="ctr">
            <a:normAutofit/>
          </a:bodyPr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أعط تعليمات لرجل حكيم ، وسيظل أكثر حكمة. علم رجلا بارا ، وسيزيد في التعلم (أمثال 9: 9).</a:t>
            </a:r>
            <a:endParaRPr lang="en-US" sz="3200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8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8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84920" y="4517403"/>
            <a:ext cx="3040036" cy="156966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8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موارد التنقيح والمراجعة</a:t>
            </a:r>
            <a:endParaRPr lang="en-US" sz="48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179156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202B2F-1632-4B91-8092-B1C82784B313}"/>
              </a:ext>
            </a:extLst>
          </p:cNvPr>
          <p:cNvSpPr/>
          <p:nvPr/>
        </p:nvSpPr>
        <p:spPr>
          <a:xfrm>
            <a:off x="3755571" y="2324674"/>
            <a:ext cx="5388429" cy="2497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000"/>
              <a:t>بعد 8 خطوات من </a:t>
            </a:r>
            <a:r>
              <a:rPr lang="en-US" sz="4000"/>
              <a:t>MAST</a:t>
            </a:r>
            <a:endParaRPr 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1B243-5544-41F5-8F66-CA1878BAD8D9}"/>
              </a:ext>
            </a:extLst>
          </p:cNvPr>
          <p:cNvSpPr txBox="1"/>
          <p:nvPr/>
        </p:nvSpPr>
        <p:spPr>
          <a:xfrm>
            <a:off x="4681148" y="2419362"/>
            <a:ext cx="3940335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1"/>
            <a:r>
              <a:rPr lang="ar-SA" sz="36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صقل: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ar-SA" sz="36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عملية تشمل مسيحيين آخرين من</a:t>
            </a:r>
            <a:br>
              <a:rPr lang="ar-SA" sz="36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ar-SA" sz="36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المجتمع اللغوي</a:t>
            </a:r>
            <a:endParaRPr lang="en-US" sz="2600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9519F5-0D1B-4D1A-9CC3-F66BCC15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" r="48368" b="30239"/>
          <a:stretch/>
        </p:blipFill>
        <p:spPr>
          <a:xfrm>
            <a:off x="1153591" y="1878358"/>
            <a:ext cx="3396637" cy="3390329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A13E-BE1C-1DA6-5E1B-28EE27D8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4C1E-78D6-F7AB-305C-B206BA0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000"/>
              <a:t>الجامعة 4: 9-12</a:t>
            </a:r>
            <a:endParaRPr lang="en-US" sz="4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6410A-1B93-ADA5-40D0-F9B3A23EA105}"/>
              </a:ext>
            </a:extLst>
          </p:cNvPr>
          <p:cNvSpPr txBox="1"/>
          <p:nvPr/>
        </p:nvSpPr>
        <p:spPr>
          <a:xfrm>
            <a:off x="628650" y="839177"/>
            <a:ext cx="7886700" cy="563231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1"/>
            <a:r>
              <a:rPr lang="ar-SA" sz="3600">
                <a:solidFill>
                  <a:srgbClr val="000000"/>
                </a:solidFill>
                <a:latin typeface="system-ui"/>
              </a:rPr>
              <a:t>اثنان أفضل من واحد ،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لأن لديهم مكافأة جيدة لعملهم.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10 لانهم ان سقطوا يرفع واحد رفيقه.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ولكن ويل لمن هو وحده عندما يسقط ،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لأنه ليس لديه من يساعده.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11 وأيضا إن اضطجع اثنان معا يدفئان.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ولكن كيف يمكن للمرء أن يكون دافئا بمفرده؟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12 على الرغم من أن أحدهم قد يتغلب عليه الآخر ، إلا أن اثنين يمكن أن يتحملوه.</a:t>
            </a:r>
            <a:br>
              <a:rPr lang="ar-SA" sz="3600">
                <a:solidFill>
                  <a:srgbClr val="000000"/>
                </a:solidFill>
                <a:latin typeface="system-ui"/>
              </a:rPr>
            </a:br>
            <a:r>
              <a:rPr lang="ar-SA" sz="3600">
                <a:solidFill>
                  <a:srgbClr val="000000"/>
                </a:solidFill>
                <a:latin typeface="system-ui"/>
              </a:rPr>
              <a:t>ولا يتم كسر الحبل الثلاثي بسرعة.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9C4531F-B75D-2759-8FDE-441DDC020F46}"/>
              </a:ext>
            </a:extLst>
          </p:cNvPr>
          <p:cNvGrpSpPr/>
          <p:nvPr/>
        </p:nvGrpSpPr>
        <p:grpSpPr>
          <a:xfrm flipH="1">
            <a:off x="433135" y="345717"/>
            <a:ext cx="8578517" cy="6509474"/>
            <a:chOff x="0" y="345717"/>
            <a:chExt cx="8424841" cy="6509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0A7C64-9B50-4C56-91FF-E4A1C90EC3AB}"/>
                </a:ext>
              </a:extLst>
            </p:cNvPr>
            <p:cNvSpPr txBox="1"/>
            <p:nvPr/>
          </p:nvSpPr>
          <p:spPr>
            <a:xfrm>
              <a:off x="222750" y="345717"/>
              <a:ext cx="3451586" cy="65094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17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CBE7CC-7684-45E7-8E21-DEF6C8C1AB2C}"/>
                </a:ext>
              </a:extLst>
            </p:cNvPr>
            <p:cNvSpPr txBox="1"/>
            <p:nvPr/>
          </p:nvSpPr>
          <p:spPr>
            <a:xfrm>
              <a:off x="0" y="3013733"/>
              <a:ext cx="3897086" cy="15696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rtl="1"/>
              <a:r>
                <a:rPr lang="ar-SA" sz="4800" b="1">
                  <a:solidFill>
                    <a:schemeClr val="tx2"/>
                  </a:solidFill>
                  <a:latin typeface="Arial" panose="020B0604020202020204" pitchFamily="34" charset="0"/>
                  <a:ea typeface="MS Mincho" panose="02020609040205080304" pitchFamily="49" charset="-128"/>
                </a:rPr>
                <a:t>لماذا تشمل الآخرين؟</a:t>
              </a:r>
              <a:endParaRPr lang="en-US" sz="4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930D70-9464-4C14-8C05-31A1F09D535F}"/>
                </a:ext>
              </a:extLst>
            </p:cNvPr>
            <p:cNvSpPr/>
            <p:nvPr/>
          </p:nvSpPr>
          <p:spPr>
            <a:xfrm>
              <a:off x="3614666" y="617810"/>
              <a:ext cx="2052275" cy="205227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noAutofit/>
            </a:bodyPr>
            <a:lstStyle/>
            <a:p>
              <a:pPr algn="ctr" rtl="1"/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  <a:t>ولد</a:t>
              </a:r>
              <a:b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  <a:t>الكتاب المقدس</a:t>
              </a:r>
              <a:b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  <a:t>اهتمام</a:t>
              </a:r>
              <a:endPara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1C5FCF-85A0-4273-B44D-B64A12138D41}"/>
                </a:ext>
              </a:extLst>
            </p:cNvPr>
            <p:cNvSpPr/>
            <p:nvPr/>
          </p:nvSpPr>
          <p:spPr>
            <a:xfrm>
              <a:off x="5872957" y="1643947"/>
              <a:ext cx="2551884" cy="25518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noAutofit/>
            </a:bodyPr>
            <a:lstStyle/>
            <a:p>
              <a:pPr algn="ctr" rtl="1"/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  <a:t>البصيرة: كيف</a:t>
              </a:r>
              <a:b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  <a:t>مجتمع</a:t>
              </a:r>
              <a:b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  <a:t>يفهم</a:t>
              </a:r>
              <a:b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200">
                  <a:solidFill>
                    <a:schemeClr val="tx2"/>
                  </a:solidFill>
                  <a:latin typeface="Arial" panose="020B0604020202020204" pitchFamily="34" charset="0"/>
                </a:rPr>
                <a:t>ترجمة</a:t>
              </a:r>
              <a:endPara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436799-AA1A-498D-B68E-41D7567B4CF9}"/>
                </a:ext>
              </a:extLst>
            </p:cNvPr>
            <p:cNvSpPr/>
            <p:nvPr/>
          </p:nvSpPr>
          <p:spPr>
            <a:xfrm>
              <a:off x="4119837" y="3894205"/>
              <a:ext cx="2345986" cy="234598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noAutofit/>
            </a:bodyPr>
            <a:lstStyle/>
            <a:p>
              <a:pPr algn="ctr" rtl="1"/>
              <a: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</a:rPr>
                <a:t>بنى</a:t>
              </a:r>
              <a:b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</a:rPr>
                <a:t>العلاقات</a:t>
              </a:r>
              <a:b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</a:rPr>
                <a:t>و</a:t>
              </a:r>
              <a:b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ar-SA" sz="3600">
                  <a:solidFill>
                    <a:schemeClr val="tx2"/>
                  </a:solidFill>
                  <a:latin typeface="Arial" panose="020B0604020202020204" pitchFamily="34" charset="0"/>
                </a:rPr>
                <a:t>ملكية</a:t>
              </a:r>
              <a:endParaRPr lang="en-US" sz="3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400"/>
              <a:t>كيفية تضمين الآخرين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1959429" y="2194943"/>
            <a:ext cx="7184571" cy="2633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B6E77-6463-44E1-BB63-073C2A6CEE31}"/>
              </a:ext>
            </a:extLst>
          </p:cNvPr>
          <p:cNvSpPr txBox="1"/>
          <p:nvPr/>
        </p:nvSpPr>
        <p:spPr>
          <a:xfrm>
            <a:off x="3384971" y="2282309"/>
            <a:ext cx="5463830" cy="24718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2575" marR="0" lvl="0" indent="-282575" algn="r" rtl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A" sz="32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دراسة الكتاب المقدس / نشاط مجموعة صغيرة
صف مدرسة الأحد
واحد على واحد في المنازل</a:t>
            </a:r>
            <a:endParaRPr lang="en-US" sz="32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5480" r="13791" b="1128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16D60-E9AE-4EA5-858D-E90CCB8A1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4569536"/>
            <a:ext cx="1905491" cy="1901952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672EB-E377-4AC5-9295-2809A16B2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295201" y="869380"/>
            <a:ext cx="1901878" cy="1898345"/>
          </a:xfrm>
          <a:prstGeom prst="ellipse">
            <a:avLst/>
          </a:prstGeom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0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31402EF-0D31-402F-B246-504FF598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73" y="1436914"/>
            <a:ext cx="5588877" cy="4693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C4FC28-4990-4575-A9D6-280075C2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2546651-8A70-4023-95A8-7D32459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Bibleineverylanguage.org</a:t>
            </a:r>
          </a:p>
        </p:txBody>
      </p:sp>
    </p:spTree>
    <p:extLst>
      <p:ext uri="{BB962C8B-B14F-4D97-AF65-F5344CB8AC3E}">
        <p14:creationId xmlns:p14="http://schemas.microsoft.com/office/powerpoint/2010/main" val="272407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268E-ACCD-9073-5EC4-6E2081B4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000">
                <a:latin typeface="Arial"/>
                <a:cs typeface="Arial"/>
              </a:rPr>
              <a:t>مراجعه</a:t>
            </a:r>
            <a:br>
              <a:rPr lang="ar-SA" sz="4000">
                <a:latin typeface="Arial"/>
                <a:cs typeface="Arial"/>
              </a:rPr>
            </a:br>
            <a:r>
              <a:rPr lang="ar-SA" sz="4000">
                <a:latin typeface="Arial"/>
                <a:cs typeface="Arial"/>
              </a:rPr>
              <a:t>الحفاظ على الترجمة الحالية/</a:t>
            </a:r>
            <a:br>
              <a:rPr lang="ar-SA" sz="4000">
                <a:latin typeface="Arial"/>
                <a:cs typeface="Arial"/>
              </a:rPr>
            </a:br>
            <a:r>
              <a:rPr lang="ar-SA" sz="4000">
                <a:latin typeface="Arial"/>
                <a:cs typeface="Arial"/>
              </a:rPr>
              <a:t>ملكية الأجيال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E348-8298-1CDB-C4F9-0A45E304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01270"/>
            <a:ext cx="7886700" cy="2080996"/>
          </a:xfrm>
        </p:spPr>
        <p:txBody>
          <a:bodyPr/>
          <a:lstStyle/>
          <a:p>
            <a:pPr marL="0" indent="0" algn="r" rtl="1">
              <a:buNone/>
            </a:pPr>
            <a:r>
              <a:rPr lang="ar-SA" sz="4000" dirty="0">
                <a:latin typeface="Arial"/>
                <a:cs typeface="Arial"/>
              </a:rPr>
              <a:t>تتغير اللغة بمرور الوقت ...</a:t>
            </a:r>
            <a:r>
              <a:rPr lang="en-US" sz="4000" dirty="0">
                <a:latin typeface="Arial"/>
                <a:cs typeface="Arial"/>
              </a:rPr>
              <a:t> </a:t>
            </a:r>
            <a:endParaRPr lang="en-US" sz="4000" dirty="0"/>
          </a:p>
          <a:p>
            <a:pPr algn="r" rtl="1"/>
            <a:r>
              <a:rPr lang="ar-SA" sz="4000" dirty="0">
                <a:latin typeface="Arial"/>
                <a:cs typeface="Arial"/>
              </a:rPr>
              <a:t>خطة الكنيسة لمراجعة الترجمة
عند تحديد الحاجة
كل 5 سنوات أو غيرها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194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800"/>
              <a:t>موارد التنقيح والمراجعة</a:t>
            </a:r>
            <a:endParaRPr lang="en-US" sz="4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0" y="1604432"/>
            <a:ext cx="9144000" cy="382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2F27C-BF72-4BCB-8F42-2DAB36B5FE3B}"/>
              </a:ext>
            </a:extLst>
          </p:cNvPr>
          <p:cNvSpPr txBox="1"/>
          <p:nvPr/>
        </p:nvSpPr>
        <p:spPr>
          <a:xfrm>
            <a:off x="3918932" y="1601482"/>
            <a:ext cx="4702628" cy="383348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28600" marR="0" lvl="0" indent="-228600" algn="r" rtl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r-SA" sz="32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مواضيع الترجمة
دليل الترجمة
أدلة المراجعين وأدلة التطبيق للمذاهب
كلمات يونانية للمترجمين 
تفسير الكتاب المقدس</a:t>
            </a:r>
            <a:endParaRPr lang="en-US" sz="32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www.w3.org/XML/1998/namespace"/>
    <ds:schemaRef ds:uri="http://purl.org/dc/terms/"/>
    <ds:schemaRef ds:uri="9ede4979-7183-4f81-a394-71c40c9222c4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38937e4-20c5-4a73-b245-175c4ead96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3DA378-D82A-4D68-A504-DCC782561BD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2785</TotalTime>
  <Words>257</Words>
  <Application>Microsoft Office PowerPoint</Application>
  <PresentationFormat>On-screen Show (4:3)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PowerPoint Presentation</vt:lpstr>
      <vt:lpstr>بعد 8 خطوات من MAST</vt:lpstr>
      <vt:lpstr>الجامعة 4: 9-12</vt:lpstr>
      <vt:lpstr>PowerPoint Presentation</vt:lpstr>
      <vt:lpstr>كيفية تضمين الآخرين</vt:lpstr>
      <vt:lpstr>Bibleineverylanguage.org</vt:lpstr>
      <vt:lpstr>مراجعه الحفاظ على الترجمة الحالية/ ملكية الأجيال</vt:lpstr>
      <vt:lpstr>موارد التنقيح والمراجعة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213</cp:revision>
  <dcterms:created xsi:type="dcterms:W3CDTF">2019-03-18T18:21:25Z</dcterms:created>
  <dcterms:modified xsi:type="dcterms:W3CDTF">2024-04-19T14:03:41Z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