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7"/>
  </p:notesMasterIdLst>
  <p:sldIdLst>
    <p:sldId id="295" r:id="rId5"/>
    <p:sldId id="296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Quigley" initials="SQ" lastIdx="11" clrIdx="0">
    <p:extLst>
      <p:ext uri="{19B8F6BF-5375-455C-9EA6-DF929625EA0E}">
        <p15:presenceInfo xmlns:p15="http://schemas.microsoft.com/office/powerpoint/2012/main" userId="S::susan_quigley@wycliffeassociates.org::b85b18d0-1c40-45ee-96a2-2a728d87251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DD93"/>
    <a:srgbClr val="83A83F"/>
    <a:srgbClr val="FBA93D"/>
    <a:srgbClr val="716557"/>
    <a:srgbClr val="B956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A981D0-44EC-43C2-9C71-F6F5FA71586A}" v="4" dt="2024-04-19T15:05:01.1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327" autoAdjust="0"/>
    <p:restoredTop sz="95646" autoAdjust="0"/>
  </p:normalViewPr>
  <p:slideViewPr>
    <p:cSldViewPr snapToGrid="0">
      <p:cViewPr varScale="1">
        <p:scale>
          <a:sx n="64" d="100"/>
          <a:sy n="64" d="100"/>
        </p:scale>
        <p:origin x="62" y="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borah Shaw" userId="79bf7848-a030-4096-934a-3abbfde4984a" providerId="ADAL" clId="{B2EAEF0E-2A9F-4716-A820-E18CB48B6591}"/>
    <pc:docChg chg="undo custSel addSld delSld modSld">
      <pc:chgData name="Deborah Shaw" userId="79bf7848-a030-4096-934a-3abbfde4984a" providerId="ADAL" clId="{B2EAEF0E-2A9F-4716-A820-E18CB48B6591}" dt="2024-02-15T19:18:19.185" v="157" actId="171"/>
      <pc:docMkLst>
        <pc:docMk/>
      </pc:docMkLst>
      <pc:sldChg chg="del">
        <pc:chgData name="Deborah Shaw" userId="79bf7848-a030-4096-934a-3abbfde4984a" providerId="ADAL" clId="{B2EAEF0E-2A9F-4716-A820-E18CB48B6591}" dt="2024-02-15T18:01:47.939" v="59" actId="2696"/>
        <pc:sldMkLst>
          <pc:docMk/>
          <pc:sldMk cId="834478945" sldId="286"/>
        </pc:sldMkLst>
      </pc:sldChg>
      <pc:sldChg chg="del">
        <pc:chgData name="Deborah Shaw" userId="79bf7848-a030-4096-934a-3abbfde4984a" providerId="ADAL" clId="{B2EAEF0E-2A9F-4716-A820-E18CB48B6591}" dt="2024-02-15T18:01:55.070" v="61" actId="2696"/>
        <pc:sldMkLst>
          <pc:docMk/>
          <pc:sldMk cId="4285908524" sldId="290"/>
        </pc:sldMkLst>
      </pc:sldChg>
      <pc:sldChg chg="del">
        <pc:chgData name="Deborah Shaw" userId="79bf7848-a030-4096-934a-3abbfde4984a" providerId="ADAL" clId="{B2EAEF0E-2A9F-4716-A820-E18CB48B6591}" dt="2024-02-15T18:01:51.674" v="60" actId="2696"/>
        <pc:sldMkLst>
          <pc:docMk/>
          <pc:sldMk cId="2378721880" sldId="291"/>
        </pc:sldMkLst>
      </pc:sldChg>
      <pc:sldChg chg="addSp modSp mod">
        <pc:chgData name="Deborah Shaw" userId="79bf7848-a030-4096-934a-3abbfde4984a" providerId="ADAL" clId="{B2EAEF0E-2A9F-4716-A820-E18CB48B6591}" dt="2024-02-15T17:54:46.216" v="58" actId="1076"/>
        <pc:sldMkLst>
          <pc:docMk/>
          <pc:sldMk cId="3829610916" sldId="295"/>
        </pc:sldMkLst>
        <pc:spChg chg="add mod">
          <ac:chgData name="Deborah Shaw" userId="79bf7848-a030-4096-934a-3abbfde4984a" providerId="ADAL" clId="{B2EAEF0E-2A9F-4716-A820-E18CB48B6591}" dt="2024-02-15T17:54:01.084" v="25" actId="1076"/>
          <ac:spMkLst>
            <pc:docMk/>
            <pc:sldMk cId="3829610916" sldId="295"/>
            <ac:spMk id="2" creationId="{F6E5E00D-E346-5CF7-0F90-F83046EF453C}"/>
          </ac:spMkLst>
        </pc:spChg>
        <pc:spChg chg="mod">
          <ac:chgData name="Deborah Shaw" userId="79bf7848-a030-4096-934a-3abbfde4984a" providerId="ADAL" clId="{B2EAEF0E-2A9F-4716-A820-E18CB48B6591}" dt="2024-02-15T17:53:11.217" v="20" actId="27636"/>
          <ac:spMkLst>
            <pc:docMk/>
            <pc:sldMk cId="3829610916" sldId="295"/>
            <ac:spMk id="3" creationId="{117E80A5-0A88-072D-D373-1B79DB1B2DCA}"/>
          </ac:spMkLst>
        </pc:spChg>
        <pc:spChg chg="mod">
          <ac:chgData name="Deborah Shaw" userId="79bf7848-a030-4096-934a-3abbfde4984a" providerId="ADAL" clId="{B2EAEF0E-2A9F-4716-A820-E18CB48B6591}" dt="2024-02-15T17:54:46.216" v="58" actId="1076"/>
          <ac:spMkLst>
            <pc:docMk/>
            <pc:sldMk cId="3829610916" sldId="295"/>
            <ac:spMk id="7" creationId="{6D1C5468-2E27-9AF9-E8A7-9D00C2F6695F}"/>
          </ac:spMkLst>
        </pc:spChg>
        <pc:picChg chg="mod modCrop">
          <ac:chgData name="Deborah Shaw" userId="79bf7848-a030-4096-934a-3abbfde4984a" providerId="ADAL" clId="{B2EAEF0E-2A9F-4716-A820-E18CB48B6591}" dt="2024-02-15T17:53:52.924" v="24" actId="18131"/>
          <ac:picMkLst>
            <pc:docMk/>
            <pc:sldMk cId="3829610916" sldId="295"/>
            <ac:picMk id="6" creationId="{4B1342BB-B465-1A3D-28BC-F5045ABD0A0E}"/>
          </ac:picMkLst>
        </pc:picChg>
        <pc:cxnChg chg="mod">
          <ac:chgData name="Deborah Shaw" userId="79bf7848-a030-4096-934a-3abbfde4984a" providerId="ADAL" clId="{B2EAEF0E-2A9F-4716-A820-E18CB48B6591}" dt="2024-02-15T17:54:39.106" v="56" actId="1076"/>
          <ac:cxnSpMkLst>
            <pc:docMk/>
            <pc:sldMk cId="3829610916" sldId="295"/>
            <ac:cxnSpMk id="8" creationId="{A525E1EC-2B3D-B92F-74BA-AE9AEC3DD826}"/>
          </ac:cxnSpMkLst>
        </pc:cxnChg>
      </pc:sldChg>
      <pc:sldChg chg="addSp delSp modSp new mod">
        <pc:chgData name="Deborah Shaw" userId="79bf7848-a030-4096-934a-3abbfde4984a" providerId="ADAL" clId="{B2EAEF0E-2A9F-4716-A820-E18CB48B6591}" dt="2024-02-15T19:18:19.185" v="157" actId="171"/>
        <pc:sldMkLst>
          <pc:docMk/>
          <pc:sldMk cId="154684426" sldId="296"/>
        </pc:sldMkLst>
        <pc:spChg chg="add mod ord">
          <ac:chgData name="Deborah Shaw" userId="79bf7848-a030-4096-934a-3abbfde4984a" providerId="ADAL" clId="{B2EAEF0E-2A9F-4716-A820-E18CB48B6591}" dt="2024-02-15T19:18:19.185" v="157" actId="171"/>
          <ac:spMkLst>
            <pc:docMk/>
            <pc:sldMk cId="154684426" sldId="296"/>
            <ac:spMk id="14" creationId="{B8B81A65-0B7C-3DCD-5936-2315E2BBF789}"/>
          </ac:spMkLst>
        </pc:spChg>
        <pc:picChg chg="add mod">
          <ac:chgData name="Deborah Shaw" userId="79bf7848-a030-4096-934a-3abbfde4984a" providerId="ADAL" clId="{B2EAEF0E-2A9F-4716-A820-E18CB48B6591}" dt="2024-02-15T18:41:42.469" v="134" actId="1076"/>
          <ac:picMkLst>
            <pc:docMk/>
            <pc:sldMk cId="154684426" sldId="296"/>
            <ac:picMk id="3" creationId="{7E52714E-FBE3-C7CF-9296-16F8B0034927}"/>
          </ac:picMkLst>
        </pc:picChg>
        <pc:picChg chg="add mod modCrop">
          <ac:chgData name="Deborah Shaw" userId="79bf7848-a030-4096-934a-3abbfde4984a" providerId="ADAL" clId="{B2EAEF0E-2A9F-4716-A820-E18CB48B6591}" dt="2024-02-15T18:41:31.043" v="132" actId="1076"/>
          <ac:picMkLst>
            <pc:docMk/>
            <pc:sldMk cId="154684426" sldId="296"/>
            <ac:picMk id="5" creationId="{8257622B-1EAF-4A4E-CC42-DE4D94224F43}"/>
          </ac:picMkLst>
        </pc:picChg>
        <pc:picChg chg="add mod">
          <ac:chgData name="Deborah Shaw" userId="79bf7848-a030-4096-934a-3abbfde4984a" providerId="ADAL" clId="{B2EAEF0E-2A9F-4716-A820-E18CB48B6591}" dt="2024-02-15T18:41:36.204" v="133" actId="1076"/>
          <ac:picMkLst>
            <pc:docMk/>
            <pc:sldMk cId="154684426" sldId="296"/>
            <ac:picMk id="7" creationId="{D2BEAA9B-0E14-AA93-178D-E05C362898AB}"/>
          </ac:picMkLst>
        </pc:picChg>
        <pc:picChg chg="add mod">
          <ac:chgData name="Deborah Shaw" userId="79bf7848-a030-4096-934a-3abbfde4984a" providerId="ADAL" clId="{B2EAEF0E-2A9F-4716-A820-E18CB48B6591}" dt="2024-02-15T18:41:45.805" v="135" actId="1076"/>
          <ac:picMkLst>
            <pc:docMk/>
            <pc:sldMk cId="154684426" sldId="296"/>
            <ac:picMk id="9" creationId="{60E62570-058C-6640-A55A-03AC9B734A95}"/>
          </ac:picMkLst>
        </pc:picChg>
        <pc:picChg chg="add del mod">
          <ac:chgData name="Deborah Shaw" userId="79bf7848-a030-4096-934a-3abbfde4984a" providerId="ADAL" clId="{B2EAEF0E-2A9F-4716-A820-E18CB48B6591}" dt="2024-02-15T18:41:49.848" v="136" actId="21"/>
          <ac:picMkLst>
            <pc:docMk/>
            <pc:sldMk cId="154684426" sldId="296"/>
            <ac:picMk id="11" creationId="{BCBAC5C1-8D24-0442-9159-9C26DE4ACD80}"/>
          </ac:picMkLst>
        </pc:picChg>
        <pc:picChg chg="add mod">
          <ac:chgData name="Deborah Shaw" userId="79bf7848-a030-4096-934a-3abbfde4984a" providerId="ADAL" clId="{B2EAEF0E-2A9F-4716-A820-E18CB48B6591}" dt="2024-02-15T18:39:45.953" v="108" actId="1076"/>
          <ac:picMkLst>
            <pc:docMk/>
            <pc:sldMk cId="154684426" sldId="296"/>
            <ac:picMk id="13" creationId="{0674C7E4-4C08-D65E-C92C-98FEC14C6C55}"/>
          </ac:picMkLst>
        </pc:picChg>
      </pc:sldChg>
      <pc:sldChg chg="del">
        <pc:chgData name="Deborah Shaw" userId="79bf7848-a030-4096-934a-3abbfde4984a" providerId="ADAL" clId="{B2EAEF0E-2A9F-4716-A820-E18CB48B6591}" dt="2024-02-15T18:01:58.361" v="62" actId="2696"/>
        <pc:sldMkLst>
          <pc:docMk/>
          <pc:sldMk cId="2279164728" sldId="311"/>
        </pc:sldMkLst>
      </pc:sldChg>
    </pc:docChg>
  </pc:docChgLst>
  <pc:docChgLst>
    <pc:chgData name="Deborah Shaw" userId="79bf7848-a030-4096-934a-3abbfde4984a" providerId="ADAL" clId="{43A981D0-44EC-43C2-9C71-F6F5FA71586A}"/>
    <pc:docChg chg="custSel modSld">
      <pc:chgData name="Deborah Shaw" userId="79bf7848-a030-4096-934a-3abbfde4984a" providerId="ADAL" clId="{43A981D0-44EC-43C2-9C71-F6F5FA71586A}" dt="2024-04-19T15:05:03.218" v="11" actId="782"/>
      <pc:docMkLst>
        <pc:docMk/>
      </pc:docMkLst>
      <pc:sldChg chg="modSp mod">
        <pc:chgData name="Deborah Shaw" userId="79bf7848-a030-4096-934a-3abbfde4984a" providerId="ADAL" clId="{43A981D0-44EC-43C2-9C71-F6F5FA71586A}" dt="2024-04-19T15:05:03.218" v="11" actId="782"/>
        <pc:sldMkLst>
          <pc:docMk/>
          <pc:sldMk cId="3829610916" sldId="295"/>
        </pc:sldMkLst>
        <pc:spChg chg="mod">
          <ac:chgData name="Deborah Shaw" userId="79bf7848-a030-4096-934a-3abbfde4984a" providerId="ADAL" clId="{43A981D0-44EC-43C2-9C71-F6F5FA71586A}" dt="2024-04-19T14:29:43.766" v="3" actId="403"/>
          <ac:spMkLst>
            <pc:docMk/>
            <pc:sldMk cId="3829610916" sldId="295"/>
            <ac:spMk id="2" creationId="{F6E5E00D-E346-5CF7-0F90-F83046EF453C}"/>
          </ac:spMkLst>
        </pc:spChg>
        <pc:spChg chg="mod">
          <ac:chgData name="Deborah Shaw" userId="79bf7848-a030-4096-934a-3abbfde4984a" providerId="ADAL" clId="{43A981D0-44EC-43C2-9C71-F6F5FA71586A}" dt="2024-04-19T15:05:03.218" v="11" actId="782"/>
          <ac:spMkLst>
            <pc:docMk/>
            <pc:sldMk cId="3829610916" sldId="295"/>
            <ac:spMk id="3" creationId="{117E80A5-0A88-072D-D373-1B79DB1B2DCA}"/>
          </ac:spMkLst>
        </pc:spChg>
        <pc:spChg chg="mod">
          <ac:chgData name="Deborah Shaw" userId="79bf7848-a030-4096-934a-3abbfde4984a" providerId="ADAL" clId="{43A981D0-44EC-43C2-9C71-F6F5FA71586A}" dt="2024-04-19T14:30:03.419" v="6" actId="403"/>
          <ac:spMkLst>
            <pc:docMk/>
            <pc:sldMk cId="3829610916" sldId="295"/>
            <ac:spMk id="7" creationId="{6D1C5468-2E27-9AF9-E8A7-9D00C2F6695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6AA070-92F4-A447-BB88-F5E94FF9CF8B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39B3C9-13A9-6540-8F68-9A544DD08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344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D176C0A-5C67-429D-B78E-C0F7FE360763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86A303C-F57A-46A0-A01E-607FF4D92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927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486219-3A02-4B8F-9654-356937189673}"/>
              </a:ext>
            </a:extLst>
          </p:cNvPr>
          <p:cNvSpPr/>
          <p:nvPr userDrawn="1"/>
        </p:nvSpPr>
        <p:spPr>
          <a:xfrm>
            <a:off x="0" y="6720840"/>
            <a:ext cx="9144000" cy="137160"/>
          </a:xfrm>
          <a:prstGeom prst="rect">
            <a:avLst/>
          </a:prstGeom>
          <a:solidFill>
            <a:srgbClr val="FBA93D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6512"/>
            <a:ext cx="7886700" cy="1325563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>
                <a:solidFill>
                  <a:srgbClr val="B95659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054180"/>
          </a:xfrm>
        </p:spPr>
        <p:txBody>
          <a:bodyPr>
            <a:noAutofit/>
          </a:bodyPr>
          <a:lstStyle>
            <a:lvl1pPr>
              <a:defRPr>
                <a:solidFill>
                  <a:srgbClr val="716557"/>
                </a:solidFill>
              </a:defRPr>
            </a:lvl1pPr>
            <a:lvl2pPr>
              <a:defRPr>
                <a:solidFill>
                  <a:srgbClr val="716557"/>
                </a:solidFill>
              </a:defRPr>
            </a:lvl2pPr>
            <a:lvl3pPr>
              <a:defRPr>
                <a:solidFill>
                  <a:srgbClr val="716557"/>
                </a:solidFill>
              </a:defRPr>
            </a:lvl3pPr>
            <a:lvl4pPr>
              <a:defRPr>
                <a:solidFill>
                  <a:srgbClr val="716557"/>
                </a:solidFill>
              </a:defRPr>
            </a:lvl4pPr>
            <a:lvl5pPr>
              <a:defRPr>
                <a:solidFill>
                  <a:srgbClr val="716557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08E7A1A-3604-42E2-8C74-07F6E6ED92C9}"/>
              </a:ext>
            </a:extLst>
          </p:cNvPr>
          <p:cNvGrpSpPr/>
          <p:nvPr userDrawn="1"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EF9ED7-F707-4018-A8AA-C67B37D48B2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C15F56A-78F2-4317-88D7-9D0AE4D8AAFD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D5D1606-C850-4DDE-B719-2E8DC0D7B928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82179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6512"/>
            <a:ext cx="7886700" cy="1325563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>
                <a:solidFill>
                  <a:srgbClr val="B95659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08E7A1A-3604-42E2-8C74-07F6E6ED92C9}"/>
              </a:ext>
            </a:extLst>
          </p:cNvPr>
          <p:cNvGrpSpPr/>
          <p:nvPr userDrawn="1"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EF9ED7-F707-4018-A8AA-C67B37D48B2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C15F56A-78F2-4317-88D7-9D0AE4D8AAFD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D5D1606-C850-4DDE-B719-2E8DC0D7B928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BAAEAE7B-3B5A-4C25-AC11-01A159AD8EE2}"/>
              </a:ext>
            </a:extLst>
          </p:cNvPr>
          <p:cNvSpPr/>
          <p:nvPr userDrawn="1"/>
        </p:nvSpPr>
        <p:spPr>
          <a:xfrm>
            <a:off x="0" y="6720840"/>
            <a:ext cx="9144000" cy="137160"/>
          </a:xfrm>
          <a:prstGeom prst="rect">
            <a:avLst/>
          </a:prstGeom>
          <a:solidFill>
            <a:srgbClr val="FBA93D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199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08E7A1A-3604-42E2-8C74-07F6E6ED92C9}"/>
              </a:ext>
            </a:extLst>
          </p:cNvPr>
          <p:cNvGrpSpPr/>
          <p:nvPr userDrawn="1"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EF9ED7-F707-4018-A8AA-C67B37D48B2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C15F56A-78F2-4317-88D7-9D0AE4D8AAFD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D5D1606-C850-4DDE-B719-2E8DC0D7B928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B3E46E85-8EF7-4D4E-A5B5-D327F4516A82}"/>
              </a:ext>
            </a:extLst>
          </p:cNvPr>
          <p:cNvSpPr/>
          <p:nvPr userDrawn="1"/>
        </p:nvSpPr>
        <p:spPr>
          <a:xfrm>
            <a:off x="0" y="6720840"/>
            <a:ext cx="9144000" cy="137160"/>
          </a:xfrm>
          <a:prstGeom prst="rect">
            <a:avLst/>
          </a:prstGeom>
          <a:solidFill>
            <a:srgbClr val="FBA93D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111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0331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 anchor="t" anchorCtr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45449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library.achievingthedream.org/alamocommunication/chapter/spoken-versus-written-communication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B1342BB-B465-1A3D-28BC-F5045ABD0A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5013" b="27548"/>
          <a:stretch/>
        </p:blipFill>
        <p:spPr>
          <a:xfrm>
            <a:off x="20" y="146817"/>
            <a:ext cx="9143980" cy="3873605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E80A5-0A88-072D-D373-1B79DB1B2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6774" y="3859727"/>
            <a:ext cx="5685759" cy="2851456"/>
          </a:xfrm>
        </p:spPr>
        <p:txBody>
          <a:bodyPr anchor="ctr">
            <a:normAutofit/>
          </a:bodyPr>
          <a:lstStyle/>
          <a:p>
            <a:pPr marL="0" marR="0" indent="0" algn="r" rtl="1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ar-SA" sz="3200" dirty="0">
                <a:solidFill>
                  <a:schemeClr val="accent1">
                    <a:lumMod val="50000"/>
                  </a:schemeClr>
                </a:solidFill>
                <a:ea typeface="Arial" panose="020B0604020202020204" pitchFamily="34" charset="0"/>
              </a:rPr>
              <a:t>يجب أن تعلم [كلماتي هذه] لأطفالك ، وتتحدث عنها عندما تجلس في منزلك ، وعندما تمشي في الطريق ، وعندما تستلقي ، وعندما تقوم. وتكتبها على أبواب بيتك وعلى أبوابك (تثنية 11: 19-20).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 algn="r" rtl="1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ar-SA" sz="1600" dirty="0">
                <a:latin typeface="Calibri"/>
                <a:ea typeface="Times New Roman" panose="02020603050405020304" pitchFamily="18" charset="0"/>
                <a:cs typeface="Arial"/>
              </a:rPr>
              <a:t>كل الكتاب المقدس مأخوذ من نسخة® الملك جيمس الجديدة. © 1982 بواسطة </a:t>
            </a:r>
            <a:r>
              <a:rPr lang="en-US" sz="1600" dirty="0">
                <a:latin typeface="Calibri"/>
                <a:ea typeface="Times New Roman" panose="02020603050405020304" pitchFamily="18" charset="0"/>
                <a:cs typeface="Arial"/>
              </a:rPr>
              <a:t>Thomas Nelson، Inc. </a:t>
            </a:r>
            <a:r>
              <a:rPr lang="ar-SA" sz="1600" dirty="0">
                <a:latin typeface="Calibri"/>
                <a:ea typeface="Times New Roman" panose="02020603050405020304" pitchFamily="18" charset="0"/>
                <a:cs typeface="Arial"/>
              </a:rPr>
              <a:t>مستخدمة بإذن. كل الحقوق محفوظة.</a:t>
            </a:r>
            <a:endParaRPr lang="en-US" sz="1600" dirty="0">
              <a:effectLst/>
              <a:latin typeface="Calibri"/>
              <a:ea typeface="Times New Roman" panose="02020603050405020304" pitchFamily="18" charset="0"/>
              <a:cs typeface="Arial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1C5468-2E27-9AF9-E8A7-9D00C2F6695F}"/>
              </a:ext>
            </a:extLst>
          </p:cNvPr>
          <p:cNvSpPr/>
          <p:nvPr/>
        </p:nvSpPr>
        <p:spPr>
          <a:xfrm>
            <a:off x="0" y="4081669"/>
            <a:ext cx="3050023" cy="2123658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1"/>
            <a:r>
              <a:rPr lang="ar-SA" sz="4400" b="1" dirty="0">
                <a:solidFill>
                  <a:srgbClr val="B95659"/>
                </a:solidFill>
                <a:latin typeface="Arial" panose="020B0604020202020204" pitchFamily="34" charset="0"/>
                <a:ea typeface="+mj-ea"/>
              </a:rPr>
              <a:t>إمكانية الوصول إلى الكتاب المقدس</a:t>
            </a:r>
            <a:endParaRPr lang="en-US" sz="4400" b="1" dirty="0">
              <a:solidFill>
                <a:srgbClr val="B95659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525E1EC-2B3D-B92F-74BA-AE9AEC3DD826}"/>
              </a:ext>
            </a:extLst>
          </p:cNvPr>
          <p:cNvCxnSpPr/>
          <p:nvPr/>
        </p:nvCxnSpPr>
        <p:spPr>
          <a:xfrm flipH="1">
            <a:off x="3133399" y="4020422"/>
            <a:ext cx="7549" cy="2246153"/>
          </a:xfrm>
          <a:prstGeom prst="straightConnector1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8935C890-2269-E49E-86DF-C211A0DE5924}"/>
              </a:ext>
            </a:extLst>
          </p:cNvPr>
          <p:cNvSpPr/>
          <p:nvPr/>
        </p:nvSpPr>
        <p:spPr>
          <a:xfrm flipH="1">
            <a:off x="-127730" y="6628431"/>
            <a:ext cx="3200400" cy="230430"/>
          </a:xfrm>
          <a:prstGeom prst="parallelogram">
            <a:avLst>
              <a:gd name="adj" fmla="val 43583"/>
            </a:avLst>
          </a:prstGeom>
          <a:solidFill>
            <a:srgbClr val="B956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DDF8B0AC-4967-3644-B916-F6C2ECC53264}"/>
              </a:ext>
            </a:extLst>
          </p:cNvPr>
          <p:cNvSpPr/>
          <p:nvPr/>
        </p:nvSpPr>
        <p:spPr>
          <a:xfrm flipH="1">
            <a:off x="2971800" y="6628431"/>
            <a:ext cx="3200400" cy="230430"/>
          </a:xfrm>
          <a:prstGeom prst="parallelogram">
            <a:avLst>
              <a:gd name="adj" fmla="val 43583"/>
            </a:avLst>
          </a:prstGeom>
          <a:solidFill>
            <a:srgbClr val="83A8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5AE8FE71-03A0-CB9B-C12A-D84F3A382A80}"/>
              </a:ext>
            </a:extLst>
          </p:cNvPr>
          <p:cNvSpPr/>
          <p:nvPr/>
        </p:nvSpPr>
        <p:spPr>
          <a:xfrm flipH="1">
            <a:off x="6071330" y="6628431"/>
            <a:ext cx="3200400" cy="230430"/>
          </a:xfrm>
          <a:prstGeom prst="parallelogram">
            <a:avLst>
              <a:gd name="adj" fmla="val 43583"/>
            </a:avLst>
          </a:prstGeom>
          <a:solidFill>
            <a:srgbClr val="FBA9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E5E00D-E346-5CF7-0F90-F83046EF453C}"/>
              </a:ext>
            </a:extLst>
          </p:cNvPr>
          <p:cNvSpPr txBox="1"/>
          <p:nvPr/>
        </p:nvSpPr>
        <p:spPr>
          <a:xfrm>
            <a:off x="20" y="3658564"/>
            <a:ext cx="9143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SA" sz="1000">
                <a:solidFill>
                  <a:srgbClr val="C3DD93"/>
                </a:solidFill>
              </a:rPr>
              <a:t>هذه الصورة من قبل مؤلف غير معروف مرخصة بموجب </a:t>
            </a:r>
            <a:r>
              <a:rPr lang="en-US" sz="1000">
                <a:solidFill>
                  <a:srgbClr val="C3DD93"/>
                </a:solidFill>
              </a:rPr>
              <a:t>CC BY-SA</a:t>
            </a:r>
            <a:endParaRPr lang="en-US" sz="1000" dirty="0">
              <a:solidFill>
                <a:srgbClr val="C3DD9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9610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B8B81A65-0B7C-3DCD-5936-2315E2BBF789}"/>
              </a:ext>
            </a:extLst>
          </p:cNvPr>
          <p:cNvSpPr txBox="1"/>
          <p:nvPr/>
        </p:nvSpPr>
        <p:spPr>
          <a:xfrm>
            <a:off x="1808654" y="-1233815"/>
            <a:ext cx="4766317" cy="932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0" b="1" dirty="0">
                <a:solidFill>
                  <a:srgbClr val="C3DD93"/>
                </a:solidFill>
                <a:latin typeface="+mj-lt"/>
                <a:cs typeface="BrowalliaUPC" panose="020B0502040204020203" pitchFamily="34" charset="-34"/>
              </a:rPr>
              <a:t>?</a:t>
            </a:r>
          </a:p>
        </p:txBody>
      </p:sp>
      <p:pic>
        <p:nvPicPr>
          <p:cNvPr id="3" name="Graphic 2" descr="Open book outline">
            <a:extLst>
              <a:ext uri="{FF2B5EF4-FFF2-40B4-BE49-F238E27FC236}">
                <a16:creationId xmlns:a16="http://schemas.microsoft.com/office/drawing/2014/main" id="{7E52714E-FBE3-C7CF-9296-16F8B00349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29464" y="1030556"/>
            <a:ext cx="1754373" cy="1754373"/>
          </a:xfrm>
          <a:prstGeom prst="rect">
            <a:avLst/>
          </a:prstGeom>
        </p:spPr>
      </p:pic>
      <p:pic>
        <p:nvPicPr>
          <p:cNvPr id="5" name="Graphic 4" descr="Earbuds with solid fill">
            <a:extLst>
              <a:ext uri="{FF2B5EF4-FFF2-40B4-BE49-F238E27FC236}">
                <a16:creationId xmlns:a16="http://schemas.microsoft.com/office/drawing/2014/main" id="{8257622B-1EAF-4A4E-CC42-DE4D94224F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05910" y="3438720"/>
            <a:ext cx="914401" cy="744161"/>
          </a:xfrm>
          <a:prstGeom prst="rect">
            <a:avLst/>
          </a:prstGeom>
        </p:spPr>
      </p:pic>
      <p:pic>
        <p:nvPicPr>
          <p:cNvPr id="7" name="Graphic 6" descr="Smart Phone outline">
            <a:extLst>
              <a:ext uri="{FF2B5EF4-FFF2-40B4-BE49-F238E27FC236}">
                <a16:creationId xmlns:a16="http://schemas.microsoft.com/office/drawing/2014/main" id="{D2BEAA9B-0E14-AA93-178D-E05C362898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9359577">
            <a:off x="2497126" y="4158620"/>
            <a:ext cx="1084518" cy="1084518"/>
          </a:xfrm>
          <a:prstGeom prst="rect">
            <a:avLst/>
          </a:prstGeom>
        </p:spPr>
      </p:pic>
      <p:pic>
        <p:nvPicPr>
          <p:cNvPr id="9" name="Graphic 8" descr="Internet outline">
            <a:extLst>
              <a:ext uri="{FF2B5EF4-FFF2-40B4-BE49-F238E27FC236}">
                <a16:creationId xmlns:a16="http://schemas.microsoft.com/office/drawing/2014/main" id="{60E62570-058C-6640-A55A-03AC9B734A9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369442" y="2380780"/>
            <a:ext cx="2115879" cy="2115879"/>
          </a:xfrm>
          <a:prstGeom prst="rect">
            <a:avLst/>
          </a:prstGeom>
        </p:spPr>
      </p:pic>
      <p:pic>
        <p:nvPicPr>
          <p:cNvPr id="13" name="Graphic 12" descr="Male profile outline">
            <a:extLst>
              <a:ext uri="{FF2B5EF4-FFF2-40B4-BE49-F238E27FC236}">
                <a16:creationId xmlns:a16="http://schemas.microsoft.com/office/drawing/2014/main" id="{0674C7E4-4C08-D65E-C92C-98FEC14C6C5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530009" y="2137202"/>
            <a:ext cx="1839433" cy="1839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84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5B4A42"/>
      </a:dk2>
      <a:lt2>
        <a:srgbClr val="FFFFFF"/>
      </a:lt2>
      <a:accent1>
        <a:srgbClr val="B95659"/>
      </a:accent1>
      <a:accent2>
        <a:srgbClr val="83A83F"/>
      </a:accent2>
      <a:accent3>
        <a:srgbClr val="FBA93D"/>
      </a:accent3>
      <a:accent4>
        <a:srgbClr val="00B0F0"/>
      </a:accent4>
      <a:accent5>
        <a:srgbClr val="6ABF4B"/>
      </a:accent5>
      <a:accent6>
        <a:srgbClr val="FFB71B"/>
      </a:accent6>
      <a:hlink>
        <a:srgbClr val="83A83F"/>
      </a:hlink>
      <a:folHlink>
        <a:srgbClr val="FBA93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>
        <a:spAutoFit/>
      </a:bodyPr>
      <a:lstStyle>
        <a:defPPr algn="ctr">
          <a:defRPr sz="2000" dirty="0">
            <a:solidFill>
              <a:srgbClr val="716557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38937e4-20c5-4a73-b245-175c4ead9603">
      <Terms xmlns="http://schemas.microsoft.com/office/infopath/2007/PartnerControls"/>
    </lcf76f155ced4ddcb4097134ff3c332f>
    <TaxCatchAll xmlns="9ede4979-7183-4f81-a394-71c40c9222c4" xsi:nil="true"/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391F634926FA043ACFB26755753006F" ma:contentTypeVersion="20" ma:contentTypeDescription="Create a new document." ma:contentTypeScope="" ma:versionID="64a7904585740ddebb1487ccd21bec47">
  <xsd:schema xmlns:xsd="http://www.w3.org/2001/XMLSchema" xmlns:xs="http://www.w3.org/2001/XMLSchema" xmlns:p="http://schemas.microsoft.com/office/2006/metadata/properties" xmlns:ns1="http://schemas.microsoft.com/sharepoint/v3" xmlns:ns2="038937e4-20c5-4a73-b245-175c4ead9603" xmlns:ns3="9ede4979-7183-4f81-a394-71c40c9222c4" targetNamespace="http://schemas.microsoft.com/office/2006/metadata/properties" ma:root="true" ma:fieldsID="66d1b065ecc762dc2e488ce2a6df6777" ns1:_="" ns2:_="" ns3:_="">
    <xsd:import namespace="http://schemas.microsoft.com/sharepoint/v3"/>
    <xsd:import namespace="038937e4-20c5-4a73-b245-175c4ead9603"/>
    <xsd:import namespace="9ede4979-7183-4f81-a394-71c40c9222c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MediaServiceObjectDetectorVersions" minOccurs="0"/>
                <xsd:element ref="ns1:_ip_UnifiedCompliancePolicyProperties" minOccurs="0"/>
                <xsd:element ref="ns1:_ip_UnifiedCompliancePolicyUIAction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8937e4-20c5-4a73-b245-175c4ead960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1ea59994-8317-4aa6-899c-04dff19597d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21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3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7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de4979-7183-4f81-a394-71c40c9222c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9a3a93ad-9e1c-4ee1-bbf7-4ca5dc6051e9}" ma:internalName="TaxCatchAll" ma:showField="CatchAllData" ma:web="9ede4979-7183-4f81-a394-71c40c9222c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178770A-F6AC-406B-AF0D-88CBCF36B70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D870300-B03F-45F7-9154-521D8C74684E}">
  <ds:schemaRefs>
    <ds:schemaRef ds:uri="9ede4979-7183-4f81-a394-71c40c9222c4"/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purl.org/dc/terms/"/>
    <ds:schemaRef ds:uri="http://schemas.openxmlformats.org/package/2006/metadata/core-properties"/>
    <ds:schemaRef ds:uri="http://purl.org/dc/elements/1.1/"/>
    <ds:schemaRef ds:uri="038937e4-20c5-4a73-b245-175c4ead9603"/>
    <ds:schemaRef ds:uri="http://schemas.microsoft.com/sharepoint/v3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FCCB5493-2DE2-4807-8CDB-0BC777D5F3AC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4302</TotalTime>
  <Words>82</Words>
  <Application>Microsoft Office PowerPoint</Application>
  <PresentationFormat>On-screen Show (4:3)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Times New Roman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Owner</dc:creator>
  <cp:lastModifiedBy>Deborah Shaw</cp:lastModifiedBy>
  <cp:revision>433</cp:revision>
  <dcterms:created xsi:type="dcterms:W3CDTF">2019-03-18T18:21:25Z</dcterms:created>
  <dcterms:modified xsi:type="dcterms:W3CDTF">2024-04-19T15:05:21Z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0x0101003391F634926FA043ACFB26755753006F</vt:lpwstr>
  </property>
  <property fmtid="{D5CDD505-2E9C-101B-9397-08002B2CF9AE}" pid="3" name="MediaServiceImageTags">
    <vt:lpwstr/>
  </property>
</Properties>
</file>