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300" r:id="rId5"/>
    <p:sldId id="268" r:id="rId6"/>
    <p:sldId id="294" r:id="rId7"/>
    <p:sldId id="271" r:id="rId8"/>
    <p:sldId id="272" r:id="rId9"/>
    <p:sldId id="295" r:id="rId10"/>
    <p:sldId id="275" r:id="rId11"/>
    <p:sldId id="276" r:id="rId12"/>
    <p:sldId id="301" r:id="rId13"/>
    <p:sldId id="278" r:id="rId14"/>
    <p:sldId id="279" r:id="rId15"/>
    <p:sldId id="261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A42"/>
    <a:srgbClr val="716557"/>
    <a:srgbClr val="FFFFFF"/>
    <a:srgbClr val="598C9E"/>
    <a:srgbClr val="F58B31"/>
    <a:srgbClr val="70507D"/>
    <a:srgbClr val="B1CAD3"/>
    <a:srgbClr val="C5CBD9"/>
    <a:srgbClr val="D7C9DD"/>
    <a:srgbClr val="FAC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6E2BA-8BE7-44B4-A24C-D54EE45071B2}" v="96" dt="2024-04-23T13:03:55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9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E10F4674-B4BC-4A0F-21F1-25C465414ED1}"/>
    <pc:docChg chg="modSld">
      <pc:chgData name="Deborah Shaw" userId="S::deborah_shaw@wycliffeassociates.org::79bf7848-a030-4096-934a-3abbfde4984a" providerId="AD" clId="Web-{E10F4674-B4BC-4A0F-21F1-25C465414ED1}" dt="2023-12-26T19:22:52.972" v="7" actId="20577"/>
      <pc:docMkLst>
        <pc:docMk/>
      </pc:docMkLst>
      <pc:sldChg chg="modSp">
        <pc:chgData name="Deborah Shaw" userId="S::deborah_shaw@wycliffeassociates.org::79bf7848-a030-4096-934a-3abbfde4984a" providerId="AD" clId="Web-{E10F4674-B4BC-4A0F-21F1-25C465414ED1}" dt="2023-12-26T19:22:45.472" v="5" actId="20577"/>
        <pc:sldMkLst>
          <pc:docMk/>
          <pc:sldMk cId="2183136921" sldId="261"/>
        </pc:sldMkLst>
        <pc:spChg chg="mod">
          <ac:chgData name="Deborah Shaw" userId="S::deborah_shaw@wycliffeassociates.org::79bf7848-a030-4096-934a-3abbfde4984a" providerId="AD" clId="Web-{E10F4674-B4BC-4A0F-21F1-25C465414ED1}" dt="2023-12-26T19:22:45.472" v="5" actId="20577"/>
          <ac:spMkLst>
            <pc:docMk/>
            <pc:sldMk cId="2183136921" sldId="261"/>
            <ac:spMk id="2" creationId="{5B12E1C1-646C-4EA5-AEAF-AE44235DA56A}"/>
          </ac:spMkLst>
        </pc:spChg>
      </pc:sldChg>
      <pc:sldChg chg="modSp">
        <pc:chgData name="Deborah Shaw" userId="S::deborah_shaw@wycliffeassociates.org::79bf7848-a030-4096-934a-3abbfde4984a" providerId="AD" clId="Web-{E10F4674-B4BC-4A0F-21F1-25C465414ED1}" dt="2023-12-26T19:22:40.988" v="3" actId="20577"/>
        <pc:sldMkLst>
          <pc:docMk/>
          <pc:sldMk cId="1916751267" sldId="279"/>
        </pc:sldMkLst>
        <pc:spChg chg="mod">
          <ac:chgData name="Deborah Shaw" userId="S::deborah_shaw@wycliffeassociates.org::79bf7848-a030-4096-934a-3abbfde4984a" providerId="AD" clId="Web-{E10F4674-B4BC-4A0F-21F1-25C465414ED1}" dt="2023-12-26T19:22:40.988" v="3" actId="20577"/>
          <ac:spMkLst>
            <pc:docMk/>
            <pc:sldMk cId="1916751267" sldId="279"/>
            <ac:spMk id="2" creationId="{DD528C4D-DB70-4CD9-9207-698EB76F6F54}"/>
          </ac:spMkLst>
        </pc:spChg>
      </pc:sldChg>
      <pc:sldChg chg="modSp">
        <pc:chgData name="Deborah Shaw" userId="S::deborah_shaw@wycliffeassociates.org::79bf7848-a030-4096-934a-3abbfde4984a" providerId="AD" clId="Web-{E10F4674-B4BC-4A0F-21F1-25C465414ED1}" dt="2023-12-26T19:22:52.972" v="7" actId="20577"/>
        <pc:sldMkLst>
          <pc:docMk/>
          <pc:sldMk cId="1597988973" sldId="280"/>
        </pc:sldMkLst>
        <pc:spChg chg="mod">
          <ac:chgData name="Deborah Shaw" userId="S::deborah_shaw@wycliffeassociates.org::79bf7848-a030-4096-934a-3abbfde4984a" providerId="AD" clId="Web-{E10F4674-B4BC-4A0F-21F1-25C465414ED1}" dt="2023-12-26T19:22:52.972" v="7" actId="20577"/>
          <ac:spMkLst>
            <pc:docMk/>
            <pc:sldMk cId="1597988973" sldId="280"/>
            <ac:spMk id="2" creationId="{5B12E1C1-646C-4EA5-AEAF-AE44235DA56A}"/>
          </ac:spMkLst>
        </pc:spChg>
      </pc:sldChg>
    </pc:docChg>
  </pc:docChgLst>
  <pc:docChgLst>
    <pc:chgData clId="Web-{C919E225-ACFC-E046-931A-74C9A38F1CEC}"/>
    <pc:docChg chg="modSld">
      <pc:chgData name="" userId="" providerId="" clId="Web-{C919E225-ACFC-E046-931A-74C9A38F1CEC}" dt="2020-08-21T14:17:57.004" v="3" actId="20577"/>
      <pc:docMkLst>
        <pc:docMk/>
      </pc:docMkLst>
      <pc:sldChg chg="modSp">
        <pc:chgData name="" userId="" providerId="" clId="Web-{C919E225-ACFC-E046-931A-74C9A38F1CEC}" dt="2020-08-21T14:17:57.004" v="3" actId="20577"/>
        <pc:sldMkLst>
          <pc:docMk/>
          <pc:sldMk cId="1144940741" sldId="269"/>
        </pc:sldMkLst>
        <pc:spChg chg="mod">
          <ac:chgData name="" userId="" providerId="" clId="Web-{C919E225-ACFC-E046-931A-74C9A38F1CEC}" dt="2020-08-21T14:17:57.004" v="3" actId="20577"/>
          <ac:spMkLst>
            <pc:docMk/>
            <pc:sldMk cId="1144940741" sldId="269"/>
            <ac:spMk id="3" creationId="{80A97A63-DBD3-459C-AA6E-2753F768D1E7}"/>
          </ac:spMkLst>
        </pc:spChg>
      </pc:sldChg>
    </pc:docChg>
  </pc:docChgLst>
  <pc:docChgLst>
    <pc:chgData name="Deborah Shaw" userId="79bf7848-a030-4096-934a-3abbfde4984a" providerId="ADAL" clId="{E2646BB4-0567-42E2-BF5F-EB0B678A36FC}"/>
    <pc:docChg chg="undo custSel delSld modSld">
      <pc:chgData name="Deborah Shaw" userId="79bf7848-a030-4096-934a-3abbfde4984a" providerId="ADAL" clId="{E2646BB4-0567-42E2-BF5F-EB0B678A36FC}" dt="2023-12-26T12:33:16.899" v="38" actId="2696"/>
      <pc:docMkLst>
        <pc:docMk/>
      </pc:docMkLst>
      <pc:sldChg chg="delSp del mod">
        <pc:chgData name="Deborah Shaw" userId="79bf7848-a030-4096-934a-3abbfde4984a" providerId="ADAL" clId="{E2646BB4-0567-42E2-BF5F-EB0B678A36FC}" dt="2023-12-26T12:33:16.899" v="38" actId="2696"/>
        <pc:sldMkLst>
          <pc:docMk/>
          <pc:sldMk cId="748616888" sldId="291"/>
        </pc:sldMkLst>
        <pc:spChg chg="del">
          <ac:chgData name="Deborah Shaw" userId="79bf7848-a030-4096-934a-3abbfde4984a" providerId="ADAL" clId="{E2646BB4-0567-42E2-BF5F-EB0B678A36FC}" dt="2023-12-26T12:31:12.606" v="11" actId="21"/>
          <ac:spMkLst>
            <pc:docMk/>
            <pc:sldMk cId="748616888" sldId="291"/>
            <ac:spMk id="18" creationId="{4694CCB8-A161-4308-BC33-DD746CEBFA8D}"/>
          </ac:spMkLst>
        </pc:spChg>
        <pc:picChg chg="del">
          <ac:chgData name="Deborah Shaw" userId="79bf7848-a030-4096-934a-3abbfde4984a" providerId="ADAL" clId="{E2646BB4-0567-42E2-BF5F-EB0B678A36FC}" dt="2023-12-26T12:30:02.275" v="1" actId="21"/>
          <ac:picMkLst>
            <pc:docMk/>
            <pc:sldMk cId="748616888" sldId="291"/>
            <ac:picMk id="9" creationId="{167DD78C-F92D-A6F5-2F49-B76E7649BA42}"/>
          </ac:picMkLst>
        </pc:picChg>
      </pc:sldChg>
      <pc:sldChg chg="del">
        <pc:chgData name="Deborah Shaw" userId="79bf7848-a030-4096-934a-3abbfde4984a" providerId="ADAL" clId="{E2646BB4-0567-42E2-BF5F-EB0B678A36FC}" dt="2023-12-26T12:29:58.659" v="0" actId="2696"/>
        <pc:sldMkLst>
          <pc:docMk/>
          <pc:sldMk cId="3829610916" sldId="296"/>
        </pc:sldMkLst>
      </pc:sldChg>
      <pc:sldChg chg="addSp modSp mod">
        <pc:chgData name="Deborah Shaw" userId="79bf7848-a030-4096-934a-3abbfde4984a" providerId="ADAL" clId="{E2646BB4-0567-42E2-BF5F-EB0B678A36FC}" dt="2023-12-26T12:33:04.659" v="37" actId="20577"/>
        <pc:sldMkLst>
          <pc:docMk/>
          <pc:sldMk cId="3629754069" sldId="300"/>
        </pc:sldMkLst>
        <pc:spChg chg="add mod">
          <ac:chgData name="Deborah Shaw" userId="79bf7848-a030-4096-934a-3abbfde4984a" providerId="ADAL" clId="{E2646BB4-0567-42E2-BF5F-EB0B678A36FC}" dt="2023-12-26T12:32:38.738" v="30" actId="1076"/>
          <ac:spMkLst>
            <pc:docMk/>
            <pc:sldMk cId="3629754069" sldId="300"/>
            <ac:spMk id="2" creationId="{35DCCE59-A417-3BFA-056C-DE4EB6E557CD}"/>
          </ac:spMkLst>
        </pc:spChg>
        <pc:spChg chg="mod">
          <ac:chgData name="Deborah Shaw" userId="79bf7848-a030-4096-934a-3abbfde4984a" providerId="ADAL" clId="{E2646BB4-0567-42E2-BF5F-EB0B678A36FC}" dt="2023-12-26T12:33:04.659" v="37" actId="20577"/>
          <ac:spMkLst>
            <pc:docMk/>
            <pc:sldMk cId="3629754069" sldId="300"/>
            <ac:spMk id="3" creationId="{117E80A5-0A88-072D-D373-1B79DB1B2DCA}"/>
          </ac:spMkLst>
        </pc:spChg>
        <pc:spChg chg="mod">
          <ac:chgData name="Deborah Shaw" userId="79bf7848-a030-4096-934a-3abbfde4984a" providerId="ADAL" clId="{E2646BB4-0567-42E2-BF5F-EB0B678A36FC}" dt="2023-12-26T12:32:34.913" v="29" actId="1076"/>
          <ac:spMkLst>
            <pc:docMk/>
            <pc:sldMk cId="3629754069" sldId="300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E2646BB4-0567-42E2-BF5F-EB0B678A36FC}" dt="2023-12-26T12:31:26.159" v="16" actId="1076"/>
          <ac:picMkLst>
            <pc:docMk/>
            <pc:sldMk cId="3629754069" sldId="300"/>
            <ac:picMk id="6" creationId="{4B1342BB-B465-1A3D-28BC-F5045ABD0A0E}"/>
          </ac:picMkLst>
        </pc:picChg>
        <pc:cxnChg chg="mod">
          <ac:chgData name="Deborah Shaw" userId="79bf7848-a030-4096-934a-3abbfde4984a" providerId="ADAL" clId="{E2646BB4-0567-42E2-BF5F-EB0B678A36FC}" dt="2023-12-26T12:32:41.678" v="31" actId="1076"/>
          <ac:cxnSpMkLst>
            <pc:docMk/>
            <pc:sldMk cId="3629754069" sldId="300"/>
            <ac:cxnSpMk id="8" creationId="{A525E1EC-2B3D-B92F-74BA-AE9AEC3DD826}"/>
          </ac:cxnSpMkLst>
        </pc:cxnChg>
      </pc:sldChg>
    </pc:docChg>
  </pc:docChgLst>
  <pc:docChgLst>
    <pc:chgData name="Deborah Shaw" userId="S::deborah_shaw@wycliffeassociates.org::79bf7848-a030-4096-934a-3abbfde4984a" providerId="AD" clId="Web-{35B60D4C-B76F-CF20-9733-1737895E1BDB}"/>
    <pc:docChg chg="addSld sldOrd">
      <pc:chgData name="Deborah Shaw" userId="S::deborah_shaw@wycliffeassociates.org::79bf7848-a030-4096-934a-3abbfde4984a" providerId="AD" clId="Web-{35B60D4C-B76F-CF20-9733-1737895E1BDB}" dt="2023-12-17T22:13:08.819" v="1"/>
      <pc:docMkLst>
        <pc:docMk/>
      </pc:docMkLst>
      <pc:sldChg chg="add ord">
        <pc:chgData name="Deborah Shaw" userId="S::deborah_shaw@wycliffeassociates.org::79bf7848-a030-4096-934a-3abbfde4984a" providerId="AD" clId="Web-{35B60D4C-B76F-CF20-9733-1737895E1BDB}" dt="2023-12-17T22:13:08.819" v="1"/>
        <pc:sldMkLst>
          <pc:docMk/>
          <pc:sldMk cId="3829610916" sldId="296"/>
        </pc:sldMkLst>
      </pc:sldChg>
    </pc:docChg>
  </pc:docChgLst>
  <pc:docChgLst>
    <pc:chgData name="Deborah Shaw" userId="79bf7848-a030-4096-934a-3abbfde4984a" providerId="ADAL" clId="{D6BBAB29-25CF-4594-BBC3-87F636FFE54F}"/>
    <pc:docChg chg="undo custSel delSld modSld">
      <pc:chgData name="Deborah Shaw" userId="79bf7848-a030-4096-934a-3abbfde4984a" providerId="ADAL" clId="{D6BBAB29-25CF-4594-BBC3-87F636FFE54F}" dt="2023-09-16T03:06:59.924" v="424" actId="2696"/>
      <pc:docMkLst>
        <pc:docMk/>
      </pc:docMkLst>
      <pc:sldChg chg="del">
        <pc:chgData name="Deborah Shaw" userId="79bf7848-a030-4096-934a-3abbfde4984a" providerId="ADAL" clId="{D6BBAB29-25CF-4594-BBC3-87F636FFE54F}" dt="2023-09-16T03:06:59.924" v="424" actId="2696"/>
        <pc:sldMkLst>
          <pc:docMk/>
          <pc:sldMk cId="993735979" sldId="259"/>
        </pc:sldMkLst>
      </pc:sldChg>
      <pc:sldChg chg="del">
        <pc:chgData name="Deborah Shaw" userId="79bf7848-a030-4096-934a-3abbfde4984a" providerId="ADAL" clId="{D6BBAB29-25CF-4594-BBC3-87F636FFE54F}" dt="2023-09-16T02:10:24.324" v="0" actId="2696"/>
        <pc:sldMkLst>
          <pc:docMk/>
          <pc:sldMk cId="1144940741" sldId="269"/>
        </pc:sldMkLst>
      </pc:sldChg>
      <pc:sldChg chg="modSp mod">
        <pc:chgData name="Deborah Shaw" userId="79bf7848-a030-4096-934a-3abbfde4984a" providerId="ADAL" clId="{D6BBAB29-25CF-4594-BBC3-87F636FFE54F}" dt="2023-09-16T02:11:40.283" v="32" actId="20577"/>
        <pc:sldMkLst>
          <pc:docMk/>
          <pc:sldMk cId="1111228940" sldId="271"/>
        </pc:sldMkLst>
        <pc:spChg chg="mod">
          <ac:chgData name="Deborah Shaw" userId="79bf7848-a030-4096-934a-3abbfde4984a" providerId="ADAL" clId="{D6BBAB29-25CF-4594-BBC3-87F636FFE54F}" dt="2023-09-16T02:11:40.283" v="32" actId="20577"/>
          <ac:spMkLst>
            <pc:docMk/>
            <pc:sldMk cId="1111228940" sldId="271"/>
            <ac:spMk id="6" creationId="{6DB1E452-6F8F-4403-AF7A-6B0F30D015EA}"/>
          </ac:spMkLst>
        </pc:spChg>
      </pc:sldChg>
      <pc:sldChg chg="modSp">
        <pc:chgData name="Deborah Shaw" userId="79bf7848-a030-4096-934a-3abbfde4984a" providerId="ADAL" clId="{D6BBAB29-25CF-4594-BBC3-87F636FFE54F}" dt="2023-09-16T02:15:40.589" v="46" actId="20577"/>
        <pc:sldMkLst>
          <pc:docMk/>
          <pc:sldMk cId="3884243463" sldId="273"/>
        </pc:sldMkLst>
        <pc:spChg chg="mod">
          <ac:chgData name="Deborah Shaw" userId="79bf7848-a030-4096-934a-3abbfde4984a" providerId="ADAL" clId="{D6BBAB29-25CF-4594-BBC3-87F636FFE54F}" dt="2023-09-16T02:15:40.589" v="46" actId="20577"/>
          <ac:spMkLst>
            <pc:docMk/>
            <pc:sldMk cId="3884243463" sldId="273"/>
            <ac:spMk id="3" creationId="{804DBAF6-9F7E-446D-B6DE-4B293C96EBCF}"/>
          </ac:spMkLst>
        </pc:spChg>
      </pc:sldChg>
      <pc:sldChg chg="del">
        <pc:chgData name="Deborah Shaw" userId="79bf7848-a030-4096-934a-3abbfde4984a" providerId="ADAL" clId="{D6BBAB29-25CF-4594-BBC3-87F636FFE54F}" dt="2023-09-16T02:15:51.285" v="47" actId="2696"/>
        <pc:sldMkLst>
          <pc:docMk/>
          <pc:sldMk cId="1541229712" sldId="274"/>
        </pc:sldMkLst>
      </pc:sldChg>
      <pc:sldChg chg="addSp delSp modSp mod">
        <pc:chgData name="Deborah Shaw" userId="79bf7848-a030-4096-934a-3abbfde4984a" providerId="ADAL" clId="{D6BBAB29-25CF-4594-BBC3-87F636FFE54F}" dt="2023-09-16T02:21:39.288" v="131" actId="255"/>
        <pc:sldMkLst>
          <pc:docMk/>
          <pc:sldMk cId="2412484145" sldId="275"/>
        </pc:sldMkLst>
        <pc:spChg chg="mod">
          <ac:chgData name="Deborah Shaw" userId="79bf7848-a030-4096-934a-3abbfde4984a" providerId="ADAL" clId="{D6BBAB29-25CF-4594-BBC3-87F636FFE54F}" dt="2023-09-16T02:19:52.592" v="77" actId="1076"/>
          <ac:spMkLst>
            <pc:docMk/>
            <pc:sldMk cId="2412484145" sldId="275"/>
            <ac:spMk id="2" creationId="{DD528C4D-DB70-4CD9-9207-698EB76F6F54}"/>
          </ac:spMkLst>
        </pc:spChg>
        <pc:spChg chg="mod">
          <ac:chgData name="Deborah Shaw" userId="79bf7848-a030-4096-934a-3abbfde4984a" providerId="ADAL" clId="{D6BBAB29-25CF-4594-BBC3-87F636FFE54F}" dt="2023-09-16T02:21:39.288" v="131" actId="255"/>
          <ac:spMkLst>
            <pc:docMk/>
            <pc:sldMk cId="2412484145" sldId="275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0:46.896" v="125" actId="20577"/>
          <ac:spMkLst>
            <pc:docMk/>
            <pc:sldMk cId="2412484145" sldId="275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19:25.077" v="73" actId="120"/>
          <ac:spMkLst>
            <pc:docMk/>
            <pc:sldMk cId="2412484145" sldId="275"/>
            <ac:spMk id="25" creationId="{9DA97705-DDD2-44DD-A9F9-74946E6EF771}"/>
          </ac:spMkLst>
        </pc:spChg>
        <pc:spChg chg="del">
          <ac:chgData name="Deborah Shaw" userId="79bf7848-a030-4096-934a-3abbfde4984a" providerId="ADAL" clId="{D6BBAB29-25CF-4594-BBC3-87F636FFE54F}" dt="2023-09-16T02:19:29.749" v="74" actId="21"/>
          <ac:spMkLst>
            <pc:docMk/>
            <pc:sldMk cId="2412484145" sldId="275"/>
            <ac:spMk id="27" creationId="{46637EB3-4044-48FB-B378-197815A159CA}"/>
          </ac:spMkLst>
        </pc:spChg>
        <pc:spChg chg="mod">
          <ac:chgData name="Deborah Shaw" userId="79bf7848-a030-4096-934a-3abbfde4984a" providerId="ADAL" clId="{D6BBAB29-25CF-4594-BBC3-87F636FFE54F}" dt="2023-09-16T02:18:31.023" v="63" actId="1076"/>
          <ac:spMkLst>
            <pc:docMk/>
            <pc:sldMk cId="2412484145" sldId="275"/>
            <ac:spMk id="29" creationId="{52020F10-0AF0-4304-9331-9D6ACD22D166}"/>
          </ac:spMkLst>
        </pc:spChg>
        <pc:spChg chg="mod">
          <ac:chgData name="Deborah Shaw" userId="79bf7848-a030-4096-934a-3abbfde4984a" providerId="ADAL" clId="{D6BBAB29-25CF-4594-BBC3-87F636FFE54F}" dt="2023-09-16T02:18:14.336" v="62" actId="1076"/>
          <ac:spMkLst>
            <pc:docMk/>
            <pc:sldMk cId="2412484145" sldId="275"/>
            <ac:spMk id="30" creationId="{8E96C7F8-AA28-46CE-B15A-7198F9CB28F4}"/>
          </ac:spMkLst>
        </pc:spChg>
        <pc:spChg chg="mod">
          <ac:chgData name="Deborah Shaw" userId="79bf7848-a030-4096-934a-3abbfde4984a" providerId="ADAL" clId="{D6BBAB29-25CF-4594-BBC3-87F636FFE54F}" dt="2023-09-16T02:17:54.229" v="60" actId="1076"/>
          <ac:spMkLst>
            <pc:docMk/>
            <pc:sldMk cId="2412484145" sldId="275"/>
            <ac:spMk id="31" creationId="{B2624448-A004-4B39-BBF0-BF65C34B8645}"/>
          </ac:spMkLst>
        </pc:spChg>
        <pc:spChg chg="mod">
          <ac:chgData name="Deborah Shaw" userId="79bf7848-a030-4096-934a-3abbfde4984a" providerId="ADAL" clId="{D6BBAB29-25CF-4594-BBC3-87F636FFE54F}" dt="2023-09-16T02:17:33.010" v="58" actId="1076"/>
          <ac:spMkLst>
            <pc:docMk/>
            <pc:sldMk cId="2412484145" sldId="275"/>
            <ac:spMk id="32" creationId="{6B91FC74-22D0-46DB-A576-533C3AE25BB7}"/>
          </ac:spMkLst>
        </pc:spChg>
        <pc:spChg chg="mod">
          <ac:chgData name="Deborah Shaw" userId="79bf7848-a030-4096-934a-3abbfde4984a" providerId="ADAL" clId="{D6BBAB29-25CF-4594-BBC3-87F636FFE54F}" dt="2023-09-16T02:17:04.149" v="54" actId="1076"/>
          <ac:spMkLst>
            <pc:docMk/>
            <pc:sldMk cId="2412484145" sldId="275"/>
            <ac:spMk id="33" creationId="{7A0FB02E-F8A6-44EE-9863-9175C23C108C}"/>
          </ac:spMkLst>
        </pc:spChg>
        <pc:grpChg chg="mod">
          <ac:chgData name="Deborah Shaw" userId="79bf7848-a030-4096-934a-3abbfde4984a" providerId="ADAL" clId="{D6BBAB29-25CF-4594-BBC3-87F636FFE54F}" dt="2023-09-16T02:20:55.612" v="126" actId="14100"/>
          <ac:grpSpMkLst>
            <pc:docMk/>
            <pc:sldMk cId="2412484145" sldId="275"/>
            <ac:grpSpMk id="12" creationId="{7903DC7D-E07A-4C7C-9856-A60C4045D96A}"/>
          </ac:grpSpMkLst>
        </pc:grpChg>
        <pc:grpChg chg="add del mod">
          <ac:chgData name="Deborah Shaw" userId="79bf7848-a030-4096-934a-3abbfde4984a" providerId="ADAL" clId="{D6BBAB29-25CF-4594-BBC3-87F636FFE54F}" dt="2023-09-16T02:19:37.887" v="76" actId="21"/>
          <ac:grpSpMkLst>
            <pc:docMk/>
            <pc:sldMk cId="2412484145" sldId="275"/>
            <ac:grpSpMk id="23" creationId="{5E7375A2-F1C5-4C3F-B98A-D65B036B19F4}"/>
          </ac:grpSpMkLst>
        </pc:grpChg>
        <pc:cxnChg chg="add mod">
          <ac:chgData name="Deborah Shaw" userId="79bf7848-a030-4096-934a-3abbfde4984a" providerId="ADAL" clId="{D6BBAB29-25CF-4594-BBC3-87F636FFE54F}" dt="2023-09-16T02:18:51.244" v="66" actId="1076"/>
          <ac:cxnSpMkLst>
            <pc:docMk/>
            <pc:sldMk cId="2412484145" sldId="275"/>
            <ac:cxnSpMk id="4" creationId="{6C9B336A-BA2A-F3A9-8505-47C340FC94F4}"/>
          </ac:cxnSpMkLst>
        </pc:cxnChg>
        <pc:cxnChg chg="mod">
          <ac:chgData name="Deborah Shaw" userId="79bf7848-a030-4096-934a-3abbfde4984a" providerId="ADAL" clId="{D6BBAB29-25CF-4594-BBC3-87F636FFE54F}" dt="2023-09-16T02:18:39.699" v="64" actId="1076"/>
          <ac:cxnSpMkLst>
            <pc:docMk/>
            <pc:sldMk cId="2412484145" sldId="275"/>
            <ac:cxnSpMk id="35" creationId="{AEC8F189-21CA-4F61-8F1C-B538B8184B73}"/>
          </ac:cxnSpMkLst>
        </pc:cxnChg>
        <pc:cxnChg chg="mod">
          <ac:chgData name="Deborah Shaw" userId="79bf7848-a030-4096-934a-3abbfde4984a" providerId="ADAL" clId="{D6BBAB29-25CF-4594-BBC3-87F636FFE54F}" dt="2023-09-16T02:18:02.738" v="61" actId="1076"/>
          <ac:cxnSpMkLst>
            <pc:docMk/>
            <pc:sldMk cId="2412484145" sldId="275"/>
            <ac:cxnSpMk id="36" creationId="{4F5AE4B7-14A8-4341-81B2-570CADA7FB5B}"/>
          </ac:cxnSpMkLst>
        </pc:cxnChg>
        <pc:cxnChg chg="mod">
          <ac:chgData name="Deborah Shaw" userId="79bf7848-a030-4096-934a-3abbfde4984a" providerId="ADAL" clId="{D6BBAB29-25CF-4594-BBC3-87F636FFE54F}" dt="2023-09-16T02:17:44.983" v="59" actId="1076"/>
          <ac:cxnSpMkLst>
            <pc:docMk/>
            <pc:sldMk cId="2412484145" sldId="275"/>
            <ac:cxnSpMk id="37" creationId="{72AE5430-B714-498D-9D18-91E7E829A9F0}"/>
          </ac:cxnSpMkLst>
        </pc:cxnChg>
        <pc:cxnChg chg="mod">
          <ac:chgData name="Deborah Shaw" userId="79bf7848-a030-4096-934a-3abbfde4984a" providerId="ADAL" clId="{D6BBAB29-25CF-4594-BBC3-87F636FFE54F}" dt="2023-09-16T02:17:12.033" v="55" actId="1076"/>
          <ac:cxnSpMkLst>
            <pc:docMk/>
            <pc:sldMk cId="2412484145" sldId="275"/>
            <ac:cxnSpMk id="38" creationId="{4A8CBF80-788E-436B-99C7-E57FEB686C54}"/>
          </ac:cxnSpMkLst>
        </pc:cxnChg>
        <pc:cxnChg chg="mod">
          <ac:chgData name="Deborah Shaw" userId="79bf7848-a030-4096-934a-3abbfde4984a" providerId="ADAL" clId="{D6BBAB29-25CF-4594-BBC3-87F636FFE54F}" dt="2023-09-16T02:16:54.815" v="52" actId="1076"/>
          <ac:cxnSpMkLst>
            <pc:docMk/>
            <pc:sldMk cId="2412484145" sldId="275"/>
            <ac:cxnSpMk id="39" creationId="{3E592A35-9B6A-44A0-BCBF-0B0AAE4B57BC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23:41.115" v="237" actId="20577"/>
        <pc:sldMkLst>
          <pc:docMk/>
          <pc:sldMk cId="2805000228" sldId="276"/>
        </pc:sldMkLst>
        <pc:spChg chg="mod">
          <ac:chgData name="Deborah Shaw" userId="79bf7848-a030-4096-934a-3abbfde4984a" providerId="ADAL" clId="{D6BBAB29-25CF-4594-BBC3-87F636FFE54F}" dt="2023-09-16T02:23:22.615" v="209" actId="1076"/>
          <ac:spMkLst>
            <pc:docMk/>
            <pc:sldMk cId="2805000228" sldId="276"/>
            <ac:spMk id="3" creationId="{DEFF0565-9096-45D6-9308-E07120E24362}"/>
          </ac:spMkLst>
        </pc:spChg>
        <pc:spChg chg="mod">
          <ac:chgData name="Deborah Shaw" userId="79bf7848-a030-4096-934a-3abbfde4984a" providerId="ADAL" clId="{D6BBAB29-25CF-4594-BBC3-87F636FFE54F}" dt="2023-09-16T02:23:41.115" v="237" actId="20577"/>
          <ac:spMkLst>
            <pc:docMk/>
            <pc:sldMk cId="2805000228" sldId="276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3:18.555" v="208" actId="1076"/>
          <ac:spMkLst>
            <pc:docMk/>
            <pc:sldMk cId="2805000228" sldId="276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22:49.158" v="144" actId="1076"/>
          <ac:spMkLst>
            <pc:docMk/>
            <pc:sldMk cId="2805000228" sldId="276"/>
            <ac:spMk id="7" creationId="{24B4267E-9429-F3A2-32B0-56C5654596CF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9" creationId="{5285526F-E0AF-7177-ECD7-79E98C491069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0" creationId="{DF7C7A1F-3403-8BC9-EDAD-325A231BDAC9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1" creationId="{1D0D8061-7AFB-A077-52CE-2A53359B56FA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3" creationId="{692B16D6-14FF-5893-5119-27FD84ED78C1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4" creationId="{BC0E2F69-9B82-2053-B452-7591C8F97E9F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5" creationId="{CA8BC328-29CB-8A9D-6599-6C3442BA0923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6" creationId="{47AB813B-16CE-3CDC-FA68-A95DF894F757}"/>
          </ac:spMkLst>
        </pc:spChg>
        <pc:grpChg chg="add mod">
          <ac:chgData name="Deborah Shaw" userId="79bf7848-a030-4096-934a-3abbfde4984a" providerId="ADAL" clId="{D6BBAB29-25CF-4594-BBC3-87F636FFE54F}" dt="2023-09-16T02:22:45.382" v="141" actId="1076"/>
          <ac:grpSpMkLst>
            <pc:docMk/>
            <pc:sldMk cId="2805000228" sldId="276"/>
            <ac:grpSpMk id="4" creationId="{C6D977D0-D43B-275D-3058-0B60890EA48E}"/>
          </ac:grpSpMkLst>
        </pc:grpChg>
        <pc:grpChg chg="mod">
          <ac:chgData name="Deborah Shaw" userId="79bf7848-a030-4096-934a-3abbfde4984a" providerId="ADAL" clId="{D6BBAB29-25CF-4594-BBC3-87F636FFE54F}" dt="2023-09-16T02:22:18.876" v="132"/>
          <ac:grpSpMkLst>
            <pc:docMk/>
            <pc:sldMk cId="2805000228" sldId="276"/>
            <ac:grpSpMk id="8" creationId="{11A98DFA-1C8C-B59B-B21A-DE3716265FA8}"/>
          </ac:grpSpMkLst>
        </pc:grpChg>
        <pc:grpChg chg="add del mod">
          <ac:chgData name="Deborah Shaw" userId="79bf7848-a030-4096-934a-3abbfde4984a" providerId="ADAL" clId="{D6BBAB29-25CF-4594-BBC3-87F636FFE54F}" dt="2023-09-16T02:22:53.484" v="145" actId="21"/>
          <ac:grpSpMkLst>
            <pc:docMk/>
            <pc:sldMk cId="2805000228" sldId="276"/>
            <ac:grpSpMk id="23" creationId="{5E7375A2-F1C5-4C3F-B98A-D65B036B19F4}"/>
          </ac:grpSpMkLst>
        </pc:grp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7" creationId="{5D6350D6-72A7-C8DF-62F6-5C3FB5DAE75B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8" creationId="{52F331DC-E646-6F66-3011-0C12F4916180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9" creationId="{85D1F382-9EAB-8795-0B21-44D01632A6A0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20" creationId="{5CD48BB2-B743-7C12-59A0-B71BF325178B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21" creationId="{6C53138C-58E2-6A8C-01FD-8C0E8F656509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25:50.753" v="281" actId="20577"/>
        <pc:sldMkLst>
          <pc:docMk/>
          <pc:sldMk cId="578644104" sldId="277"/>
        </pc:sldMkLst>
        <pc:spChg chg="mod">
          <ac:chgData name="Deborah Shaw" userId="79bf7848-a030-4096-934a-3abbfde4984a" providerId="ADAL" clId="{D6BBAB29-25CF-4594-BBC3-87F636FFE54F}" dt="2023-09-16T02:25:28.856" v="247" actId="1076"/>
          <ac:spMkLst>
            <pc:docMk/>
            <pc:sldMk cId="578644104" sldId="277"/>
            <ac:spMk id="3" creationId="{DEFF0565-9096-45D6-9308-E07120E24362}"/>
          </ac:spMkLst>
        </pc:spChg>
        <pc:spChg chg="mod">
          <ac:chgData name="Deborah Shaw" userId="79bf7848-a030-4096-934a-3abbfde4984a" providerId="ADAL" clId="{D6BBAB29-25CF-4594-BBC3-87F636FFE54F}" dt="2023-09-16T02:25:50.753" v="281" actId="20577"/>
          <ac:spMkLst>
            <pc:docMk/>
            <pc:sldMk cId="578644104" sldId="277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5:37.958" v="263" actId="20577"/>
          <ac:spMkLst>
            <pc:docMk/>
            <pc:sldMk cId="578644104" sldId="277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7" creationId="{63D2AB28-B57E-B609-FB55-F4994D10A059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9" creationId="{B36882E8-A8ED-7E9D-3DD9-E4E1CDBB0398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0" creationId="{64DEF806-AE46-4CCA-598A-FAFAD0DE4514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1" creationId="{1E2A87CB-F9D7-2F40-FF4E-2F427BDD06DA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3" creationId="{1A84DB93-E992-9769-E8C8-0CB129AA2402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4" creationId="{584E3C18-2937-2C39-041F-8FA2D10AF752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5" creationId="{04C80247-0817-0B8E-8454-97EFB56F4317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6" creationId="{8FBCAFE2-F903-46E5-8E54-FB2C8656EA38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7" creationId="{1438C30E-6EB1-9811-A1D8-CC93759CE62E}"/>
          </ac:spMkLst>
        </pc:spChg>
        <pc:spChg chg="add del mod">
          <ac:chgData name="Deborah Shaw" userId="79bf7848-a030-4096-934a-3abbfde4984a" providerId="ADAL" clId="{D6BBAB29-25CF-4594-BBC3-87F636FFE54F}" dt="2023-09-16T02:24:48.027" v="242"/>
          <ac:spMkLst>
            <pc:docMk/>
            <pc:sldMk cId="578644104" sldId="277"/>
            <ac:spMk id="24" creationId="{59D147BF-A235-B4E4-71EF-956E4694DD9A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1" creationId="{AD767967-1B4E-CD43-EDFE-6A9E837C603C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3" creationId="{C88819E2-4329-EB83-B5ED-0317AD5F3386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4" creationId="{97D8D493-F330-312A-F9B1-D509C8650227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5" creationId="{799B08F2-EC4A-C167-839D-4EBD832011C9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6" creationId="{0B0087A7-C45B-BE5D-3888-B55CE8BC17B4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7" creationId="{178484D6-F8FC-5033-C425-7952AA6B753B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8" creationId="{615D6DD4-AAD0-1509-7A7E-2EF49BC7AC00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9" creationId="{DFEF831B-1D41-EB7B-2665-413B159BE041}"/>
          </ac:spMkLst>
        </pc:spChg>
        <pc:grpChg chg="add del mod">
          <ac:chgData name="Deborah Shaw" userId="79bf7848-a030-4096-934a-3abbfde4984a" providerId="ADAL" clId="{D6BBAB29-25CF-4594-BBC3-87F636FFE54F}" dt="2023-09-16T02:24:33.129" v="240"/>
          <ac:grpSpMkLst>
            <pc:docMk/>
            <pc:sldMk cId="578644104" sldId="277"/>
            <ac:grpSpMk id="4" creationId="{F7E56EE3-498F-3C22-0D01-B31CD203D22A}"/>
          </ac:grpSpMkLst>
        </pc:grpChg>
        <pc:grpChg chg="mod">
          <ac:chgData name="Deborah Shaw" userId="79bf7848-a030-4096-934a-3abbfde4984a" providerId="ADAL" clId="{D6BBAB29-25CF-4594-BBC3-87F636FFE54F}" dt="2023-09-16T02:24:30.045" v="239"/>
          <ac:grpSpMkLst>
            <pc:docMk/>
            <pc:sldMk cId="578644104" sldId="277"/>
            <ac:grpSpMk id="8" creationId="{B1D52590-064D-1DA2-3134-13442488F8AE}"/>
          </ac:grpSpMkLst>
        </pc:grpChg>
        <pc:grpChg chg="del">
          <ac:chgData name="Deborah Shaw" userId="79bf7848-a030-4096-934a-3abbfde4984a" providerId="ADAL" clId="{D6BBAB29-25CF-4594-BBC3-87F636FFE54F}" dt="2023-09-16T02:24:21.621" v="238" actId="21"/>
          <ac:grpSpMkLst>
            <pc:docMk/>
            <pc:sldMk cId="578644104" sldId="277"/>
            <ac:grpSpMk id="23" creationId="{5E7375A2-F1C5-4C3F-B98A-D65B036B19F4}"/>
          </ac:grpSpMkLst>
        </pc:grpChg>
        <pc:grpChg chg="add mod">
          <ac:chgData name="Deborah Shaw" userId="79bf7848-a030-4096-934a-3abbfde4984a" providerId="ADAL" clId="{D6BBAB29-25CF-4594-BBC3-87F636FFE54F}" dt="2023-09-16T02:25:18.593" v="245" actId="1076"/>
          <ac:grpSpMkLst>
            <pc:docMk/>
            <pc:sldMk cId="578644104" sldId="277"/>
            <ac:grpSpMk id="40" creationId="{632918D9-718E-C02A-A6C0-AC19BE9C902B}"/>
          </ac:grpSpMkLst>
        </pc:grpChg>
        <pc:grpChg chg="mod">
          <ac:chgData name="Deborah Shaw" userId="79bf7848-a030-4096-934a-3abbfde4984a" providerId="ADAL" clId="{D6BBAB29-25CF-4594-BBC3-87F636FFE54F}" dt="2023-09-16T02:25:05.021" v="243"/>
          <ac:grpSpMkLst>
            <pc:docMk/>
            <pc:sldMk cId="578644104" sldId="277"/>
            <ac:grpSpMk id="42" creationId="{257B60E1-79F0-36FF-A9B2-765A4A30534A}"/>
          </ac:grpSpMkLst>
        </pc:grp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18" creationId="{0CADB3DF-EA7D-FA26-415A-BD5AC18C4D4A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19" creationId="{396D74CF-ECD8-DD94-C668-2820D0632C5C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0" creationId="{06DB9858-5D68-7CAF-E06A-29CC0DDAF3C0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1" creationId="{B451FAC3-4A01-C306-F483-F7D85A991C39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2" creationId="{7CD155C0-CEF3-F240-00E2-12C3660F9C24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0" creationId="{ACA491E7-D8C5-47C1-6C81-0B4818E8041A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1" creationId="{3EAE1721-55FB-8125-542B-81481D30BDA5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2" creationId="{DD428081-EB05-43FE-6B78-1B333FF07C94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3" creationId="{9B69889F-723C-A78C-DCE6-DFAD4F158D0A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4" creationId="{BA1B81F0-A27D-5FA1-25E2-340654134E84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30:58.649" v="298" actId="14100"/>
        <pc:sldMkLst>
          <pc:docMk/>
          <pc:sldMk cId="1916751267" sldId="279"/>
        </pc:sldMkLst>
        <pc:spChg chg="mod">
          <ac:chgData name="Deborah Shaw" userId="79bf7848-a030-4096-934a-3abbfde4984a" providerId="ADAL" clId="{D6BBAB29-25CF-4594-BBC3-87F636FFE54F}" dt="2023-09-16T02:30:52.663" v="297" actId="1076"/>
          <ac:spMkLst>
            <pc:docMk/>
            <pc:sldMk cId="1916751267" sldId="279"/>
            <ac:spMk id="3" creationId="{E9931A73-07B8-45D3-8893-9B71EDC511A8}"/>
          </ac:spMkLst>
        </pc:spChg>
        <pc:spChg chg="mod">
          <ac:chgData name="Deborah Shaw" userId="79bf7848-a030-4096-934a-3abbfde4984a" providerId="ADAL" clId="{D6BBAB29-25CF-4594-BBC3-87F636FFE54F}" dt="2023-09-16T02:28:56.379" v="289" actId="1076"/>
          <ac:spMkLst>
            <pc:docMk/>
            <pc:sldMk cId="1916751267" sldId="279"/>
            <ac:spMk id="5" creationId="{1E2A8290-1C6F-425D-9529-0341D8F68E8A}"/>
          </ac:spMkLst>
        </pc:spChg>
        <pc:spChg chg="add mod">
          <ac:chgData name="Deborah Shaw" userId="79bf7848-a030-4096-934a-3abbfde4984a" providerId="ADAL" clId="{D6BBAB29-25CF-4594-BBC3-87F636FFE54F}" dt="2023-09-16T02:30:58.649" v="298" actId="14100"/>
          <ac:spMkLst>
            <pc:docMk/>
            <pc:sldMk cId="1916751267" sldId="279"/>
            <ac:spMk id="9" creationId="{478131A1-D472-7F9C-937A-AEE02C655950}"/>
          </ac:spMkLst>
        </pc:spChg>
        <pc:picChg chg="add del mod">
          <ac:chgData name="Deborah Shaw" userId="79bf7848-a030-4096-934a-3abbfde4984a" providerId="ADAL" clId="{D6BBAB29-25CF-4594-BBC3-87F636FFE54F}" dt="2023-09-16T02:28:10.075" v="284"/>
          <ac:picMkLst>
            <pc:docMk/>
            <pc:sldMk cId="1916751267" sldId="279"/>
            <ac:picMk id="4" creationId="{3E757642-887B-5A81-F0A9-833BFE3D2DD2}"/>
          </ac:picMkLst>
        </pc:picChg>
        <pc:picChg chg="del">
          <ac:chgData name="Deborah Shaw" userId="79bf7848-a030-4096-934a-3abbfde4984a" providerId="ADAL" clId="{D6BBAB29-25CF-4594-BBC3-87F636FFE54F}" dt="2023-09-16T02:27:10.224" v="282" actId="21"/>
          <ac:picMkLst>
            <pc:docMk/>
            <pc:sldMk cId="1916751267" sldId="279"/>
            <ac:picMk id="6" creationId="{A2757520-7131-4F13-B446-6148B978BC9D}"/>
          </ac:picMkLst>
        </pc:picChg>
        <pc:picChg chg="add mod">
          <ac:chgData name="Deborah Shaw" userId="79bf7848-a030-4096-934a-3abbfde4984a" providerId="ADAL" clId="{D6BBAB29-25CF-4594-BBC3-87F636FFE54F}" dt="2023-09-16T02:28:49.065" v="288" actId="1076"/>
          <ac:picMkLst>
            <pc:docMk/>
            <pc:sldMk cId="1916751267" sldId="279"/>
            <ac:picMk id="8" creationId="{9E535098-CAEF-A97E-FB57-9CA7A52903E3}"/>
          </ac:picMkLst>
        </pc:picChg>
      </pc:sldChg>
      <pc:sldChg chg="addSp delSp modSp mod">
        <pc:chgData name="Deborah Shaw" userId="79bf7848-a030-4096-934a-3abbfde4984a" providerId="ADAL" clId="{D6BBAB29-25CF-4594-BBC3-87F636FFE54F}" dt="2023-09-16T03:03:05.937" v="387" actId="14100"/>
        <pc:sldMkLst>
          <pc:docMk/>
          <pc:sldMk cId="1597988973" sldId="280"/>
        </pc:sldMkLst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4" creationId="{82AC6C37-014D-B320-12D4-DD0DD72C975B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7" creationId="{BE28BD67-CC69-B4FF-CD40-975BF93B26CC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8" creationId="{C8CF9A86-4753-31F6-AA95-F73EDDB25392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9" creationId="{846B42BD-72A3-999A-1700-AA072A1D6A7E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10" creationId="{1C0F106C-7977-2B08-B36A-31BC6D5DD674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11" creationId="{180D53FE-68C2-B532-A633-053D90CA661C}"/>
          </ac:spMkLst>
        </pc:spChg>
        <pc:spChg chg="mod">
          <ac:chgData name="Deborah Shaw" userId="79bf7848-a030-4096-934a-3abbfde4984a" providerId="ADAL" clId="{D6BBAB29-25CF-4594-BBC3-87F636FFE54F}" dt="2023-09-16T03:03:05.937" v="387" actId="14100"/>
          <ac:spMkLst>
            <pc:docMk/>
            <pc:sldMk cId="1597988973" sldId="280"/>
            <ac:spMk id="31" creationId="{C320575C-88BB-46D3-9CBA-474CD7B2E606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32" creationId="{CC896E88-B554-16CB-708E-4B635D4F0947}"/>
          </ac:spMkLst>
        </pc:spChg>
        <pc:spChg chg="mod">
          <ac:chgData name="Deborah Shaw" userId="79bf7848-a030-4096-934a-3abbfde4984a" providerId="ADAL" clId="{D6BBAB29-25CF-4594-BBC3-87F636FFE54F}" dt="2023-09-16T02:43:11.466" v="299" actId="14100"/>
          <ac:spMkLst>
            <pc:docMk/>
            <pc:sldMk cId="1597988973" sldId="280"/>
            <ac:spMk id="33" creationId="{00548E94-DC9F-4B81-93B0-4BB665D20E2F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34" creationId="{AAD95730-259D-84E5-BF2B-8B2626EF743E}"/>
          </ac:spMkLst>
        </pc:spChg>
        <pc:grpChg chg="add mod">
          <ac:chgData name="Deborah Shaw" userId="79bf7848-a030-4096-934a-3abbfde4984a" providerId="ADAL" clId="{D6BBAB29-25CF-4594-BBC3-87F636FFE54F}" dt="2023-09-16T02:44:07.173" v="304" actId="1076"/>
          <ac:grpSpMkLst>
            <pc:docMk/>
            <pc:sldMk cId="1597988973" sldId="280"/>
            <ac:grpSpMk id="3" creationId="{97A70549-BF3E-246E-42CA-7B8F3D477BC3}"/>
          </ac:grpSpMkLst>
        </pc:grpChg>
        <pc:grpChg chg="mod">
          <ac:chgData name="Deborah Shaw" userId="79bf7848-a030-4096-934a-3abbfde4984a" providerId="ADAL" clId="{D6BBAB29-25CF-4594-BBC3-87F636FFE54F}" dt="2023-09-16T02:43:24.471" v="301"/>
          <ac:grpSpMkLst>
            <pc:docMk/>
            <pc:sldMk cId="1597988973" sldId="280"/>
            <ac:grpSpMk id="6" creationId="{6656751B-F606-2B88-A32A-9A489514E732}"/>
          </ac:grpSpMkLst>
        </pc:grpChg>
        <pc:grpChg chg="del mod">
          <ac:chgData name="Deborah Shaw" userId="79bf7848-a030-4096-934a-3abbfde4984a" providerId="ADAL" clId="{D6BBAB29-25CF-4594-BBC3-87F636FFE54F}" dt="2023-09-16T02:43:29.902" v="302" actId="21"/>
          <ac:grpSpMkLst>
            <pc:docMk/>
            <pc:sldMk cId="1597988973" sldId="280"/>
            <ac:grpSpMk id="13" creationId="{4F26AA1D-DBD3-4AEF-ADD6-65982E63D990}"/>
          </ac:grpSpMkLst>
        </pc:grpChg>
        <pc:grpChg chg="mod">
          <ac:chgData name="Deborah Shaw" userId="79bf7848-a030-4096-934a-3abbfde4984a" providerId="ADAL" clId="{D6BBAB29-25CF-4594-BBC3-87F636FFE54F}" dt="2023-09-16T02:44:22.915" v="306" actId="14100"/>
          <ac:grpSpMkLst>
            <pc:docMk/>
            <pc:sldMk cId="1597988973" sldId="280"/>
            <ac:grpSpMk id="29" creationId="{3BEF9978-1D52-4AC1-8AD8-803D98F50A6E}"/>
          </ac:grpSpMkLst>
        </pc:grp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5" creationId="{498B2DE5-F17F-E4D4-BC3E-B1C3AAB6CD33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6" creationId="{1A77F5F4-3A72-8E3C-3528-2449243C2E48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7" creationId="{34350F95-09B2-FFDF-2B43-E7C57CA1D769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8" creationId="{ED31ADFA-CFB2-B304-AA9D-F611A6B25641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9" creationId="{DE0CC792-4F68-3772-DA34-AE50E31F2B21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3:02:43.177" v="362" actId="20577"/>
        <pc:sldMkLst>
          <pc:docMk/>
          <pc:sldMk cId="1101790350" sldId="281"/>
        </pc:sldMkLst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4" creationId="{6BA4950C-6910-4935-4540-8A715EF14B02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7" creationId="{9361EA15-A1AA-B740-0A44-9117B670F29E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8" creationId="{5C348161-27C8-C56F-0396-3AD5B78E3A68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9" creationId="{FC2762F2-F5B9-21B7-7752-CD4148EB33A4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0" creationId="{D82EB0D8-80B4-CAF0-58C2-2D783D8B07F2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1" creationId="{E57ECD7A-B5D8-44D1-B265-58F2E39966E5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2" creationId="{3040B44F-DE19-C56B-0F77-436586BB1A3D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29" creationId="{C4C3EAC0-0C97-9C2A-40AE-A9564C307923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30" creationId="{27280074-B25F-009C-93C5-AF2185A250E9}"/>
          </ac:spMkLst>
        </pc:spChg>
        <pc:spChg chg="mod">
          <ac:chgData name="Deborah Shaw" userId="79bf7848-a030-4096-934a-3abbfde4984a" providerId="ADAL" clId="{D6BBAB29-25CF-4594-BBC3-87F636FFE54F}" dt="2023-09-16T03:02:43.177" v="362" actId="20577"/>
          <ac:spMkLst>
            <pc:docMk/>
            <pc:sldMk cId="1101790350" sldId="281"/>
            <ac:spMk id="35" creationId="{98E965AA-098F-4399-9F71-5413355946AD}"/>
          </ac:spMkLst>
        </pc:spChg>
        <pc:spChg chg="mod">
          <ac:chgData name="Deborah Shaw" userId="79bf7848-a030-4096-934a-3abbfde4984a" providerId="ADAL" clId="{D6BBAB29-25CF-4594-BBC3-87F636FFE54F}" dt="2023-09-16T02:49:05.546" v="324" actId="14100"/>
          <ac:spMkLst>
            <pc:docMk/>
            <pc:sldMk cId="1101790350" sldId="281"/>
            <ac:spMk id="36" creationId="{42FAD338-603A-43EC-9343-729CE617E5DD}"/>
          </ac:spMkLst>
        </pc:spChg>
        <pc:spChg chg="add del mod">
          <ac:chgData name="Deborah Shaw" userId="79bf7848-a030-4096-934a-3abbfde4984a" providerId="ADAL" clId="{D6BBAB29-25CF-4594-BBC3-87F636FFE54F}" dt="2023-09-16T02:46:02.917" v="316"/>
          <ac:spMkLst>
            <pc:docMk/>
            <pc:sldMk cId="1101790350" sldId="281"/>
            <ac:spMk id="40" creationId="{7059293C-C4D1-F7DA-44C0-8CD00C05E4A1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2" creationId="{C6D466E2-EE03-2975-6673-8A252867679C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4" creationId="{B1525A2C-AC60-5D8D-2E93-E3A0E64B9179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5" creationId="{EA7FB1B7-7312-0715-66C1-2CD72210D738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6" creationId="{4FC9CB89-744E-7BE6-A918-87FD677A3525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7" creationId="{DA56EF7D-567E-4126-EB86-7061F66E511F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8" creationId="{77CE91A0-C741-DF0C-3897-BF0D15888F88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9" creationId="{6AE62EF9-ABCD-C998-D0FC-9446D7D26B32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50" creationId="{ADCA8013-9CB1-436A-D742-72FF638EA4EB}"/>
          </ac:spMkLst>
        </pc:spChg>
        <pc:grpChg chg="add del mod">
          <ac:chgData name="Deborah Shaw" userId="79bf7848-a030-4096-934a-3abbfde4984a" providerId="ADAL" clId="{D6BBAB29-25CF-4594-BBC3-87F636FFE54F}" dt="2023-09-16T02:45:20.692" v="308" actId="21"/>
          <ac:grpSpMkLst>
            <pc:docMk/>
            <pc:sldMk cId="1101790350" sldId="281"/>
            <ac:grpSpMk id="3" creationId="{96FD5B47-B0F0-9E7E-2140-B75620117477}"/>
          </ac:grpSpMkLst>
        </pc:grpChg>
        <pc:grpChg chg="mod">
          <ac:chgData name="Deborah Shaw" userId="79bf7848-a030-4096-934a-3abbfde4984a" providerId="ADAL" clId="{D6BBAB29-25CF-4594-BBC3-87F636FFE54F}" dt="2023-09-16T02:45:14.891" v="307"/>
          <ac:grpSpMkLst>
            <pc:docMk/>
            <pc:sldMk cId="1101790350" sldId="281"/>
            <ac:grpSpMk id="6" creationId="{D434D3EE-A3D3-7084-8110-0C3C49BF028D}"/>
          </ac:grpSpMkLst>
        </pc:grpChg>
        <pc:grpChg chg="del">
          <ac:chgData name="Deborah Shaw" userId="79bf7848-a030-4096-934a-3abbfde4984a" providerId="ADAL" clId="{D6BBAB29-25CF-4594-BBC3-87F636FFE54F}" dt="2023-09-16T02:45:23.442" v="309" actId="21"/>
          <ac:grpSpMkLst>
            <pc:docMk/>
            <pc:sldMk cId="1101790350" sldId="281"/>
            <ac:grpSpMk id="13" creationId="{4F26AA1D-DBD3-4AEF-ADD6-65982E63D990}"/>
          </ac:grpSpMkLst>
        </pc:grpChg>
        <pc:grpChg chg="mod">
          <ac:chgData name="Deborah Shaw" userId="79bf7848-a030-4096-934a-3abbfde4984a" providerId="ADAL" clId="{D6BBAB29-25CF-4594-BBC3-87F636FFE54F}" dt="2023-09-16T03:00:57.302" v="325" actId="14100"/>
          <ac:grpSpMkLst>
            <pc:docMk/>
            <pc:sldMk cId="1101790350" sldId="281"/>
            <ac:grpSpMk id="32" creationId="{5544B995-F754-428D-ADA8-D10DB5D08148}"/>
          </ac:grpSpMkLst>
        </pc:grpChg>
        <pc:grpChg chg="add mod">
          <ac:chgData name="Deborah Shaw" userId="79bf7848-a030-4096-934a-3abbfde4984a" providerId="ADAL" clId="{D6BBAB29-25CF-4594-BBC3-87F636FFE54F}" dt="2023-09-16T03:01:03.016" v="326" actId="1076"/>
          <ac:grpSpMkLst>
            <pc:docMk/>
            <pc:sldMk cId="1101790350" sldId="281"/>
            <ac:grpSpMk id="41" creationId="{C0A6ED28-AA1F-1D77-111F-B8CABACDE9EF}"/>
          </ac:grpSpMkLst>
        </pc:grpChg>
        <pc:grpChg chg="mod">
          <ac:chgData name="Deborah Shaw" userId="79bf7848-a030-4096-934a-3abbfde4984a" providerId="ADAL" clId="{D6BBAB29-25CF-4594-BBC3-87F636FFE54F}" dt="2023-09-16T02:46:25.069" v="317"/>
          <ac:grpSpMkLst>
            <pc:docMk/>
            <pc:sldMk cId="1101790350" sldId="281"/>
            <ac:grpSpMk id="43" creationId="{518DD7D2-2475-5AAC-8651-72128265CE66}"/>
          </ac:grpSpMkLst>
        </pc:grp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1" creationId="{415812DC-3E2C-169A-AA60-13A00CF65D76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3" creationId="{29EBDF76-FB56-F26C-46A0-919746C17CCF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7" creationId="{5B49DB65-0A0A-1EFD-820C-D553AF675F8E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8" creationId="{D70660C8-93F5-2AFE-9966-EED65F918EB5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9" creationId="{6942DED8-58D4-8FCA-AD48-837D44DE60A5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1" creationId="{3A5E7CE7-9425-8321-15A8-22C56F3AFF4C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2" creationId="{7D8818DD-7D57-CF78-B197-DE0C3EF62552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3" creationId="{C2A2A9AE-6A35-669B-46AA-154ED763C088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4" creationId="{2985866F-BD91-F3AA-7B8E-B9D1C8AD874D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5" creationId="{798A4735-31CA-0550-1CC6-C3EE2B5E2467}"/>
          </ac:cxnSpMkLst>
        </pc:cxnChg>
        <pc:cxnChg chg="add mod">
          <ac:chgData name="Deborah Shaw" userId="79bf7848-a030-4096-934a-3abbfde4984a" providerId="ADAL" clId="{D6BBAB29-25CF-4594-BBC3-87F636FFE54F}" dt="2023-09-16T03:01:39.405" v="327" actId="1076"/>
          <ac:cxnSpMkLst>
            <pc:docMk/>
            <pc:sldMk cId="1101790350" sldId="281"/>
            <ac:cxnSpMk id="56" creationId="{3F96B057-B61B-8EEB-14BE-511E84803134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3:02:33.333" v="348" actId="20577"/>
        <pc:sldMkLst>
          <pc:docMk/>
          <pc:sldMk cId="305239486" sldId="282"/>
        </pc:sldMkLst>
        <pc:spChg chg="mod">
          <ac:chgData name="Deborah Shaw" userId="79bf7848-a030-4096-934a-3abbfde4984a" providerId="ADAL" clId="{D6BBAB29-25CF-4594-BBC3-87F636FFE54F}" dt="2023-09-16T03:01:56.745" v="330" actId="14100"/>
          <ac:spMkLst>
            <pc:docMk/>
            <pc:sldMk cId="305239486" sldId="282"/>
            <ac:spMk id="3" creationId="{9CB57B5A-3533-4875-88DF-72C9D32445BF}"/>
          </ac:spMkLst>
        </pc:spChg>
        <pc:spChg chg="mod">
          <ac:chgData name="Deborah Shaw" userId="79bf7848-a030-4096-934a-3abbfde4984a" providerId="ADAL" clId="{D6BBAB29-25CF-4594-BBC3-87F636FFE54F}" dt="2023-09-16T03:02:04.549" v="332" actId="1076"/>
          <ac:spMkLst>
            <pc:docMk/>
            <pc:sldMk cId="305239486" sldId="282"/>
            <ac:spMk id="5" creationId="{8151EEAE-1CF2-B71D-2363-1FE268B523A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7" creationId="{3CCDCE24-459B-D33E-1C15-3C3F12A2E9C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8" creationId="{59980167-3E66-FD5E-8225-3BA2544AC711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9" creationId="{0E3C8D6C-9909-98EB-9DEC-9B058544C5F2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0" creationId="{305CAF53-8E40-13B9-D1BE-1C43A7D2876E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1" creationId="{D76E10EE-182F-A67E-94DD-18647E02DF73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2" creationId="{B0AAB36F-EA7B-D10C-245B-D692B870CCA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29" creationId="{EBA05BC2-BE5A-43EB-D407-2B24D58EBD51}"/>
          </ac:spMkLst>
        </pc:spChg>
        <pc:spChg chg="mod">
          <ac:chgData name="Deborah Shaw" userId="79bf7848-a030-4096-934a-3abbfde4984a" providerId="ADAL" clId="{D6BBAB29-25CF-4594-BBC3-87F636FFE54F}" dt="2023-09-16T03:02:33.333" v="348" actId="20577"/>
          <ac:spMkLst>
            <pc:docMk/>
            <pc:sldMk cId="305239486" sldId="282"/>
            <ac:spMk id="35" creationId="{98E965AA-098F-4399-9F71-5413355946AD}"/>
          </ac:spMkLst>
        </pc:spChg>
        <pc:grpChg chg="add mod">
          <ac:chgData name="Deborah Shaw" userId="79bf7848-a030-4096-934a-3abbfde4984a" providerId="ADAL" clId="{D6BBAB29-25CF-4594-BBC3-87F636FFE54F}" dt="2023-09-16T03:02:17.468" v="333" actId="1076"/>
          <ac:grpSpMkLst>
            <pc:docMk/>
            <pc:sldMk cId="305239486" sldId="282"/>
            <ac:grpSpMk id="4" creationId="{506C9CA8-ADEC-A1E3-73D3-411604257139}"/>
          </ac:grpSpMkLst>
        </pc:grpChg>
        <pc:grpChg chg="mod">
          <ac:chgData name="Deborah Shaw" userId="79bf7848-a030-4096-934a-3abbfde4984a" providerId="ADAL" clId="{D6BBAB29-25CF-4594-BBC3-87F636FFE54F}" dt="2023-09-16T03:01:44.503" v="328"/>
          <ac:grpSpMkLst>
            <pc:docMk/>
            <pc:sldMk cId="305239486" sldId="282"/>
            <ac:grpSpMk id="6" creationId="{B1E3FE03-0C21-667F-E161-8B7614AB0FF3}"/>
          </ac:grpSpMkLst>
        </pc:grpChg>
        <pc:grpChg chg="del mod">
          <ac:chgData name="Deborah Shaw" userId="79bf7848-a030-4096-934a-3abbfde4984a" providerId="ADAL" clId="{D6BBAB29-25CF-4594-BBC3-87F636FFE54F}" dt="2023-09-16T02:45:29.915" v="311" actId="21"/>
          <ac:grpSpMkLst>
            <pc:docMk/>
            <pc:sldMk cId="305239486" sldId="282"/>
            <ac:grpSpMk id="13" creationId="{4F26AA1D-DBD3-4AEF-ADD6-65982E63D990}"/>
          </ac:grpSpMkLst>
        </pc:grp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0" creationId="{2E2B38C7-2972-1AA7-B288-17FACE449BA0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1" creationId="{A95C33A4-123B-BEB5-3061-8EB654F9BD87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3" creationId="{C05358EA-9BBA-14EF-F324-6BFA12B76EA2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6" creationId="{338238D4-1BC2-9701-1CEF-7D98CE6885BC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7" creationId="{77CF6AD7-06CC-D799-B72B-BAA04363ABCA}"/>
          </ac:cxnSpMkLst>
        </pc:cxnChg>
        <pc:cxnChg chg="add mod">
          <ac:chgData name="Deborah Shaw" userId="79bf7848-a030-4096-934a-3abbfde4984a" providerId="ADAL" clId="{D6BBAB29-25CF-4594-BBC3-87F636FFE54F}" dt="2023-09-16T03:02:22.918" v="334" actId="1076"/>
          <ac:cxnSpMkLst>
            <pc:docMk/>
            <pc:sldMk cId="305239486" sldId="282"/>
            <ac:cxnSpMk id="38" creationId="{FDF040F2-3E4A-1EEA-C53A-BE0DC6CE8889}"/>
          </ac:cxnSpMkLst>
        </pc:cxnChg>
      </pc:sldChg>
      <pc:sldChg chg="delSp modSp del mod">
        <pc:chgData name="Deborah Shaw" userId="79bf7848-a030-4096-934a-3abbfde4984a" providerId="ADAL" clId="{D6BBAB29-25CF-4594-BBC3-87F636FFE54F}" dt="2023-09-16T03:06:28.853" v="421" actId="2696"/>
        <pc:sldMkLst>
          <pc:docMk/>
          <pc:sldMk cId="4282487424" sldId="283"/>
        </pc:sldMkLst>
        <pc:spChg chg="del">
          <ac:chgData name="Deborah Shaw" userId="79bf7848-a030-4096-934a-3abbfde4984a" providerId="ADAL" clId="{D6BBAB29-25CF-4594-BBC3-87F636FFE54F}" dt="2023-09-16T03:04:45.113" v="388" actId="21"/>
          <ac:spMkLst>
            <pc:docMk/>
            <pc:sldMk cId="4282487424" sldId="283"/>
            <ac:spMk id="6" creationId="{159336E7-3E19-498D-9173-505617A00F2D}"/>
          </ac:spMkLst>
        </pc:spChg>
        <pc:spChg chg="mod">
          <ac:chgData name="Deborah Shaw" userId="79bf7848-a030-4096-934a-3abbfde4984a" providerId="ADAL" clId="{D6BBAB29-25CF-4594-BBC3-87F636FFE54F}" dt="2023-09-16T03:05:27.431" v="413" actId="1076"/>
          <ac:spMkLst>
            <pc:docMk/>
            <pc:sldMk cId="4282487424" sldId="283"/>
            <ac:spMk id="49" creationId="{895E6E23-4C58-4E53-B4A1-E1C51A1B8652}"/>
          </ac:spMkLst>
        </pc:spChg>
        <pc:spChg chg="mod">
          <ac:chgData name="Deborah Shaw" userId="79bf7848-a030-4096-934a-3abbfde4984a" providerId="ADAL" clId="{D6BBAB29-25CF-4594-BBC3-87F636FFE54F}" dt="2023-09-16T03:05:45.726" v="415" actId="122"/>
          <ac:spMkLst>
            <pc:docMk/>
            <pc:sldMk cId="4282487424" sldId="283"/>
            <ac:spMk id="50" creationId="{C1CEC075-F090-4ACA-B389-F81E464F0419}"/>
          </ac:spMkLst>
        </pc:spChg>
        <pc:grpChg chg="mod">
          <ac:chgData name="Deborah Shaw" userId="79bf7848-a030-4096-934a-3abbfde4984a" providerId="ADAL" clId="{D6BBAB29-25CF-4594-BBC3-87F636FFE54F}" dt="2023-09-16T03:06:20.107" v="420" actId="14100"/>
          <ac:grpSpMkLst>
            <pc:docMk/>
            <pc:sldMk cId="4282487424" sldId="283"/>
            <ac:grpSpMk id="11" creationId="{EE9D10EF-0DA4-436B-9710-1BC8FFDB62EC}"/>
          </ac:grpSpMkLst>
        </pc:grpChg>
        <pc:grpChg chg="del mod">
          <ac:chgData name="Deborah Shaw" userId="79bf7848-a030-4096-934a-3abbfde4984a" providerId="ADAL" clId="{D6BBAB29-25CF-4594-BBC3-87F636FFE54F}" dt="2023-09-16T02:45:34.103" v="313" actId="21"/>
          <ac:grpSpMkLst>
            <pc:docMk/>
            <pc:sldMk cId="4282487424" sldId="283"/>
            <ac:grpSpMk id="29" creationId="{847884CC-1997-4BAA-BEF4-4F8C01F5825A}"/>
          </ac:grpSpMkLst>
        </pc:grpChg>
      </pc:sldChg>
      <pc:sldChg chg="del">
        <pc:chgData name="Deborah Shaw" userId="79bf7848-a030-4096-934a-3abbfde4984a" providerId="ADAL" clId="{D6BBAB29-25CF-4594-BBC3-87F636FFE54F}" dt="2023-09-16T03:06:55.554" v="423" actId="2696"/>
        <pc:sldMkLst>
          <pc:docMk/>
          <pc:sldMk cId="2597560626" sldId="284"/>
        </pc:sldMkLst>
      </pc:sldChg>
      <pc:sldChg chg="del">
        <pc:chgData name="Deborah Shaw" userId="79bf7848-a030-4096-934a-3abbfde4984a" providerId="ADAL" clId="{D6BBAB29-25CF-4594-BBC3-87F636FFE54F}" dt="2023-09-16T03:06:38.247" v="422" actId="2696"/>
        <pc:sldMkLst>
          <pc:docMk/>
          <pc:sldMk cId="3950810295" sldId="285"/>
        </pc:sldMkLst>
      </pc:sldChg>
    </pc:docChg>
  </pc:docChgLst>
  <pc:docChgLst>
    <pc:chgData name="Tabitha Price" userId="S::tabitha_price@wycliffeassociates.org::bccacf35-0769-497b-9c68-4281eae34250" providerId="AD" clId="Web-{6C5FC521-06DF-F04F-CEAB-1A77427F34B3}"/>
    <pc:docChg chg="modSld">
      <pc:chgData name="Tabitha Price" userId="S::tabitha_price@wycliffeassociates.org::bccacf35-0769-497b-9c68-4281eae34250" providerId="AD" clId="Web-{6C5FC521-06DF-F04F-CEAB-1A77427F34B3}" dt="2020-08-20T16:55:45.108" v="25" actId="20577"/>
      <pc:docMkLst>
        <pc:docMk/>
      </pc:docMkLst>
      <pc:sldChg chg="modSp">
        <pc:chgData name="Tabitha Price" userId="S::tabitha_price@wycliffeassociates.org::bccacf35-0769-497b-9c68-4281eae34250" providerId="AD" clId="Web-{6C5FC521-06DF-F04F-CEAB-1A77427F34B3}" dt="2020-08-20T16:54:41.654" v="3" actId="20577"/>
        <pc:sldMkLst>
          <pc:docMk/>
          <pc:sldMk cId="1144940741" sldId="269"/>
        </pc:sldMkLst>
        <pc:spChg chg="mod">
          <ac:chgData name="Tabitha Price" userId="S::tabitha_price@wycliffeassociates.org::bccacf35-0769-497b-9c68-4281eae34250" providerId="AD" clId="Web-{6C5FC521-06DF-F04F-CEAB-1A77427F34B3}" dt="2020-08-20T16:54:26.169" v="0" actId="20577"/>
          <ac:spMkLst>
            <pc:docMk/>
            <pc:sldMk cId="1144940741" sldId="269"/>
            <ac:spMk id="2" creationId="{90E6FBC2-3421-4204-8527-C2029E6D75C2}"/>
          </ac:spMkLst>
        </pc:spChg>
        <pc:spChg chg="mod">
          <ac:chgData name="Tabitha Price" userId="S::tabitha_price@wycliffeassociates.org::bccacf35-0769-497b-9c68-4281eae34250" providerId="AD" clId="Web-{6C5FC521-06DF-F04F-CEAB-1A77427F34B3}" dt="2020-08-20T16:54:41.654" v="3" actId="20577"/>
          <ac:spMkLst>
            <pc:docMk/>
            <pc:sldMk cId="1144940741" sldId="269"/>
            <ac:spMk id="3" creationId="{80A97A63-DBD3-459C-AA6E-2753F768D1E7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4:57.013" v="9" actId="20577"/>
        <pc:sldMkLst>
          <pc:docMk/>
          <pc:sldMk cId="2922431359" sldId="272"/>
        </pc:sldMkLst>
        <pc:spChg chg="mod">
          <ac:chgData name="Tabitha Price" userId="S::tabitha_price@wycliffeassociates.org::bccacf35-0769-497b-9c68-4281eae34250" providerId="AD" clId="Web-{6C5FC521-06DF-F04F-CEAB-1A77427F34B3}" dt="2020-08-20T16:54:57.013" v="9" actId="20577"/>
          <ac:spMkLst>
            <pc:docMk/>
            <pc:sldMk cId="2922431359" sldId="272"/>
            <ac:spMk id="10" creationId="{8C8A8549-63E3-475A-9AF4-583755A83EB8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04.248" v="11" actId="20577"/>
        <pc:sldMkLst>
          <pc:docMk/>
          <pc:sldMk cId="3884243463" sldId="273"/>
        </pc:sldMkLst>
        <pc:spChg chg="mod">
          <ac:chgData name="Tabitha Price" userId="S::tabitha_price@wycliffeassociates.org::bccacf35-0769-497b-9c68-4281eae34250" providerId="AD" clId="Web-{6C5FC521-06DF-F04F-CEAB-1A77427F34B3}" dt="2020-08-20T16:55:04.248" v="11" actId="20577"/>
          <ac:spMkLst>
            <pc:docMk/>
            <pc:sldMk cId="3884243463" sldId="273"/>
            <ac:spMk id="2" creationId="{9273A94C-2797-4C2E-9B4D-26E9D08ED302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36.499" v="22" actId="20577"/>
        <pc:sldMkLst>
          <pc:docMk/>
          <pc:sldMk cId="2412484145" sldId="275"/>
        </pc:sldMkLst>
        <pc:spChg chg="mod">
          <ac:chgData name="Tabitha Price" userId="S::tabitha_price@wycliffeassociates.org::bccacf35-0769-497b-9c68-4281eae34250" providerId="AD" clId="Web-{6C5FC521-06DF-F04F-CEAB-1A77427F34B3}" dt="2020-08-20T16:55:36.499" v="22" actId="20577"/>
          <ac:spMkLst>
            <pc:docMk/>
            <pc:sldMk cId="2412484145" sldId="275"/>
            <ac:spMk id="5" creationId="{1E2A8290-1C6F-425D-9529-0341D8F68E8A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45.108" v="25" actId="20577"/>
        <pc:sldMkLst>
          <pc:docMk/>
          <pc:sldMk cId="578644104" sldId="277"/>
        </pc:sldMkLst>
        <pc:spChg chg="mod">
          <ac:chgData name="Tabitha Price" userId="S::tabitha_price@wycliffeassociates.org::bccacf35-0769-497b-9c68-4281eae34250" providerId="AD" clId="Web-{6C5FC521-06DF-F04F-CEAB-1A77427F34B3}" dt="2020-08-20T16:55:45.108" v="25" actId="20577"/>
          <ac:spMkLst>
            <pc:docMk/>
            <pc:sldMk cId="578644104" sldId="277"/>
            <ac:spMk id="5" creationId="{1E2A8290-1C6F-425D-9529-0341D8F68E8A}"/>
          </ac:spMkLst>
        </pc:spChg>
      </pc:sldChg>
    </pc:docChg>
  </pc:docChgLst>
  <pc:docChgLst>
    <pc:chgData name="Deborah Shaw" userId="79bf7848-a030-4096-934a-3abbfde4984a" providerId="ADAL" clId="{0DA693E7-EC85-478B-B257-CDBA07A1375D}"/>
    <pc:docChg chg="undo custSel addSld delSld modSld sldOrd">
      <pc:chgData name="Deborah Shaw" userId="79bf7848-a030-4096-934a-3abbfde4984a" providerId="ADAL" clId="{0DA693E7-EC85-478B-B257-CDBA07A1375D}" dt="2023-10-26T08:02:22.730" v="79" actId="2696"/>
      <pc:docMkLst>
        <pc:docMk/>
      </pc:docMkLst>
      <pc:sldChg chg="modSp del mod ord">
        <pc:chgData name="Deborah Shaw" userId="79bf7848-a030-4096-934a-3abbfde4984a" providerId="ADAL" clId="{0DA693E7-EC85-478B-B257-CDBA07A1375D}" dt="2023-10-26T07:51:22.453" v="14" actId="2696"/>
        <pc:sldMkLst>
          <pc:docMk/>
          <pc:sldMk cId="2126766571" sldId="260"/>
        </pc:sldMkLst>
        <pc:spChg chg="mod">
          <ac:chgData name="Deborah Shaw" userId="79bf7848-a030-4096-934a-3abbfde4984a" providerId="ADAL" clId="{0DA693E7-EC85-478B-B257-CDBA07A1375D}" dt="2023-10-26T07:50:55.069" v="10" actId="1076"/>
          <ac:spMkLst>
            <pc:docMk/>
            <pc:sldMk cId="2126766571" sldId="260"/>
            <ac:spMk id="19" creationId="{3C023796-A35B-4799-9D24-4EC2193AFDD5}"/>
          </ac:spMkLst>
        </pc:spChg>
      </pc:sldChg>
      <pc:sldChg chg="add ord">
        <pc:chgData name="Deborah Shaw" userId="79bf7848-a030-4096-934a-3abbfde4984a" providerId="ADAL" clId="{0DA693E7-EC85-478B-B257-CDBA07A1375D}" dt="2023-10-26T07:52:43.524" v="16"/>
        <pc:sldMkLst>
          <pc:docMk/>
          <pc:sldMk cId="2882483605" sldId="268"/>
        </pc:sldMkLst>
      </pc:sldChg>
      <pc:sldChg chg="del">
        <pc:chgData name="Deborah Shaw" userId="79bf7848-a030-4096-934a-3abbfde4984a" providerId="ADAL" clId="{0DA693E7-EC85-478B-B257-CDBA07A1375D}" dt="2023-10-26T07:58:05.637" v="54" actId="2696"/>
        <pc:sldMkLst>
          <pc:docMk/>
          <pc:sldMk cId="3749499715" sldId="270"/>
        </pc:sldMkLst>
      </pc:sldChg>
      <pc:sldChg chg="del">
        <pc:chgData name="Deborah Shaw" userId="79bf7848-a030-4096-934a-3abbfde4984a" providerId="ADAL" clId="{0DA693E7-EC85-478B-B257-CDBA07A1375D}" dt="2023-10-26T08:02:22.730" v="79" actId="2696"/>
        <pc:sldMkLst>
          <pc:docMk/>
          <pc:sldMk cId="3884243463" sldId="273"/>
        </pc:sldMkLst>
      </pc:sldChg>
      <pc:sldChg chg="addSp delSp modSp add mod ord">
        <pc:chgData name="Deborah Shaw" userId="79bf7848-a030-4096-934a-3abbfde4984a" providerId="ADAL" clId="{0DA693E7-EC85-478B-B257-CDBA07A1375D}" dt="2023-10-26T07:51:14.426" v="13" actId="1076"/>
        <pc:sldMkLst>
          <pc:docMk/>
          <pc:sldMk cId="748616888" sldId="291"/>
        </pc:sldMkLst>
        <pc:spChg chg="add del">
          <ac:chgData name="Deborah Shaw" userId="79bf7848-a030-4096-934a-3abbfde4984a" providerId="ADAL" clId="{0DA693E7-EC85-478B-B257-CDBA07A1375D}" dt="2023-10-26T07:50:51.516" v="9" actId="22"/>
          <ac:spMkLst>
            <pc:docMk/>
            <pc:sldMk cId="748616888" sldId="291"/>
            <ac:spMk id="3" creationId="{F9645D6B-2533-AA9B-ED8C-D3F72D5DA4B2}"/>
          </ac:spMkLst>
        </pc:spChg>
        <pc:spChg chg="add mod">
          <ac:chgData name="Deborah Shaw" userId="79bf7848-a030-4096-934a-3abbfde4984a" providerId="ADAL" clId="{0DA693E7-EC85-478B-B257-CDBA07A1375D}" dt="2023-10-26T07:51:09.467" v="12" actId="1076"/>
          <ac:spMkLst>
            <pc:docMk/>
            <pc:sldMk cId="748616888" sldId="291"/>
            <ac:spMk id="4" creationId="{75B1E6FC-B0F2-2FEF-705D-1B4BE814DDE1}"/>
          </ac:spMkLst>
        </pc:spChg>
        <pc:spChg chg="mod">
          <ac:chgData name="Deborah Shaw" userId="79bf7848-a030-4096-934a-3abbfde4984a" providerId="ADAL" clId="{0DA693E7-EC85-478B-B257-CDBA07A1375D}" dt="2023-10-26T07:51:14.426" v="13" actId="1076"/>
          <ac:spMkLst>
            <pc:docMk/>
            <pc:sldMk cId="748616888" sldId="291"/>
            <ac:spMk id="18" creationId="{4694CCB8-A161-4308-BC33-DD746CEBFA8D}"/>
          </ac:spMkLst>
        </pc:spChg>
      </pc:sldChg>
      <pc:sldChg chg="addSp delSp modSp add mod ord">
        <pc:chgData name="Deborah Shaw" userId="79bf7848-a030-4096-934a-3abbfde4984a" providerId="ADAL" clId="{0DA693E7-EC85-478B-B257-CDBA07A1375D}" dt="2023-10-26T07:57:47.327" v="53" actId="1076"/>
        <pc:sldMkLst>
          <pc:docMk/>
          <pc:sldMk cId="93862209" sldId="294"/>
        </pc:sldMkLst>
        <pc:spChg chg="add mod">
          <ac:chgData name="Deborah Shaw" userId="79bf7848-a030-4096-934a-3abbfde4984a" providerId="ADAL" clId="{0DA693E7-EC85-478B-B257-CDBA07A1375D}" dt="2023-10-26T07:56:57.871" v="45" actId="1076"/>
          <ac:spMkLst>
            <pc:docMk/>
            <pc:sldMk cId="93862209" sldId="294"/>
            <ac:spMk id="2" creationId="{E088800E-815B-3BBB-187C-EB7E80688FA8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3" creationId="{7FC95C1B-B635-45DB-905B-C1A01196021D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1" creationId="{9665ABB3-D54D-4E57-902D-B09F6C530BE2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2" creationId="{2EA814C7-DC34-431A-BEE1-7B666D81FAD6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3" creationId="{91146765-0814-4520-BF47-C03F706FF6DB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4" creationId="{E1A1E5BC-4894-48F9-9892-667388CA2984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6" creationId="{0D65492F-DCBA-427F-8DAE-50A9D33B3602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7" creationId="{A23D39EB-6E5D-4AD3-9F38-48710EBD1DBD}"/>
          </ac:spMkLst>
        </pc:spChg>
        <pc:spChg chg="del">
          <ac:chgData name="Deborah Shaw" userId="79bf7848-a030-4096-934a-3abbfde4984a" providerId="ADAL" clId="{0DA693E7-EC85-478B-B257-CDBA07A1375D}" dt="2023-10-26T07:55:53.676" v="36" actId="21"/>
          <ac:spMkLst>
            <pc:docMk/>
            <pc:sldMk cId="93862209" sldId="294"/>
            <ac:spMk id="28" creationId="{36A9DD5F-4064-43D0-8DC3-04B4A16F8A36}"/>
          </ac:spMkLst>
        </pc:spChg>
        <pc:picChg chg="del">
          <ac:chgData name="Deborah Shaw" userId="79bf7848-a030-4096-934a-3abbfde4984a" providerId="ADAL" clId="{0DA693E7-EC85-478B-B257-CDBA07A1375D}" dt="2023-10-26T07:55:55.943" v="37" actId="21"/>
          <ac:picMkLst>
            <pc:docMk/>
            <pc:sldMk cId="93862209" sldId="294"/>
            <ac:picMk id="29" creationId="{F4A898D9-ECE4-4BBC-9304-400591072725}"/>
          </ac:picMkLst>
        </pc:picChg>
      </pc:sldChg>
      <pc:sldChg chg="modSp add mod ord">
        <pc:chgData name="Deborah Shaw" userId="79bf7848-a030-4096-934a-3abbfde4984a" providerId="ADAL" clId="{0DA693E7-EC85-478B-B257-CDBA07A1375D}" dt="2023-10-26T08:01:58.995" v="78" actId="20577"/>
        <pc:sldMkLst>
          <pc:docMk/>
          <pc:sldMk cId="2328915040" sldId="295"/>
        </pc:sldMkLst>
        <pc:spChg chg="mod">
          <ac:chgData name="Deborah Shaw" userId="79bf7848-a030-4096-934a-3abbfde4984a" providerId="ADAL" clId="{0DA693E7-EC85-478B-B257-CDBA07A1375D}" dt="2023-10-26T08:01:58.995" v="78" actId="20577"/>
          <ac:spMkLst>
            <pc:docMk/>
            <pc:sldMk cId="2328915040" sldId="295"/>
            <ac:spMk id="17" creationId="{5ED9D44A-D2F5-4655-B1A2-825C732F575F}"/>
          </ac:spMkLst>
        </pc:spChg>
      </pc:sldChg>
    </pc:docChg>
  </pc:docChgLst>
  <pc:docChgLst>
    <pc:chgData name="Deborah Shaw" userId="S::deborah_shaw@wycliffeassociates.org::79bf7848-a030-4096-934a-3abbfde4984a" providerId="AD" clId="Web-{0152707D-93BA-3F53-22BE-ACDD7EAFA4EB}"/>
    <pc:docChg chg="addSld modSld">
      <pc:chgData name="Deborah Shaw" userId="S::deborah_shaw@wycliffeassociates.org::79bf7848-a030-4096-934a-3abbfde4984a" providerId="AD" clId="Web-{0152707D-93BA-3F53-22BE-ACDD7EAFA4EB}" dt="2023-12-19T05:30:34.674" v="34"/>
      <pc:docMkLst>
        <pc:docMk/>
      </pc:docMkLst>
      <pc:sldChg chg="delAnim">
        <pc:chgData name="Deborah Shaw" userId="S::deborah_shaw@wycliffeassociates.org::79bf7848-a030-4096-934a-3abbfde4984a" providerId="AD" clId="Web-{0152707D-93BA-3F53-22BE-ACDD7EAFA4EB}" dt="2023-12-19T05:28:44.484" v="25"/>
        <pc:sldMkLst>
          <pc:docMk/>
          <pc:sldMk cId="2183136921" sldId="261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7:45.389" v="5"/>
        <pc:sldMkLst>
          <pc:docMk/>
          <pc:sldMk cId="2882483605" sldId="268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7:50.092" v="6"/>
        <pc:sldMkLst>
          <pc:docMk/>
          <pc:sldMk cId="1111228940" sldId="271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04.796" v="14"/>
        <pc:sldMkLst>
          <pc:docMk/>
          <pc:sldMk cId="2922431359" sldId="272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08.811" v="15"/>
        <pc:sldMkLst>
          <pc:docMk/>
          <pc:sldMk cId="2412484145" sldId="275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14.437" v="16"/>
        <pc:sldMkLst>
          <pc:docMk/>
          <pc:sldMk cId="2805000228" sldId="276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20.921" v="17"/>
        <pc:sldMkLst>
          <pc:docMk/>
          <pc:sldMk cId="578644104" sldId="277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25.452" v="19"/>
        <pc:sldMkLst>
          <pc:docMk/>
          <pc:sldMk cId="82628403" sldId="278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33.828" v="20"/>
        <pc:sldMkLst>
          <pc:docMk/>
          <pc:sldMk cId="1916751267" sldId="279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49.797" v="26"/>
        <pc:sldMkLst>
          <pc:docMk/>
          <pc:sldMk cId="1597988973" sldId="280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54.062" v="27"/>
        <pc:sldMkLst>
          <pc:docMk/>
          <pc:sldMk cId="1101790350" sldId="281"/>
        </pc:sldMkLst>
      </pc:sldChg>
      <pc:sldChg chg="addSp delSp modSp addAnim delAnim">
        <pc:chgData name="Deborah Shaw" userId="S::deborah_shaw@wycliffeassociates.org::79bf7848-a030-4096-934a-3abbfde4984a" providerId="AD" clId="Web-{0152707D-93BA-3F53-22BE-ACDD7EAFA4EB}" dt="2023-12-19T05:30:34.674" v="34"/>
        <pc:sldMkLst>
          <pc:docMk/>
          <pc:sldMk cId="305239486" sldId="282"/>
        </pc:sldMkLst>
        <pc:picChg chg="add del mod">
          <ac:chgData name="Deborah Shaw" userId="S::deborah_shaw@wycliffeassociates.org::79bf7848-a030-4096-934a-3abbfde4984a" providerId="AD" clId="Web-{0152707D-93BA-3F53-22BE-ACDD7EAFA4EB}" dt="2023-12-19T05:30:22.486" v="33"/>
          <ac:picMkLst>
            <pc:docMk/>
            <pc:sldMk cId="305239486" sldId="282"/>
            <ac:picMk id="13" creationId="{11E33EE4-74D6-ED77-E4A6-444C96434D32}"/>
          </ac:picMkLst>
        </pc:picChg>
      </pc:sldChg>
      <pc:sldChg chg="addSp delSp">
        <pc:chgData name="Deborah Shaw" userId="S::deborah_shaw@wycliffeassociates.org::79bf7848-a030-4096-934a-3abbfde4984a" providerId="AD" clId="Web-{0152707D-93BA-3F53-22BE-ACDD7EAFA4EB}" dt="2023-12-19T05:30:15.517" v="30"/>
        <pc:sldMkLst>
          <pc:docMk/>
          <pc:sldMk cId="748616888" sldId="291"/>
        </pc:sldMkLst>
        <pc:picChg chg="add del">
          <ac:chgData name="Deborah Shaw" userId="S::deborah_shaw@wycliffeassociates.org::79bf7848-a030-4096-934a-3abbfde4984a" providerId="AD" clId="Web-{0152707D-93BA-3F53-22BE-ACDD7EAFA4EB}" dt="2023-12-19T05:30:15.517" v="30"/>
          <ac:picMkLst>
            <pc:docMk/>
            <pc:sldMk cId="748616888" sldId="291"/>
            <ac:picMk id="9" creationId="{167DD78C-F92D-A6F5-2F49-B76E7649BA42}"/>
          </ac:picMkLst>
        </pc:picChg>
      </pc:sldChg>
      <pc:sldChg chg="add">
        <pc:chgData name="Deborah Shaw" userId="S::deborah_shaw@wycliffeassociates.org::79bf7848-a030-4096-934a-3abbfde4984a" providerId="AD" clId="Web-{0152707D-93BA-3F53-22BE-ACDD7EAFA4EB}" dt="2023-12-19T05:27:22.764" v="0"/>
        <pc:sldMkLst>
          <pc:docMk/>
          <pc:sldMk cId="3629754069" sldId="300"/>
        </pc:sldMkLst>
      </pc:sldChg>
    </pc:docChg>
  </pc:docChgLst>
  <pc:docChgLst>
    <pc:chgData name="Tabitha Price" userId="S::tabitha_price@wycliffeassociates.org::bccacf35-0769-497b-9c68-4281eae34250" providerId="AD" clId="Web-{C919E225-ACFC-E046-931A-74C9A38F1CEC}"/>
    <pc:docChg chg="modSld">
      <pc:chgData name="Tabitha Price" userId="S::tabitha_price@wycliffeassociates.org::bccacf35-0769-497b-9c68-4281eae34250" providerId="AD" clId="Web-{C919E225-ACFC-E046-931A-74C9A38F1CEC}" dt="2020-08-21T14:18:07.176" v="4" actId="20577"/>
      <pc:docMkLst>
        <pc:docMk/>
      </pc:docMkLst>
      <pc:sldChg chg="modSp">
        <pc:chgData name="Tabitha Price" userId="S::tabitha_price@wycliffeassociates.org::bccacf35-0769-497b-9c68-4281eae34250" providerId="AD" clId="Web-{C919E225-ACFC-E046-931A-74C9A38F1CEC}" dt="2020-08-21T14:18:07.176" v="4" actId="20577"/>
        <pc:sldMkLst>
          <pc:docMk/>
          <pc:sldMk cId="1144940741" sldId="269"/>
        </pc:sldMkLst>
        <pc:spChg chg="mod">
          <ac:chgData name="Tabitha Price" userId="S::tabitha_price@wycliffeassociates.org::bccacf35-0769-497b-9c68-4281eae34250" providerId="AD" clId="Web-{C919E225-ACFC-E046-931A-74C9A38F1CEC}" dt="2020-08-21T14:18:07.176" v="4" actId="20577"/>
          <ac:spMkLst>
            <pc:docMk/>
            <pc:sldMk cId="1144940741" sldId="269"/>
            <ac:spMk id="3" creationId="{80A97A63-DBD3-459C-AA6E-2753F768D1E7}"/>
          </ac:spMkLst>
        </pc:spChg>
      </pc:sldChg>
    </pc:docChg>
  </pc:docChgLst>
  <pc:docChgLst>
    <pc:chgData name="Deborah Shaw" userId="79bf7848-a030-4096-934a-3abbfde4984a" providerId="ADAL" clId="{98E6E2BA-8BE7-44B4-A24C-D54EE45071B2}"/>
    <pc:docChg chg="undo redo custSel addSld delSld modSld">
      <pc:chgData name="Deborah Shaw" userId="79bf7848-a030-4096-934a-3abbfde4984a" providerId="ADAL" clId="{98E6E2BA-8BE7-44B4-A24C-D54EE45071B2}" dt="2024-04-23T13:04:43.359" v="486" actId="1076"/>
      <pc:docMkLst>
        <pc:docMk/>
      </pc:docMkLst>
      <pc:sldChg chg="modSp mod">
        <pc:chgData name="Deborah Shaw" userId="79bf7848-a030-4096-934a-3abbfde4984a" providerId="ADAL" clId="{98E6E2BA-8BE7-44B4-A24C-D54EE45071B2}" dt="2024-04-22T20:41:29.989" v="377" actId="403"/>
        <pc:sldMkLst>
          <pc:docMk/>
          <pc:sldMk cId="2183136921" sldId="261"/>
        </pc:sldMkLst>
        <pc:spChg chg="mod">
          <ac:chgData name="Deborah Shaw" userId="79bf7848-a030-4096-934a-3abbfde4984a" providerId="ADAL" clId="{98E6E2BA-8BE7-44B4-A24C-D54EE45071B2}" dt="2024-04-22T20:41:29.989" v="377" actId="403"/>
          <ac:spMkLst>
            <pc:docMk/>
            <pc:sldMk cId="2183136921" sldId="261"/>
            <ac:spMk id="2" creationId="{5B12E1C1-646C-4EA5-AEAF-AE44235DA56A}"/>
          </ac:spMkLst>
        </pc:spChg>
        <pc:spChg chg="mod">
          <ac:chgData name="Deborah Shaw" userId="79bf7848-a030-4096-934a-3abbfde4984a" providerId="ADAL" clId="{98E6E2BA-8BE7-44B4-A24C-D54EE45071B2}" dt="2024-04-22T20:40:01.961" v="374" actId="403"/>
          <ac:spMkLst>
            <pc:docMk/>
            <pc:sldMk cId="2183136921" sldId="261"/>
            <ac:spMk id="5" creationId="{C52A4946-E1F1-40E7-91BF-2B5493FE062A}"/>
          </ac:spMkLst>
        </pc:spChg>
        <pc:spChg chg="mod">
          <ac:chgData name="Deborah Shaw" userId="79bf7848-a030-4096-934a-3abbfde4984a" providerId="ADAL" clId="{98E6E2BA-8BE7-44B4-A24C-D54EE45071B2}" dt="2024-04-22T20:39:49.784" v="371" actId="20577"/>
          <ac:spMkLst>
            <pc:docMk/>
            <pc:sldMk cId="2183136921" sldId="261"/>
            <ac:spMk id="11" creationId="{3AB61676-C301-4B94-8553-405EDF99B372}"/>
          </ac:spMkLst>
        </pc:spChg>
      </pc:sldChg>
      <pc:sldChg chg="modSp mod">
        <pc:chgData name="Deborah Shaw" userId="79bf7848-a030-4096-934a-3abbfde4984a" providerId="ADAL" clId="{98E6E2BA-8BE7-44B4-A24C-D54EE45071B2}" dt="2024-04-22T19:39:36.938" v="30" actId="1076"/>
        <pc:sldMkLst>
          <pc:docMk/>
          <pc:sldMk cId="2882483605" sldId="268"/>
        </pc:sldMkLst>
        <pc:spChg chg="mod">
          <ac:chgData name="Deborah Shaw" userId="79bf7848-a030-4096-934a-3abbfde4984a" providerId="ADAL" clId="{98E6E2BA-8BE7-44B4-A24C-D54EE45071B2}" dt="2024-04-22T19:39:26.735" v="25" actId="403"/>
          <ac:spMkLst>
            <pc:docMk/>
            <pc:sldMk cId="2882483605" sldId="268"/>
            <ac:spMk id="2" creationId="{45606CC0-0004-4F1D-A152-BB5FA2071F49}"/>
          </ac:spMkLst>
        </pc:spChg>
        <pc:spChg chg="mod">
          <ac:chgData name="Deborah Shaw" userId="79bf7848-a030-4096-934a-3abbfde4984a" providerId="ADAL" clId="{98E6E2BA-8BE7-44B4-A24C-D54EE45071B2}" dt="2024-04-22T19:39:36.938" v="30" actId="1076"/>
          <ac:spMkLst>
            <pc:docMk/>
            <pc:sldMk cId="2882483605" sldId="268"/>
            <ac:spMk id="3" creationId="{C92A4F51-BE89-CBF3-85B7-AC197F2464CD}"/>
          </ac:spMkLst>
        </pc:spChg>
      </pc:sldChg>
      <pc:sldChg chg="modSp mod">
        <pc:chgData name="Deborah Shaw" userId="79bf7848-a030-4096-934a-3abbfde4984a" providerId="ADAL" clId="{98E6E2BA-8BE7-44B4-A24C-D54EE45071B2}" dt="2024-04-22T19:41:34.912" v="59" actId="403"/>
        <pc:sldMkLst>
          <pc:docMk/>
          <pc:sldMk cId="1111228940" sldId="271"/>
        </pc:sldMkLst>
        <pc:spChg chg="mod">
          <ac:chgData name="Deborah Shaw" userId="79bf7848-a030-4096-934a-3abbfde4984a" providerId="ADAL" clId="{98E6E2BA-8BE7-44B4-A24C-D54EE45071B2}" dt="2024-04-22T19:41:25.618" v="54" actId="403"/>
          <ac:spMkLst>
            <pc:docMk/>
            <pc:sldMk cId="1111228940" sldId="271"/>
            <ac:spMk id="2" creationId="{C0EFE833-37C0-47CA-8062-0666DE6B73F1}"/>
          </ac:spMkLst>
        </pc:spChg>
        <pc:spChg chg="mod">
          <ac:chgData name="Deborah Shaw" userId="79bf7848-a030-4096-934a-3abbfde4984a" providerId="ADAL" clId="{98E6E2BA-8BE7-44B4-A24C-D54EE45071B2}" dt="2024-04-22T19:41:34.912" v="59" actId="403"/>
          <ac:spMkLst>
            <pc:docMk/>
            <pc:sldMk cId="1111228940" sldId="271"/>
            <ac:spMk id="6" creationId="{6DB1E452-6F8F-4403-AF7A-6B0F30D015EA}"/>
          </ac:spMkLst>
        </pc:spChg>
      </pc:sldChg>
      <pc:sldChg chg="addSp modSp mod">
        <pc:chgData name="Deborah Shaw" userId="79bf7848-a030-4096-934a-3abbfde4984a" providerId="ADAL" clId="{98E6E2BA-8BE7-44B4-A24C-D54EE45071B2}" dt="2024-04-22T19:43:24.512" v="86" actId="1076"/>
        <pc:sldMkLst>
          <pc:docMk/>
          <pc:sldMk cId="2922431359" sldId="272"/>
        </pc:sldMkLst>
        <pc:spChg chg="mod">
          <ac:chgData name="Deborah Shaw" userId="79bf7848-a030-4096-934a-3abbfde4984a" providerId="ADAL" clId="{98E6E2BA-8BE7-44B4-A24C-D54EE45071B2}" dt="2024-04-22T19:41:55.851" v="63" actId="403"/>
          <ac:spMkLst>
            <pc:docMk/>
            <pc:sldMk cId="2922431359" sldId="272"/>
            <ac:spMk id="2" creationId="{9273A94C-2797-4C2E-9B4D-26E9D08ED302}"/>
          </ac:spMkLst>
        </pc:spChg>
        <pc:spChg chg="mod">
          <ac:chgData name="Deborah Shaw" userId="79bf7848-a030-4096-934a-3abbfde4984a" providerId="ADAL" clId="{98E6E2BA-8BE7-44B4-A24C-D54EE45071B2}" dt="2024-04-22T19:42:12.751" v="67" actId="207"/>
          <ac:spMkLst>
            <pc:docMk/>
            <pc:sldMk cId="2922431359" sldId="272"/>
            <ac:spMk id="5" creationId="{B841490C-BA1E-4B46-8A9F-7DCCA4B5B3AF}"/>
          </ac:spMkLst>
        </pc:spChg>
        <pc:spChg chg="mod">
          <ac:chgData name="Deborah Shaw" userId="79bf7848-a030-4096-934a-3abbfde4984a" providerId="ADAL" clId="{98E6E2BA-8BE7-44B4-A24C-D54EE45071B2}" dt="2024-04-22T19:43:10.502" v="82" actId="164"/>
          <ac:spMkLst>
            <pc:docMk/>
            <pc:sldMk cId="2922431359" sldId="272"/>
            <ac:spMk id="7" creationId="{A302EB94-EED9-4DB1-9CC9-76D0FC64C370}"/>
          </ac:spMkLst>
        </pc:spChg>
        <pc:spChg chg="mod">
          <ac:chgData name="Deborah Shaw" userId="79bf7848-a030-4096-934a-3abbfde4984a" providerId="ADAL" clId="{98E6E2BA-8BE7-44B4-A24C-D54EE45071B2}" dt="2024-04-22T19:43:10.502" v="82" actId="164"/>
          <ac:spMkLst>
            <pc:docMk/>
            <pc:sldMk cId="2922431359" sldId="272"/>
            <ac:spMk id="8" creationId="{DB512990-6F8B-442A-B9B1-9651FD36ABEC}"/>
          </ac:spMkLst>
        </pc:spChg>
        <pc:spChg chg="mod">
          <ac:chgData name="Deborah Shaw" userId="79bf7848-a030-4096-934a-3abbfde4984a" providerId="ADAL" clId="{98E6E2BA-8BE7-44B4-A24C-D54EE45071B2}" dt="2024-04-22T19:43:10.502" v="82" actId="164"/>
          <ac:spMkLst>
            <pc:docMk/>
            <pc:sldMk cId="2922431359" sldId="272"/>
            <ac:spMk id="10" creationId="{8C8A8549-63E3-475A-9AF4-583755A83EB8}"/>
          </ac:spMkLst>
        </pc:spChg>
        <pc:spChg chg="mod">
          <ac:chgData name="Deborah Shaw" userId="79bf7848-a030-4096-934a-3abbfde4984a" providerId="ADAL" clId="{98E6E2BA-8BE7-44B4-A24C-D54EE45071B2}" dt="2024-04-22T19:43:10.502" v="82" actId="164"/>
          <ac:spMkLst>
            <pc:docMk/>
            <pc:sldMk cId="2922431359" sldId="272"/>
            <ac:spMk id="11" creationId="{3566CBC5-5AB4-4CDB-BD98-19B448FF3FE5}"/>
          </ac:spMkLst>
        </pc:spChg>
        <pc:spChg chg="mod">
          <ac:chgData name="Deborah Shaw" userId="79bf7848-a030-4096-934a-3abbfde4984a" providerId="ADAL" clId="{98E6E2BA-8BE7-44B4-A24C-D54EE45071B2}" dt="2024-04-22T19:43:10.502" v="82" actId="164"/>
          <ac:spMkLst>
            <pc:docMk/>
            <pc:sldMk cId="2922431359" sldId="272"/>
            <ac:spMk id="12" creationId="{FEF07A2D-F0EE-4BD1-8DA3-B328D234E73C}"/>
          </ac:spMkLst>
        </pc:spChg>
        <pc:spChg chg="mod">
          <ac:chgData name="Deborah Shaw" userId="79bf7848-a030-4096-934a-3abbfde4984a" providerId="ADAL" clId="{98E6E2BA-8BE7-44B4-A24C-D54EE45071B2}" dt="2024-04-22T19:42:44.596" v="77" actId="403"/>
          <ac:spMkLst>
            <pc:docMk/>
            <pc:sldMk cId="2922431359" sldId="272"/>
            <ac:spMk id="16" creationId="{F19D8D37-F62C-41E2-880F-F71001D05F00}"/>
          </ac:spMkLst>
        </pc:spChg>
        <pc:spChg chg="mod">
          <ac:chgData name="Deborah Shaw" userId="79bf7848-a030-4096-934a-3abbfde4984a" providerId="ADAL" clId="{98E6E2BA-8BE7-44B4-A24C-D54EE45071B2}" dt="2024-04-22T19:42:55.275" v="81" actId="403"/>
          <ac:spMkLst>
            <pc:docMk/>
            <pc:sldMk cId="2922431359" sldId="272"/>
            <ac:spMk id="18" creationId="{EA89F54F-4232-4222-A442-8138B4994C56}"/>
          </ac:spMkLst>
        </pc:spChg>
        <pc:grpChg chg="add mod">
          <ac:chgData name="Deborah Shaw" userId="79bf7848-a030-4096-934a-3abbfde4984a" providerId="ADAL" clId="{98E6E2BA-8BE7-44B4-A24C-D54EE45071B2}" dt="2024-04-22T19:43:24.512" v="86" actId="1076"/>
          <ac:grpSpMkLst>
            <pc:docMk/>
            <pc:sldMk cId="2922431359" sldId="272"/>
            <ac:grpSpMk id="3" creationId="{7D2B11A9-899B-0866-5BC2-E561BA413559}"/>
          </ac:grpSpMkLst>
        </pc:grpChg>
        <pc:grpChg chg="mod">
          <ac:chgData name="Deborah Shaw" userId="79bf7848-a030-4096-934a-3abbfde4984a" providerId="ADAL" clId="{98E6E2BA-8BE7-44B4-A24C-D54EE45071B2}" dt="2024-04-22T19:43:10.502" v="82" actId="164"/>
          <ac:grpSpMkLst>
            <pc:docMk/>
            <pc:sldMk cId="2922431359" sldId="272"/>
            <ac:grpSpMk id="17" creationId="{88616E4B-ACD4-4F29-9608-97B4111B4FAC}"/>
          </ac:grpSpMkLst>
        </pc:grpChg>
        <pc:grpChg chg="mod">
          <ac:chgData name="Deborah Shaw" userId="79bf7848-a030-4096-934a-3abbfde4984a" providerId="ADAL" clId="{98E6E2BA-8BE7-44B4-A24C-D54EE45071B2}" dt="2024-04-22T19:43:10.502" v="82" actId="164"/>
          <ac:grpSpMkLst>
            <pc:docMk/>
            <pc:sldMk cId="2922431359" sldId="272"/>
            <ac:grpSpMk id="29" creationId="{6FFBE053-3D75-453F-8999-4C675F1E034B}"/>
          </ac:grpSpMkLst>
        </pc:grpChg>
        <pc:grpChg chg="mod">
          <ac:chgData name="Deborah Shaw" userId="79bf7848-a030-4096-934a-3abbfde4984a" providerId="ADAL" clId="{98E6E2BA-8BE7-44B4-A24C-D54EE45071B2}" dt="2024-04-22T19:43:10.502" v="82" actId="164"/>
          <ac:grpSpMkLst>
            <pc:docMk/>
            <pc:sldMk cId="2922431359" sldId="272"/>
            <ac:grpSpMk id="30" creationId="{8BC6A3F0-EC6C-4B36-8811-AE77FCD8000C}"/>
          </ac:grpSpMkLst>
        </pc:grpChg>
      </pc:sldChg>
      <pc:sldChg chg="addSp delSp modSp mod">
        <pc:chgData name="Deborah Shaw" userId="79bf7848-a030-4096-934a-3abbfde4984a" providerId="ADAL" clId="{98E6E2BA-8BE7-44B4-A24C-D54EE45071B2}" dt="2024-04-22T20:30:06.875" v="256" actId="14100"/>
        <pc:sldMkLst>
          <pc:docMk/>
          <pc:sldMk cId="2412484145" sldId="275"/>
        </pc:sldMkLst>
        <pc:spChg chg="mod">
          <ac:chgData name="Deborah Shaw" userId="79bf7848-a030-4096-934a-3abbfde4984a" providerId="ADAL" clId="{98E6E2BA-8BE7-44B4-A24C-D54EE45071B2}" dt="2024-04-22T19:47:50.845" v="134" actId="403"/>
          <ac:spMkLst>
            <pc:docMk/>
            <pc:sldMk cId="2412484145" sldId="275"/>
            <ac:spMk id="2" creationId="{DD528C4D-DB70-4CD9-9207-698EB76F6F54}"/>
          </ac:spMkLst>
        </pc:spChg>
        <pc:spChg chg="mod topLvl">
          <ac:chgData name="Deborah Shaw" userId="79bf7848-a030-4096-934a-3abbfde4984a" providerId="ADAL" clId="{98E6E2BA-8BE7-44B4-A24C-D54EE45071B2}" dt="2024-04-22T20:30:06.875" v="256" actId="14100"/>
          <ac:spMkLst>
            <pc:docMk/>
            <pc:sldMk cId="2412484145" sldId="275"/>
            <ac:spMk id="3" creationId="{DEFF0565-9096-45D6-9308-E07120E24362}"/>
          </ac:spMkLst>
        </pc:spChg>
        <pc:spChg chg="mod">
          <ac:chgData name="Deborah Shaw" userId="79bf7848-a030-4096-934a-3abbfde4984a" providerId="ADAL" clId="{98E6E2BA-8BE7-44B4-A24C-D54EE45071B2}" dt="2024-04-22T20:29:34.440" v="249" actId="1076"/>
          <ac:spMkLst>
            <pc:docMk/>
            <pc:sldMk cId="2412484145" sldId="275"/>
            <ac:spMk id="5" creationId="{1E2A8290-1C6F-425D-9529-0341D8F68E8A}"/>
          </ac:spMkLst>
        </pc:spChg>
        <pc:spChg chg="del mod topLvl">
          <ac:chgData name="Deborah Shaw" userId="79bf7848-a030-4096-934a-3abbfde4984a" providerId="ADAL" clId="{98E6E2BA-8BE7-44B4-A24C-D54EE45071B2}" dt="2024-04-22T20:22:16.361" v="195" actId="21"/>
          <ac:spMkLst>
            <pc:docMk/>
            <pc:sldMk cId="2412484145" sldId="275"/>
            <ac:spMk id="6" creationId="{01181CD5-27DA-4A29-B9B4-44FC89BDB3D3}"/>
          </ac:spMkLst>
        </pc:spChg>
        <pc:spChg chg="add mod">
          <ac:chgData name="Deborah Shaw" userId="79bf7848-a030-4096-934a-3abbfde4984a" providerId="ADAL" clId="{98E6E2BA-8BE7-44B4-A24C-D54EE45071B2}" dt="2024-04-22T20:30:02.153" v="255" actId="14100"/>
          <ac:spMkLst>
            <pc:docMk/>
            <pc:sldMk cId="2412484145" sldId="275"/>
            <ac:spMk id="7" creationId="{8514FFB2-8F16-EF2E-7D9F-6A1D25B073FF}"/>
          </ac:spMkLst>
        </pc:spChg>
        <pc:grpChg chg="del">
          <ac:chgData name="Deborah Shaw" userId="79bf7848-a030-4096-934a-3abbfde4984a" providerId="ADAL" clId="{98E6E2BA-8BE7-44B4-A24C-D54EE45071B2}" dt="2024-04-22T20:22:16.361" v="195" actId="21"/>
          <ac:grpSpMkLst>
            <pc:docMk/>
            <pc:sldMk cId="2412484145" sldId="275"/>
            <ac:grpSpMk id="12" creationId="{7903DC7D-E07A-4C7C-9856-A60C4045D96A}"/>
          </ac:grpSpMkLst>
        </pc:grpChg>
      </pc:sldChg>
      <pc:sldChg chg="addSp delSp modSp mod">
        <pc:chgData name="Deborah Shaw" userId="79bf7848-a030-4096-934a-3abbfde4984a" providerId="ADAL" clId="{98E6E2BA-8BE7-44B4-A24C-D54EE45071B2}" dt="2024-04-22T20:32:12.640" v="283" actId="1076"/>
        <pc:sldMkLst>
          <pc:docMk/>
          <pc:sldMk cId="2805000228" sldId="276"/>
        </pc:sldMkLst>
        <pc:spChg chg="mod">
          <ac:chgData name="Deborah Shaw" userId="79bf7848-a030-4096-934a-3abbfde4984a" providerId="ADAL" clId="{98E6E2BA-8BE7-44B4-A24C-D54EE45071B2}" dt="2024-04-22T20:30:27.549" v="260" actId="403"/>
          <ac:spMkLst>
            <pc:docMk/>
            <pc:sldMk cId="2805000228" sldId="276"/>
            <ac:spMk id="2" creationId="{DD528C4D-DB70-4CD9-9207-698EB76F6F54}"/>
          </ac:spMkLst>
        </pc:spChg>
        <pc:spChg chg="mod topLvl">
          <ac:chgData name="Deborah Shaw" userId="79bf7848-a030-4096-934a-3abbfde4984a" providerId="ADAL" clId="{98E6E2BA-8BE7-44B4-A24C-D54EE45071B2}" dt="2024-04-22T20:32:07.717" v="282" actId="1076"/>
          <ac:spMkLst>
            <pc:docMk/>
            <pc:sldMk cId="2805000228" sldId="276"/>
            <ac:spMk id="3" creationId="{DEFF0565-9096-45D6-9308-E07120E24362}"/>
          </ac:spMkLst>
        </pc:spChg>
        <pc:spChg chg="del mod">
          <ac:chgData name="Deborah Shaw" userId="79bf7848-a030-4096-934a-3abbfde4984a" providerId="ADAL" clId="{98E6E2BA-8BE7-44B4-A24C-D54EE45071B2}" dt="2024-04-22T20:22:46.529" v="197" actId="21"/>
          <ac:spMkLst>
            <pc:docMk/>
            <pc:sldMk cId="2805000228" sldId="276"/>
            <ac:spMk id="5" creationId="{1E2A8290-1C6F-425D-9529-0341D8F68E8A}"/>
          </ac:spMkLst>
        </pc:spChg>
        <pc:spChg chg="del topLvl">
          <ac:chgData name="Deborah Shaw" userId="79bf7848-a030-4096-934a-3abbfde4984a" providerId="ADAL" clId="{98E6E2BA-8BE7-44B4-A24C-D54EE45071B2}" dt="2024-04-22T20:23:34.865" v="202" actId="21"/>
          <ac:spMkLst>
            <pc:docMk/>
            <pc:sldMk cId="2805000228" sldId="276"/>
            <ac:spMk id="6" creationId="{01181CD5-27DA-4A29-B9B4-44FC89BDB3D3}"/>
          </ac:spMkLst>
        </pc:spChg>
        <pc:spChg chg="add del mod">
          <ac:chgData name="Deborah Shaw" userId="79bf7848-a030-4096-934a-3abbfde4984a" providerId="ADAL" clId="{98E6E2BA-8BE7-44B4-A24C-D54EE45071B2}" dt="2024-04-22T20:22:54.437" v="198"/>
          <ac:spMkLst>
            <pc:docMk/>
            <pc:sldMk cId="2805000228" sldId="276"/>
            <ac:spMk id="23" creationId="{51EBA6D5-50F6-9F0D-20AD-F170386AD219}"/>
          </ac:spMkLst>
        </pc:spChg>
        <pc:spChg chg="add mod">
          <ac:chgData name="Deborah Shaw" userId="79bf7848-a030-4096-934a-3abbfde4984a" providerId="ADAL" clId="{98E6E2BA-8BE7-44B4-A24C-D54EE45071B2}" dt="2024-04-22T20:32:12.640" v="283" actId="1076"/>
          <ac:spMkLst>
            <pc:docMk/>
            <pc:sldMk cId="2805000228" sldId="276"/>
            <ac:spMk id="24" creationId="{A375EEE0-F0AD-2112-139F-632AB2252943}"/>
          </ac:spMkLst>
        </pc:spChg>
        <pc:spChg chg="add mod">
          <ac:chgData name="Deborah Shaw" userId="79bf7848-a030-4096-934a-3abbfde4984a" providerId="ADAL" clId="{98E6E2BA-8BE7-44B4-A24C-D54EE45071B2}" dt="2024-04-22T20:31:54.063" v="280" actId="403"/>
          <ac:spMkLst>
            <pc:docMk/>
            <pc:sldMk cId="2805000228" sldId="276"/>
            <ac:spMk id="25" creationId="{D0FB936E-BDE2-E31C-6B5C-10F6630EC242}"/>
          </ac:spMkLst>
        </pc:spChg>
        <pc:grpChg chg="mod">
          <ac:chgData name="Deborah Shaw" userId="79bf7848-a030-4096-934a-3abbfde4984a" providerId="ADAL" clId="{98E6E2BA-8BE7-44B4-A24C-D54EE45071B2}" dt="2024-04-22T20:32:03.151" v="281" actId="1076"/>
          <ac:grpSpMkLst>
            <pc:docMk/>
            <pc:sldMk cId="2805000228" sldId="276"/>
            <ac:grpSpMk id="4" creationId="{C6D977D0-D43B-275D-3058-0B60890EA48E}"/>
          </ac:grpSpMkLst>
        </pc:grpChg>
        <pc:grpChg chg="del">
          <ac:chgData name="Deborah Shaw" userId="79bf7848-a030-4096-934a-3abbfde4984a" providerId="ADAL" clId="{98E6E2BA-8BE7-44B4-A24C-D54EE45071B2}" dt="2024-04-22T20:23:34.865" v="202" actId="21"/>
          <ac:grpSpMkLst>
            <pc:docMk/>
            <pc:sldMk cId="2805000228" sldId="276"/>
            <ac:grpSpMk id="12" creationId="{7903DC7D-E07A-4C7C-9856-A60C4045D96A}"/>
          </ac:grpSpMkLst>
        </pc:grpChg>
      </pc:sldChg>
      <pc:sldChg chg="modSp del mod">
        <pc:chgData name="Deborah Shaw" userId="79bf7848-a030-4096-934a-3abbfde4984a" providerId="ADAL" clId="{98E6E2BA-8BE7-44B4-A24C-D54EE45071B2}" dt="2024-04-22T20:24:09.669" v="204" actId="2696"/>
        <pc:sldMkLst>
          <pc:docMk/>
          <pc:sldMk cId="578644104" sldId="277"/>
        </pc:sldMkLst>
        <pc:spChg chg="mod">
          <ac:chgData name="Deborah Shaw" userId="79bf7848-a030-4096-934a-3abbfde4984a" providerId="ADAL" clId="{98E6E2BA-8BE7-44B4-A24C-D54EE45071B2}" dt="2024-04-22T19:49:55.918" v="181" actId="20577"/>
          <ac:spMkLst>
            <pc:docMk/>
            <pc:sldMk cId="578644104" sldId="277"/>
            <ac:spMk id="5" creationId="{1E2A8290-1C6F-425D-9529-0341D8F68E8A}"/>
          </ac:spMkLst>
        </pc:spChg>
      </pc:sldChg>
      <pc:sldChg chg="modSp add del mod">
        <pc:chgData name="Deborah Shaw" userId="79bf7848-a030-4096-934a-3abbfde4984a" providerId="ADAL" clId="{98E6E2BA-8BE7-44B4-A24C-D54EE45071B2}" dt="2024-04-22T20:37:50.668" v="345" actId="403"/>
        <pc:sldMkLst>
          <pc:docMk/>
          <pc:sldMk cId="82628403" sldId="278"/>
        </pc:sldMkLst>
        <pc:spChg chg="mod">
          <ac:chgData name="Deborah Shaw" userId="79bf7848-a030-4096-934a-3abbfde4984a" providerId="ADAL" clId="{98E6E2BA-8BE7-44B4-A24C-D54EE45071B2}" dt="2024-04-22T20:37:14.255" v="338" actId="1076"/>
          <ac:spMkLst>
            <pc:docMk/>
            <pc:sldMk cId="82628403" sldId="278"/>
            <ac:spMk id="2" creationId="{DD528C4D-DB70-4CD9-9207-698EB76F6F54}"/>
          </ac:spMkLst>
        </pc:spChg>
        <pc:spChg chg="mod">
          <ac:chgData name="Deborah Shaw" userId="79bf7848-a030-4096-934a-3abbfde4984a" providerId="ADAL" clId="{98E6E2BA-8BE7-44B4-A24C-D54EE45071B2}" dt="2024-04-22T20:37:50.668" v="345" actId="403"/>
          <ac:spMkLst>
            <pc:docMk/>
            <pc:sldMk cId="82628403" sldId="278"/>
            <ac:spMk id="4" creationId="{B2C9CC8E-0B01-41F6-AF4D-BCF575862A19}"/>
          </ac:spMkLst>
        </pc:spChg>
        <pc:spChg chg="mod">
          <ac:chgData name="Deborah Shaw" userId="79bf7848-a030-4096-934a-3abbfde4984a" providerId="ADAL" clId="{98E6E2BA-8BE7-44B4-A24C-D54EE45071B2}" dt="2024-04-22T20:37:19.228" v="339" actId="1076"/>
          <ac:spMkLst>
            <pc:docMk/>
            <pc:sldMk cId="82628403" sldId="278"/>
            <ac:spMk id="5" creationId="{1E2A8290-1C6F-425D-9529-0341D8F68E8A}"/>
          </ac:spMkLst>
        </pc:spChg>
        <pc:spChg chg="mod">
          <ac:chgData name="Deborah Shaw" userId="79bf7848-a030-4096-934a-3abbfde4984a" providerId="ADAL" clId="{98E6E2BA-8BE7-44B4-A24C-D54EE45071B2}" dt="2024-04-22T20:37:39.120" v="342" actId="14100"/>
          <ac:spMkLst>
            <pc:docMk/>
            <pc:sldMk cId="82628403" sldId="278"/>
            <ac:spMk id="24" creationId="{5F1F2830-D098-461E-ADB7-D52A5F8C9F73}"/>
          </ac:spMkLst>
        </pc:spChg>
      </pc:sldChg>
      <pc:sldChg chg="modSp add del mod">
        <pc:chgData name="Deborah Shaw" userId="79bf7848-a030-4096-934a-3abbfde4984a" providerId="ADAL" clId="{98E6E2BA-8BE7-44B4-A24C-D54EE45071B2}" dt="2024-04-22T20:39:32.126" v="366" actId="20577"/>
        <pc:sldMkLst>
          <pc:docMk/>
          <pc:sldMk cId="1916751267" sldId="279"/>
        </pc:sldMkLst>
        <pc:spChg chg="mod">
          <ac:chgData name="Deborah Shaw" userId="79bf7848-a030-4096-934a-3abbfde4984a" providerId="ADAL" clId="{98E6E2BA-8BE7-44B4-A24C-D54EE45071B2}" dt="2024-04-22T20:38:18.130" v="349" actId="403"/>
          <ac:spMkLst>
            <pc:docMk/>
            <pc:sldMk cId="1916751267" sldId="279"/>
            <ac:spMk id="2" creationId="{DD528C4D-DB70-4CD9-9207-698EB76F6F54}"/>
          </ac:spMkLst>
        </pc:spChg>
        <pc:spChg chg="mod">
          <ac:chgData name="Deborah Shaw" userId="79bf7848-a030-4096-934a-3abbfde4984a" providerId="ADAL" clId="{98E6E2BA-8BE7-44B4-A24C-D54EE45071B2}" dt="2024-04-22T20:39:32.126" v="366" actId="20577"/>
          <ac:spMkLst>
            <pc:docMk/>
            <pc:sldMk cId="1916751267" sldId="279"/>
            <ac:spMk id="3" creationId="{E9931A73-07B8-45D3-8893-9B71EDC511A8}"/>
          </ac:spMkLst>
        </pc:spChg>
        <pc:spChg chg="mod">
          <ac:chgData name="Deborah Shaw" userId="79bf7848-a030-4096-934a-3abbfde4984a" providerId="ADAL" clId="{98E6E2BA-8BE7-44B4-A24C-D54EE45071B2}" dt="2024-04-22T20:38:57.595" v="357" actId="1076"/>
          <ac:spMkLst>
            <pc:docMk/>
            <pc:sldMk cId="1916751267" sldId="279"/>
            <ac:spMk id="5" creationId="{1E2A8290-1C6F-425D-9529-0341D8F68E8A}"/>
          </ac:spMkLst>
        </pc:spChg>
        <pc:spChg chg="mod">
          <ac:chgData name="Deborah Shaw" userId="79bf7848-a030-4096-934a-3abbfde4984a" providerId="ADAL" clId="{98E6E2BA-8BE7-44B4-A24C-D54EE45071B2}" dt="2024-04-22T20:39:10.703" v="359" actId="782"/>
          <ac:spMkLst>
            <pc:docMk/>
            <pc:sldMk cId="1916751267" sldId="279"/>
            <ac:spMk id="9" creationId="{478131A1-D472-7F9C-937A-AEE02C655950}"/>
          </ac:spMkLst>
        </pc:spChg>
        <pc:picChg chg="mod">
          <ac:chgData name="Deborah Shaw" userId="79bf7848-a030-4096-934a-3abbfde4984a" providerId="ADAL" clId="{98E6E2BA-8BE7-44B4-A24C-D54EE45071B2}" dt="2024-04-22T20:39:01.576" v="358" actId="14100"/>
          <ac:picMkLst>
            <pc:docMk/>
            <pc:sldMk cId="1916751267" sldId="279"/>
            <ac:picMk id="8" creationId="{9E535098-CAEF-A97E-FB57-9CA7A52903E3}"/>
          </ac:picMkLst>
        </pc:picChg>
      </pc:sldChg>
      <pc:sldChg chg="modSp mod">
        <pc:chgData name="Deborah Shaw" userId="79bf7848-a030-4096-934a-3abbfde4984a" providerId="ADAL" clId="{98E6E2BA-8BE7-44B4-A24C-D54EE45071B2}" dt="2024-04-23T12:59:49.496" v="439" actId="403"/>
        <pc:sldMkLst>
          <pc:docMk/>
          <pc:sldMk cId="1597988973" sldId="280"/>
        </pc:sldMkLst>
        <pc:spChg chg="mod">
          <ac:chgData name="Deborah Shaw" userId="79bf7848-a030-4096-934a-3abbfde4984a" providerId="ADAL" clId="{98E6E2BA-8BE7-44B4-A24C-D54EE45071B2}" dt="2024-04-23T12:55:40.461" v="427" actId="404"/>
          <ac:spMkLst>
            <pc:docMk/>
            <pc:sldMk cId="1597988973" sldId="280"/>
            <ac:spMk id="2" creationId="{5B12E1C1-646C-4EA5-AEAF-AE44235DA56A}"/>
          </ac:spMkLst>
        </pc:spChg>
        <pc:spChg chg="mod">
          <ac:chgData name="Deborah Shaw" userId="79bf7848-a030-4096-934a-3abbfde4984a" providerId="ADAL" clId="{98E6E2BA-8BE7-44B4-A24C-D54EE45071B2}" dt="2024-04-23T12:49:29.009" v="387" actId="1076"/>
          <ac:spMkLst>
            <pc:docMk/>
            <pc:sldMk cId="1597988973" sldId="280"/>
            <ac:spMk id="4" creationId="{82AC6C37-014D-B320-12D4-DD0DD72C975B}"/>
          </ac:spMkLst>
        </pc:spChg>
        <pc:spChg chg="mod">
          <ac:chgData name="Deborah Shaw" userId="79bf7848-a030-4096-934a-3abbfde4984a" providerId="ADAL" clId="{98E6E2BA-8BE7-44B4-A24C-D54EE45071B2}" dt="2024-04-23T12:59:30.434" v="435" actId="14"/>
          <ac:spMkLst>
            <pc:docMk/>
            <pc:sldMk cId="1597988973" sldId="280"/>
            <ac:spMk id="5" creationId="{C52A4946-E1F1-40E7-91BF-2B5493FE062A}"/>
          </ac:spMkLst>
        </pc:spChg>
        <pc:spChg chg="mod">
          <ac:chgData name="Deborah Shaw" userId="79bf7848-a030-4096-934a-3abbfde4984a" providerId="ADAL" clId="{98E6E2BA-8BE7-44B4-A24C-D54EE45071B2}" dt="2024-04-23T12:59:49.496" v="439" actId="403"/>
          <ac:spMkLst>
            <pc:docMk/>
            <pc:sldMk cId="1597988973" sldId="280"/>
            <ac:spMk id="31" creationId="{C320575C-88BB-46D3-9CBA-474CD7B2E606}"/>
          </ac:spMkLst>
        </pc:spChg>
        <pc:spChg chg="mod">
          <ac:chgData name="Deborah Shaw" userId="79bf7848-a030-4096-934a-3abbfde4984a" providerId="ADAL" clId="{98E6E2BA-8BE7-44B4-A24C-D54EE45071B2}" dt="2024-04-23T12:59:37.355" v="436" actId="14100"/>
          <ac:spMkLst>
            <pc:docMk/>
            <pc:sldMk cId="1597988973" sldId="280"/>
            <ac:spMk id="33" creationId="{00548E94-DC9F-4B81-93B0-4BB665D20E2F}"/>
          </ac:spMkLst>
        </pc:spChg>
        <pc:grpChg chg="mod">
          <ac:chgData name="Deborah Shaw" userId="79bf7848-a030-4096-934a-3abbfde4984a" providerId="ADAL" clId="{98E6E2BA-8BE7-44B4-A24C-D54EE45071B2}" dt="2024-04-23T12:58:17.510" v="429" actId="14100"/>
          <ac:grpSpMkLst>
            <pc:docMk/>
            <pc:sldMk cId="1597988973" sldId="280"/>
            <ac:grpSpMk id="3" creationId="{97A70549-BF3E-246E-42CA-7B8F3D477BC3}"/>
          </ac:grpSpMkLst>
        </pc:grpChg>
        <pc:grpChg chg="mod">
          <ac:chgData name="Deborah Shaw" userId="79bf7848-a030-4096-934a-3abbfde4984a" providerId="ADAL" clId="{98E6E2BA-8BE7-44B4-A24C-D54EE45071B2}" dt="2024-04-23T12:58:23.960" v="430" actId="1076"/>
          <ac:grpSpMkLst>
            <pc:docMk/>
            <pc:sldMk cId="1597988973" sldId="280"/>
            <ac:grpSpMk id="29" creationId="{3BEF9978-1D52-4AC1-8AD8-803D98F50A6E}"/>
          </ac:grpSpMkLst>
        </pc:grpChg>
      </pc:sldChg>
      <pc:sldChg chg="modSp mod">
        <pc:chgData name="Deborah Shaw" userId="79bf7848-a030-4096-934a-3abbfde4984a" providerId="ADAL" clId="{98E6E2BA-8BE7-44B4-A24C-D54EE45071B2}" dt="2024-04-23T13:02:20.892" v="462" actId="403"/>
        <pc:sldMkLst>
          <pc:docMk/>
          <pc:sldMk cId="1101790350" sldId="281"/>
        </pc:sldMkLst>
        <pc:spChg chg="mod">
          <ac:chgData name="Deborah Shaw" userId="79bf7848-a030-4096-934a-3abbfde4984a" providerId="ADAL" clId="{98E6E2BA-8BE7-44B4-A24C-D54EE45071B2}" dt="2024-04-23T13:00:25.463" v="444" actId="403"/>
          <ac:spMkLst>
            <pc:docMk/>
            <pc:sldMk cId="1101790350" sldId="281"/>
            <ac:spMk id="2" creationId="{5B12E1C1-646C-4EA5-AEAF-AE44235DA56A}"/>
          </ac:spMkLst>
        </pc:spChg>
        <pc:spChg chg="mod">
          <ac:chgData name="Deborah Shaw" userId="79bf7848-a030-4096-934a-3abbfde4984a" providerId="ADAL" clId="{98E6E2BA-8BE7-44B4-A24C-D54EE45071B2}" dt="2024-04-23T13:01:04.366" v="452" actId="1076"/>
          <ac:spMkLst>
            <pc:docMk/>
            <pc:sldMk cId="1101790350" sldId="281"/>
            <ac:spMk id="5" creationId="{C52A4946-E1F1-40E7-91BF-2B5493FE062A}"/>
          </ac:spMkLst>
        </pc:spChg>
        <pc:spChg chg="mod">
          <ac:chgData name="Deborah Shaw" userId="79bf7848-a030-4096-934a-3abbfde4984a" providerId="ADAL" clId="{98E6E2BA-8BE7-44B4-A24C-D54EE45071B2}" dt="2024-04-23T13:02:20.892" v="462" actId="403"/>
          <ac:spMkLst>
            <pc:docMk/>
            <pc:sldMk cId="1101790350" sldId="281"/>
            <ac:spMk id="35" creationId="{98E965AA-098F-4399-9F71-5413355946AD}"/>
          </ac:spMkLst>
        </pc:spChg>
        <pc:spChg chg="mod">
          <ac:chgData name="Deborah Shaw" userId="79bf7848-a030-4096-934a-3abbfde4984a" providerId="ADAL" clId="{98E6E2BA-8BE7-44B4-A24C-D54EE45071B2}" dt="2024-04-23T13:02:10.863" v="459" actId="14100"/>
          <ac:spMkLst>
            <pc:docMk/>
            <pc:sldMk cId="1101790350" sldId="281"/>
            <ac:spMk id="36" creationId="{42FAD338-603A-43EC-9343-729CE617E5DD}"/>
          </ac:spMkLst>
        </pc:spChg>
      </pc:sldChg>
      <pc:sldChg chg="modSp mod">
        <pc:chgData name="Deborah Shaw" userId="79bf7848-a030-4096-934a-3abbfde4984a" providerId="ADAL" clId="{98E6E2BA-8BE7-44B4-A24C-D54EE45071B2}" dt="2024-04-23T13:04:43.359" v="486" actId="1076"/>
        <pc:sldMkLst>
          <pc:docMk/>
          <pc:sldMk cId="305239486" sldId="282"/>
        </pc:sldMkLst>
        <pc:spChg chg="mod">
          <ac:chgData name="Deborah Shaw" userId="79bf7848-a030-4096-934a-3abbfde4984a" providerId="ADAL" clId="{98E6E2BA-8BE7-44B4-A24C-D54EE45071B2}" dt="2024-04-23T13:02:43.831" v="468" actId="403"/>
          <ac:spMkLst>
            <pc:docMk/>
            <pc:sldMk cId="305239486" sldId="282"/>
            <ac:spMk id="2" creationId="{5B12E1C1-646C-4EA5-AEAF-AE44235DA56A}"/>
          </ac:spMkLst>
        </pc:spChg>
        <pc:spChg chg="mod">
          <ac:chgData name="Deborah Shaw" userId="79bf7848-a030-4096-934a-3abbfde4984a" providerId="ADAL" clId="{98E6E2BA-8BE7-44B4-A24C-D54EE45071B2}" dt="2024-04-23T13:03:51.205" v="480" actId="1076"/>
          <ac:spMkLst>
            <pc:docMk/>
            <pc:sldMk cId="305239486" sldId="282"/>
            <ac:spMk id="3" creationId="{9CB57B5A-3533-4875-88DF-72C9D32445BF}"/>
          </ac:spMkLst>
        </pc:spChg>
        <pc:spChg chg="mod">
          <ac:chgData name="Deborah Shaw" userId="79bf7848-a030-4096-934a-3abbfde4984a" providerId="ADAL" clId="{98E6E2BA-8BE7-44B4-A24C-D54EE45071B2}" dt="2024-04-23T13:04:09.782" v="484" actId="14100"/>
          <ac:spMkLst>
            <pc:docMk/>
            <pc:sldMk cId="305239486" sldId="282"/>
            <ac:spMk id="34" creationId="{5B715B59-659C-4630-85A2-85CABF550777}"/>
          </ac:spMkLst>
        </pc:spChg>
        <pc:spChg chg="mod">
          <ac:chgData name="Deborah Shaw" userId="79bf7848-a030-4096-934a-3abbfde4984a" providerId="ADAL" clId="{98E6E2BA-8BE7-44B4-A24C-D54EE45071B2}" dt="2024-04-23T13:04:00.255" v="483" actId="403"/>
          <ac:spMkLst>
            <pc:docMk/>
            <pc:sldMk cId="305239486" sldId="282"/>
            <ac:spMk id="35" creationId="{98E965AA-098F-4399-9F71-5413355946AD}"/>
          </ac:spMkLst>
        </pc:spChg>
        <pc:grpChg chg="mod">
          <ac:chgData name="Deborah Shaw" userId="79bf7848-a030-4096-934a-3abbfde4984a" providerId="ADAL" clId="{98E6E2BA-8BE7-44B4-A24C-D54EE45071B2}" dt="2024-04-23T13:04:43.359" v="486" actId="1076"/>
          <ac:grpSpMkLst>
            <pc:docMk/>
            <pc:sldMk cId="305239486" sldId="282"/>
            <ac:grpSpMk id="4" creationId="{506C9CA8-ADEC-A1E3-73D3-411604257139}"/>
          </ac:grpSpMkLst>
        </pc:grpChg>
      </pc:sldChg>
      <pc:sldChg chg="modSp mod">
        <pc:chgData name="Deborah Shaw" userId="79bf7848-a030-4096-934a-3abbfde4984a" providerId="ADAL" clId="{98E6E2BA-8BE7-44B4-A24C-D54EE45071B2}" dt="2024-04-22T19:41:11.647" v="50" actId="1076"/>
        <pc:sldMkLst>
          <pc:docMk/>
          <pc:sldMk cId="93862209" sldId="294"/>
        </pc:sldMkLst>
        <pc:spChg chg="mod">
          <ac:chgData name="Deborah Shaw" userId="79bf7848-a030-4096-934a-3abbfde4984a" providerId="ADAL" clId="{98E6E2BA-8BE7-44B4-A24C-D54EE45071B2}" dt="2024-04-22T19:40:12.549" v="41" actId="1076"/>
          <ac:spMkLst>
            <pc:docMk/>
            <pc:sldMk cId="93862209" sldId="294"/>
            <ac:spMk id="3" creationId="{7FC95C1B-B635-45DB-905B-C1A01196021D}"/>
          </ac:spMkLst>
        </pc:spChg>
        <pc:spChg chg="mod">
          <ac:chgData name="Deborah Shaw" userId="79bf7848-a030-4096-934a-3abbfde4984a" providerId="ADAL" clId="{98E6E2BA-8BE7-44B4-A24C-D54EE45071B2}" dt="2024-04-22T19:41:11.647" v="50" actId="1076"/>
          <ac:spMkLst>
            <pc:docMk/>
            <pc:sldMk cId="93862209" sldId="294"/>
            <ac:spMk id="22" creationId="{2EA814C7-DC34-431A-BEE1-7B666D81FAD6}"/>
          </ac:spMkLst>
        </pc:spChg>
        <pc:spChg chg="mod">
          <ac:chgData name="Deborah Shaw" userId="79bf7848-a030-4096-934a-3abbfde4984a" providerId="ADAL" clId="{98E6E2BA-8BE7-44B4-A24C-D54EE45071B2}" dt="2024-04-22T19:40:48.514" v="46" actId="20577"/>
          <ac:spMkLst>
            <pc:docMk/>
            <pc:sldMk cId="93862209" sldId="294"/>
            <ac:spMk id="24" creationId="{E1A1E5BC-4894-48F9-9892-667388CA2984}"/>
          </ac:spMkLst>
        </pc:spChg>
        <pc:spChg chg="mod">
          <ac:chgData name="Deborah Shaw" userId="79bf7848-a030-4096-934a-3abbfde4984a" providerId="ADAL" clId="{98E6E2BA-8BE7-44B4-A24C-D54EE45071B2}" dt="2024-04-22T19:40:09.407" v="40" actId="1076"/>
          <ac:spMkLst>
            <pc:docMk/>
            <pc:sldMk cId="93862209" sldId="294"/>
            <ac:spMk id="26" creationId="{0D65492F-DCBA-427F-8DAE-50A9D33B3602}"/>
          </ac:spMkLst>
        </pc:spChg>
      </pc:sldChg>
      <pc:sldChg chg="addSp modSp mod">
        <pc:chgData name="Deborah Shaw" userId="79bf7848-a030-4096-934a-3abbfde4984a" providerId="ADAL" clId="{98E6E2BA-8BE7-44B4-A24C-D54EE45071B2}" dt="2024-04-22T19:46:03.389" v="105" actId="20577"/>
        <pc:sldMkLst>
          <pc:docMk/>
          <pc:sldMk cId="2328915040" sldId="295"/>
        </pc:sldMkLst>
        <pc:spChg chg="mod">
          <ac:chgData name="Deborah Shaw" userId="79bf7848-a030-4096-934a-3abbfde4984a" providerId="ADAL" clId="{98E6E2BA-8BE7-44B4-A24C-D54EE45071B2}" dt="2024-04-22T19:45:02.058" v="94" actId="403"/>
          <ac:spMkLst>
            <pc:docMk/>
            <pc:sldMk cId="2328915040" sldId="295"/>
            <ac:spMk id="2" creationId="{5EA824CF-ACE0-463E-8B94-CC143BD8C264}"/>
          </ac:spMkLst>
        </pc:spChg>
        <pc:spChg chg="mod">
          <ac:chgData name="Deborah Shaw" userId="79bf7848-a030-4096-934a-3abbfde4984a" providerId="ADAL" clId="{98E6E2BA-8BE7-44B4-A24C-D54EE45071B2}" dt="2024-04-22T19:44:42.057" v="91"/>
          <ac:spMkLst>
            <pc:docMk/>
            <pc:sldMk cId="2328915040" sldId="295"/>
            <ac:spMk id="4" creationId="{0C1BCC1E-506F-49B3-9438-F4152FB57D41}"/>
          </ac:spMkLst>
        </pc:spChg>
        <pc:spChg chg="mod">
          <ac:chgData name="Deborah Shaw" userId="79bf7848-a030-4096-934a-3abbfde4984a" providerId="ADAL" clId="{98E6E2BA-8BE7-44B4-A24C-D54EE45071B2}" dt="2024-04-22T19:44:42.057" v="91"/>
          <ac:spMkLst>
            <pc:docMk/>
            <pc:sldMk cId="2328915040" sldId="295"/>
            <ac:spMk id="7" creationId="{6919AF51-7C78-4018-B1BC-639616E0B7E6}"/>
          </ac:spMkLst>
        </pc:spChg>
        <pc:spChg chg="mod">
          <ac:chgData name="Deborah Shaw" userId="79bf7848-a030-4096-934a-3abbfde4984a" providerId="ADAL" clId="{98E6E2BA-8BE7-44B4-A24C-D54EE45071B2}" dt="2024-04-22T19:44:42.057" v="91"/>
          <ac:spMkLst>
            <pc:docMk/>
            <pc:sldMk cId="2328915040" sldId="295"/>
            <ac:spMk id="8" creationId="{761DD2C8-0410-446B-ACA3-C4E16AF5CC8F}"/>
          </ac:spMkLst>
        </pc:spChg>
        <pc:spChg chg="mod">
          <ac:chgData name="Deborah Shaw" userId="79bf7848-a030-4096-934a-3abbfde4984a" providerId="ADAL" clId="{98E6E2BA-8BE7-44B4-A24C-D54EE45071B2}" dt="2024-04-22T19:45:36.605" v="100" actId="948"/>
          <ac:spMkLst>
            <pc:docMk/>
            <pc:sldMk cId="2328915040" sldId="295"/>
            <ac:spMk id="17" creationId="{5ED9D44A-D2F5-4655-B1A2-825C732F575F}"/>
          </ac:spMkLst>
        </pc:spChg>
        <pc:spChg chg="mod">
          <ac:chgData name="Deborah Shaw" userId="79bf7848-a030-4096-934a-3abbfde4984a" providerId="ADAL" clId="{98E6E2BA-8BE7-44B4-A24C-D54EE45071B2}" dt="2024-04-22T19:46:03.389" v="105" actId="20577"/>
          <ac:spMkLst>
            <pc:docMk/>
            <pc:sldMk cId="2328915040" sldId="295"/>
            <ac:spMk id="19" creationId="{0A0D6323-09C6-4F47-96CF-E4372FB3FB40}"/>
          </ac:spMkLst>
        </pc:spChg>
        <pc:grpChg chg="mod">
          <ac:chgData name="Deborah Shaw" userId="79bf7848-a030-4096-934a-3abbfde4984a" providerId="ADAL" clId="{98E6E2BA-8BE7-44B4-A24C-D54EE45071B2}" dt="2024-04-22T19:44:42.057" v="91"/>
          <ac:grpSpMkLst>
            <pc:docMk/>
            <pc:sldMk cId="2328915040" sldId="295"/>
            <ac:grpSpMk id="5" creationId="{A695C2C1-49B7-4AF4-8D29-611BC6BD3C34}"/>
          </ac:grpSpMkLst>
        </pc:grpChg>
        <pc:grpChg chg="add mod">
          <ac:chgData name="Deborah Shaw" userId="79bf7848-a030-4096-934a-3abbfde4984a" providerId="ADAL" clId="{98E6E2BA-8BE7-44B4-A24C-D54EE45071B2}" dt="2024-04-22T19:45:52.939" v="101" actId="1076"/>
          <ac:grpSpMkLst>
            <pc:docMk/>
            <pc:sldMk cId="2328915040" sldId="295"/>
            <ac:grpSpMk id="6" creationId="{4E2D6243-89E1-9843-2F81-ADF51889938C}"/>
          </ac:grpSpMkLst>
        </pc:grpChg>
        <pc:picChg chg="mod">
          <ac:chgData name="Deborah Shaw" userId="79bf7848-a030-4096-934a-3abbfde4984a" providerId="ADAL" clId="{98E6E2BA-8BE7-44B4-A24C-D54EE45071B2}" dt="2024-04-22T19:44:42.057" v="91"/>
          <ac:picMkLst>
            <pc:docMk/>
            <pc:sldMk cId="2328915040" sldId="295"/>
            <ac:picMk id="28" creationId="{66674B9C-9DE8-473D-ACE9-9FA26D426EE1}"/>
          </ac:picMkLst>
        </pc:picChg>
        <pc:picChg chg="mod">
          <ac:chgData name="Deborah Shaw" userId="79bf7848-a030-4096-934a-3abbfde4984a" providerId="ADAL" clId="{98E6E2BA-8BE7-44B4-A24C-D54EE45071B2}" dt="2024-04-22T19:44:42.057" v="91"/>
          <ac:picMkLst>
            <pc:docMk/>
            <pc:sldMk cId="2328915040" sldId="295"/>
            <ac:picMk id="29" creationId="{0BFE2991-5749-4340-A97C-088CC9976F69}"/>
          </ac:picMkLst>
        </pc:picChg>
        <pc:picChg chg="mod">
          <ac:chgData name="Deborah Shaw" userId="79bf7848-a030-4096-934a-3abbfde4984a" providerId="ADAL" clId="{98E6E2BA-8BE7-44B4-A24C-D54EE45071B2}" dt="2024-04-22T19:44:42.057" v="91"/>
          <ac:picMkLst>
            <pc:docMk/>
            <pc:sldMk cId="2328915040" sldId="295"/>
            <ac:picMk id="30" creationId="{16496796-3394-4878-80F2-F9989EBA6AC7}"/>
          </ac:picMkLst>
        </pc:picChg>
      </pc:sldChg>
      <pc:sldChg chg="modSp mod">
        <pc:chgData name="Deborah Shaw" userId="79bf7848-a030-4096-934a-3abbfde4984a" providerId="ADAL" clId="{98E6E2BA-8BE7-44B4-A24C-D54EE45071B2}" dt="2024-04-22T19:38:59.806" v="20" actId="403"/>
        <pc:sldMkLst>
          <pc:docMk/>
          <pc:sldMk cId="3629754069" sldId="300"/>
        </pc:sldMkLst>
        <pc:spChg chg="mod">
          <ac:chgData name="Deborah Shaw" userId="79bf7848-a030-4096-934a-3abbfde4984a" providerId="ADAL" clId="{98E6E2BA-8BE7-44B4-A24C-D54EE45071B2}" dt="2024-04-22T19:38:15.820" v="8" actId="403"/>
          <ac:spMkLst>
            <pc:docMk/>
            <pc:sldMk cId="3629754069" sldId="300"/>
            <ac:spMk id="2" creationId="{35DCCE59-A417-3BFA-056C-DE4EB6E557CD}"/>
          </ac:spMkLst>
        </pc:spChg>
        <pc:spChg chg="mod">
          <ac:chgData name="Deborah Shaw" userId="79bf7848-a030-4096-934a-3abbfde4984a" providerId="ADAL" clId="{98E6E2BA-8BE7-44B4-A24C-D54EE45071B2}" dt="2024-04-22T19:38:59.806" v="20" actId="403"/>
          <ac:spMkLst>
            <pc:docMk/>
            <pc:sldMk cId="3629754069" sldId="300"/>
            <ac:spMk id="3" creationId="{117E80A5-0A88-072D-D373-1B79DB1B2DCA}"/>
          </ac:spMkLst>
        </pc:spChg>
        <pc:spChg chg="mod">
          <ac:chgData name="Deborah Shaw" userId="79bf7848-a030-4096-934a-3abbfde4984a" providerId="ADAL" clId="{98E6E2BA-8BE7-44B4-A24C-D54EE45071B2}" dt="2024-04-22T19:38:26.976" v="10" actId="1076"/>
          <ac:spMkLst>
            <pc:docMk/>
            <pc:sldMk cId="3629754069" sldId="300"/>
            <ac:spMk id="7" creationId="{6D1C5468-2E27-9AF9-E8A7-9D00C2F6695F}"/>
          </ac:spMkLst>
        </pc:spChg>
      </pc:sldChg>
      <pc:sldChg chg="modSp mod">
        <pc:chgData name="Deborah Shaw" userId="79bf7848-a030-4096-934a-3abbfde4984a" providerId="ADAL" clId="{98E6E2BA-8BE7-44B4-A24C-D54EE45071B2}" dt="2024-04-22T20:35:16.263" v="310" actId="403"/>
        <pc:sldMkLst>
          <pc:docMk/>
          <pc:sldMk cId="2217480543" sldId="301"/>
        </pc:sldMkLst>
        <pc:spChg chg="mod">
          <ac:chgData name="Deborah Shaw" userId="79bf7848-a030-4096-934a-3abbfde4984a" providerId="ADAL" clId="{98E6E2BA-8BE7-44B4-A24C-D54EE45071B2}" dt="2024-04-22T20:34:26.814" v="297" actId="20577"/>
          <ac:spMkLst>
            <pc:docMk/>
            <pc:sldMk cId="2217480543" sldId="301"/>
            <ac:spMk id="2" creationId="{DD528C4D-DB70-4CD9-9207-698EB76F6F54}"/>
          </ac:spMkLst>
        </pc:spChg>
        <pc:spChg chg="mod">
          <ac:chgData name="Deborah Shaw" userId="79bf7848-a030-4096-934a-3abbfde4984a" providerId="ADAL" clId="{98E6E2BA-8BE7-44B4-A24C-D54EE45071B2}" dt="2024-04-22T20:35:07.844" v="307" actId="403"/>
          <ac:spMkLst>
            <pc:docMk/>
            <pc:sldMk cId="2217480543" sldId="301"/>
            <ac:spMk id="5" creationId="{1E2A8290-1C6F-425D-9529-0341D8F68E8A}"/>
          </ac:spMkLst>
        </pc:spChg>
        <pc:spChg chg="mod">
          <ac:chgData name="Deborah Shaw" userId="79bf7848-a030-4096-934a-3abbfde4984a" providerId="ADAL" clId="{98E6E2BA-8BE7-44B4-A24C-D54EE45071B2}" dt="2024-04-22T20:35:16.263" v="310" actId="403"/>
          <ac:spMkLst>
            <pc:docMk/>
            <pc:sldMk cId="2217480543" sldId="301"/>
            <ac:spMk id="6" creationId="{01181CD5-27DA-4A29-B9B4-44FC89BDB3D3}"/>
          </ac:spMkLst>
        </pc:spChg>
      </pc:sldChg>
    </pc:docChg>
  </pc:docChgLst>
  <pc:docChgLst>
    <pc:chgData name="Susan Quigley" userId="S::susan_quigley@wycliffeassociates.org::b85b18d0-1c40-45ee-96a2-2a728d87251b" providerId="AD" clId="Web-{7157676A-6113-1D1D-6335-71E5F6ACCBAD}"/>
    <pc:docChg chg="modSld">
      <pc:chgData name="Susan Quigley" userId="S::susan_quigley@wycliffeassociates.org::b85b18d0-1c40-45ee-96a2-2a728d87251b" providerId="AD" clId="Web-{7157676A-6113-1D1D-6335-71E5F6ACCBAD}" dt="2022-05-23T16:29:51.483" v="44" actId="20577"/>
      <pc:docMkLst>
        <pc:docMk/>
      </pc:docMkLst>
      <pc:sldChg chg="modSp">
        <pc:chgData name="Susan Quigley" userId="S::susan_quigley@wycliffeassociates.org::b85b18d0-1c40-45ee-96a2-2a728d87251b" providerId="AD" clId="Web-{7157676A-6113-1D1D-6335-71E5F6ACCBAD}" dt="2022-05-23T16:29:51.483" v="44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7157676A-6113-1D1D-6335-71E5F6ACCBAD}" dt="2022-05-23T16:29:51.483" v="44" actId="20577"/>
          <ac:spMkLst>
            <pc:docMk/>
            <pc:sldMk cId="2126766571" sldId="260"/>
            <ac:spMk id="19" creationId="{3C023796-A35B-4799-9D24-4EC2193AFD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1F0A-913A-4C9C-A8D0-48309333066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C56F-B58C-4632-BE74-1017E021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each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3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ende.us/abou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Square_-_black_simple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 b="2315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349" y="3429000"/>
            <a:ext cx="5859390" cy="3080639"/>
          </a:xfrm>
        </p:spPr>
        <p:txBody>
          <a:bodyPr anchor="ctr">
            <a:normAutofit fontScale="92500" lnSpcReduction="10000"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لأنه كما أن لدينا أعضاء كثيرة في جسد واحد ، لكن جميع الأعضاء ليس لها نفس الوظيفة ، هكذا نحن ، كوننا كثيرين ، جسد واحد في المسيح ، وأعضاء فرديين لبعضنا البعض. بعد أن اختلفت المواهب حسب النعمة المعطاة لنا ، دعونا نستخدمها ... (رومية 12: 4-6 أ). 
هناك تنوع في المواهب ، ولكن نفس الروح. هناك اختلافات في الخدمات ، ولكن نفس الرب. وهناك تنوع في الأنشطة ، لكن الإله نفسه هو الذي يعمل الكل في الكل (1 </a:t>
            </a:r>
            <a:r>
              <a:rPr lang="ar-SA" dirty="0" err="1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كو</a:t>
            </a:r>
            <a:r>
              <a:rPr lang="ar-SA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12: 4-6).</a:t>
            </a:r>
            <a:endParaRPr lang="en-US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7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7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7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75506" y="3776974"/>
            <a:ext cx="2710142" cy="156966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800" b="1" dirty="0">
                <a:solidFill>
                  <a:srgbClr val="B95659"/>
                </a:solidFill>
                <a:ea typeface="+mj-ea"/>
                <a:cs typeface="Arial"/>
              </a:rPr>
              <a:t>جرد مهارات الفريق</a:t>
            </a:r>
            <a:endParaRPr lang="en-US" sz="4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2856798" y="402801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CCE59-A417-3BFA-056C-DE4EB6E557CD}"/>
              </a:ext>
            </a:extLst>
          </p:cNvPr>
          <p:cNvSpPr/>
          <p:nvPr/>
        </p:nvSpPr>
        <p:spPr>
          <a:xfrm>
            <a:off x="75507" y="5220026"/>
            <a:ext cx="27101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rtl="1"/>
            <a:r>
              <a:rPr lang="ar-SA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</a:rPr>
              <a:t>أساسيات بناء الفريق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756"/>
            <a:ext cx="7886700" cy="1325563"/>
          </a:xfrm>
        </p:spPr>
        <p:txBody>
          <a:bodyPr/>
          <a:lstStyle/>
          <a:p>
            <a:pPr rtl="1"/>
            <a:r>
              <a:rPr lang="ar-SA" sz="4000" dirty="0">
                <a:solidFill>
                  <a:srgbClr val="716557"/>
                </a:solidFill>
              </a:rPr>
              <a:t>المحطة 4:</a:t>
            </a:r>
            <a:br>
              <a:rPr lang="en-US" dirty="0"/>
            </a:br>
            <a:r>
              <a:rPr lang="ar-SA" sz="4000" dirty="0"/>
              <a:t>مستوى مهارة التفكير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79" y="1557996"/>
            <a:ext cx="8207810" cy="1508105"/>
          </a:xfrm>
        </p:spPr>
        <p:txBody>
          <a:bodyPr anchor="t" anchorCtr="0">
            <a:spAutoFit/>
          </a:bodyPr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2800" dirty="0"/>
              <a:t>اطلب من المترجم أن يدور في دائرة</a:t>
            </a:r>
            <a:r>
              <a:rPr lang="en-US" dirty="0"/>
              <a:t> </a:t>
            </a:r>
          </a:p>
          <a:p>
            <a:pPr lvl="1" algn="r" rtl="1">
              <a:spcBef>
                <a:spcPts val="0"/>
              </a:spcBef>
              <a:spcAft>
                <a:spcPts val="1200"/>
              </a:spcAft>
            </a:pPr>
            <a:r>
              <a:rPr lang="ar-SA" sz="2400" dirty="0"/>
              <a:t>هل كانوا يدورون يسارا أم يمينا؟</a:t>
            </a:r>
            <a:r>
              <a:rPr lang="en-US" sz="2200" dirty="0"/>
              <a:t> </a:t>
            </a: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2800" dirty="0"/>
              <a:t>اسأل عن السمات التي تصفها بشكل أفضل: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9CC8E-0B01-41F6-AF4D-BCF575862A19}"/>
              </a:ext>
            </a:extLst>
          </p:cNvPr>
          <p:cNvSpPr/>
          <p:nvPr/>
        </p:nvSpPr>
        <p:spPr>
          <a:xfrm>
            <a:off x="726510" y="3066101"/>
            <a:ext cx="3645074" cy="3199206"/>
          </a:xfrm>
          <a:prstGeom prst="roundRect">
            <a:avLst>
              <a:gd name="adj" fmla="val 68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r" rtl="1"/>
            <a:r>
              <a:rPr lang="ar-SA" sz="3200" b="1" dirty="0">
                <a:solidFill>
                  <a:srgbClr val="716557"/>
                </a:solidFill>
                <a:latin typeface="Arial" panose="020B0604020202020204" pitchFamily="34" charset="0"/>
              </a:rPr>
              <a:t>الدماغ الأيسر:</a:t>
            </a:r>
            <a:r>
              <a:rPr lang="en-US" sz="24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6263" indent="-238125" algn="r" rtl="1"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rgbClr val="716557"/>
                </a:solidFill>
                <a:latin typeface="Arial" panose="020B0604020202020204" pitchFamily="34" charset="0"/>
              </a:rPr>
              <a:t>يستخدم المنطق
التفاصيل الموجهة
حكم الحقائق
الكلمات واللغة
الحاضر والماضي
الرياضيات والعلوم</a:t>
            </a:r>
            <a:endParaRPr lang="en-US" sz="22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1F2830-D098-461E-ADB7-D52A5F8C9F73}"/>
              </a:ext>
            </a:extLst>
          </p:cNvPr>
          <p:cNvSpPr/>
          <p:nvPr/>
        </p:nvSpPr>
        <p:spPr>
          <a:xfrm>
            <a:off x="4772416" y="3066101"/>
            <a:ext cx="4103905" cy="3199206"/>
          </a:xfrm>
          <a:prstGeom prst="roundRect">
            <a:avLst>
              <a:gd name="adj" fmla="val 68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r" rtl="1"/>
            <a:r>
              <a:rPr lang="ar-SA" sz="3200" b="1" dirty="0">
                <a:solidFill>
                  <a:srgbClr val="716557"/>
                </a:solidFill>
                <a:latin typeface="Arial" panose="020B0604020202020204" pitchFamily="34" charset="0"/>
              </a:rPr>
              <a:t>الدماغ الأيمن:</a:t>
            </a:r>
            <a:r>
              <a:rPr lang="en-US" sz="24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6263" indent="-238125" algn="r" rtl="1"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rgbClr val="716557"/>
                </a:solidFill>
                <a:latin typeface="Arial" panose="020B0604020202020204" pitchFamily="34" charset="0"/>
              </a:rPr>
              <a:t>يستخدم الشعور
"الصورة الكبيرة" الموجهة
حل المشكلات الإبداعي
قواعد الخيال
الرموز والصور
الحاضر والمستقبل
الفلسفة والدين</a:t>
            </a:r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3299"/>
            <a:ext cx="7886700" cy="1325563"/>
          </a:xfrm>
        </p:spPr>
        <p:txBody>
          <a:bodyPr/>
          <a:lstStyle/>
          <a:p>
            <a:pPr rtl="1"/>
            <a:r>
              <a:rPr lang="ar-SA" sz="3600" dirty="0">
                <a:solidFill>
                  <a:srgbClr val="716557"/>
                </a:solidFill>
                <a:latin typeface="Arial"/>
                <a:cs typeface="Arial"/>
              </a:rPr>
              <a:t>المحطة 4:</a:t>
            </a:r>
            <a:br>
              <a:rPr lang="en-US" dirty="0"/>
            </a:br>
            <a:r>
              <a:rPr lang="ar-SA" sz="3600" dirty="0">
                <a:latin typeface="Arial"/>
                <a:cs typeface="Arial"/>
              </a:rPr>
              <a:t>مستوى مهارة التفكير (تابع)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0" y="1190933"/>
            <a:ext cx="8207810" cy="1323439"/>
          </a:xfrm>
        </p:spPr>
        <p:txBody>
          <a:bodyPr anchor="t" anchorCtr="0">
            <a:spAutoFit/>
          </a:bodyPr>
          <a:lstStyle/>
          <a:p>
            <a:pPr mar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ar-SA" sz="3200" dirty="0"/>
              <a:t>اسأل المترجم:</a:t>
            </a:r>
            <a:r>
              <a:rPr lang="en-US" dirty="0"/>
              <a:t> 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</a:pPr>
            <a:r>
              <a:rPr lang="ar-SA" sz="2400" dirty="0"/>
              <a:t>أي صورة تصفها بشكل أفضل
أي جانب من الدماغ يناسبهم بشكل أفضل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31A73-07B8-45D3-8893-9B71EDC511A8}"/>
              </a:ext>
            </a:extLst>
          </p:cNvPr>
          <p:cNvSpPr txBox="1"/>
          <p:nvPr/>
        </p:nvSpPr>
        <p:spPr>
          <a:xfrm>
            <a:off x="925878" y="6176348"/>
            <a:ext cx="7292244" cy="48758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rtl="1"/>
            <a:r>
              <a:rPr lang="ar-SA" sz="2800" b="1" dirty="0">
                <a:solidFill>
                  <a:schemeClr val="bg1"/>
                </a:solidFill>
              </a:rPr>
              <a:t>اكتب </a:t>
            </a:r>
            <a:r>
              <a:rPr lang="en-US" sz="2800" b="1" dirty="0">
                <a:solidFill>
                  <a:schemeClr val="bg1"/>
                </a:solidFill>
              </a:rPr>
              <a:t> R </a:t>
            </a:r>
            <a:r>
              <a:rPr lang="ar-SA" sz="2800" b="1" dirty="0">
                <a:solidFill>
                  <a:schemeClr val="bg1"/>
                </a:solidFill>
              </a:rPr>
              <a:t>أو </a:t>
            </a:r>
            <a:r>
              <a:rPr lang="en-US" sz="2800" b="1" dirty="0">
                <a:solidFill>
                  <a:schemeClr val="bg1"/>
                </a:solidFill>
              </a:rPr>
              <a:t> L </a:t>
            </a:r>
            <a:r>
              <a:rPr lang="ar-SA" sz="2800" b="1" dirty="0">
                <a:solidFill>
                  <a:schemeClr val="bg1"/>
                </a:solidFill>
              </a:rPr>
              <a:t>على ورقة تقييم المترجم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35098-CAEF-A97E-FB57-9CA7A529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12" y="2514372"/>
            <a:ext cx="6673175" cy="3323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8131A1-D472-7F9C-937A-AEE02C655950}"/>
              </a:ext>
            </a:extLst>
          </p:cNvPr>
          <p:cNvSpPr txBox="1"/>
          <p:nvPr/>
        </p:nvSpPr>
        <p:spPr>
          <a:xfrm>
            <a:off x="1235412" y="5837794"/>
            <a:ext cx="698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800" i="1" kern="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Kittisak_Taramas | Getty Images Leadem ، Rose: </a:t>
            </a:r>
            <a:r>
              <a:rPr lang="ar-SA" sz="800" i="1" kern="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حقائق مدهشة حول النصفين الأيسر والأيمن من دماغك (رسم بياني). 4 يونيو 2017. </a:t>
            </a:r>
            <a:r>
              <a:rPr lang="en-US" sz="800" i="1" kern="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https://www.entrepreneur.com/growing-a-business/surprising-truths-about-the-left-and-right-halves-of-your/295294.</a:t>
            </a:r>
            <a:endParaRPr lang="en-US" sz="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5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 dirty="0">
                <a:solidFill>
                  <a:srgbClr val="716557"/>
                </a:solidFill>
                <a:latin typeface="Arial"/>
                <a:cs typeface="Arial"/>
              </a:rPr>
              <a:t>المحطة 4:</a:t>
            </a:r>
            <a:br>
              <a:rPr lang="en-US" dirty="0"/>
            </a:br>
            <a:r>
              <a:rPr lang="ar-SA" sz="3600" dirty="0">
                <a:latin typeface="Arial"/>
                <a:cs typeface="Arial"/>
              </a:rPr>
              <a:t>مستوى مهارة التفكير (تابع)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310936" y="1595124"/>
            <a:ext cx="852212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1" hangingPunct="0"/>
            <a:r>
              <a:rPr lang="ar-SA" sz="320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اسأل المترجم: أي شكل يمثلهم بشكل أفضل</a:t>
            </a:r>
            <a:endParaRPr lang="en-US" sz="32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7AFDA0-5B45-49CC-9118-B76786AFD8F0}"/>
              </a:ext>
            </a:extLst>
          </p:cNvPr>
          <p:cNvSpPr/>
          <p:nvPr/>
        </p:nvSpPr>
        <p:spPr>
          <a:xfrm>
            <a:off x="467833" y="2290094"/>
            <a:ext cx="8208335" cy="1952164"/>
          </a:xfrm>
          <a:prstGeom prst="roundRect">
            <a:avLst>
              <a:gd name="adj" fmla="val 935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5773ECC4-5500-49A6-8D8D-338469EB5EF8}"/>
              </a:ext>
            </a:extLst>
          </p:cNvPr>
          <p:cNvSpPr/>
          <p:nvPr/>
        </p:nvSpPr>
        <p:spPr>
          <a:xfrm>
            <a:off x="854385" y="2504437"/>
            <a:ext cx="1403100" cy="143184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riangle">
            <a:extLst>
              <a:ext uri="{FF2B5EF4-FFF2-40B4-BE49-F238E27FC236}">
                <a16:creationId xmlns:a16="http://schemas.microsoft.com/office/drawing/2014/main" id="{9DAFF4CB-0037-4A4F-A9BC-2DFFA1FBBE0C}"/>
              </a:ext>
            </a:extLst>
          </p:cNvPr>
          <p:cNvSpPr/>
          <p:nvPr/>
        </p:nvSpPr>
        <p:spPr>
          <a:xfrm>
            <a:off x="4732952" y="2530263"/>
            <a:ext cx="1589965" cy="138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B2133781-F8CF-40A4-97EA-6FC7845F14F7}"/>
              </a:ext>
            </a:extLst>
          </p:cNvPr>
          <p:cNvSpPr/>
          <p:nvPr/>
        </p:nvSpPr>
        <p:spPr>
          <a:xfrm>
            <a:off x="2859510" y="2582241"/>
            <a:ext cx="1271418" cy="12988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000000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Corinth-Heavy.png" descr="Corinth-Heavy.png">
            <a:extLst>
              <a:ext uri="{FF2B5EF4-FFF2-40B4-BE49-F238E27FC236}">
                <a16:creationId xmlns:a16="http://schemas.microsoft.com/office/drawing/2014/main" id="{DF7B8AD8-7751-4B41-8FEC-D1612B48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40" y="2504437"/>
            <a:ext cx="1298205" cy="143184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AB61676-C301-4B94-8553-405EDF99B372}"/>
              </a:ext>
            </a:extLst>
          </p:cNvPr>
          <p:cNvSpPr txBox="1">
            <a:spLocks/>
          </p:cNvSpPr>
          <p:nvPr/>
        </p:nvSpPr>
        <p:spPr>
          <a:xfrm>
            <a:off x="468095" y="4675804"/>
            <a:ext cx="8207810" cy="1563505"/>
          </a:xfrm>
          <a:prstGeom prst="rect">
            <a:avLst/>
          </a:prstGeom>
        </p:spPr>
        <p:txBody>
          <a:bodyPr anchor="t" anchorCtr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ar-SA" sz="2800" dirty="0">
                <a:solidFill>
                  <a:schemeClr val="tx2"/>
                </a:solidFill>
              </a:rPr>
              <a:t>لماذا؟
قارن الإجابات بصفات الدماغ الأيمن والدماغ الأيسر
ضع علامة عليها ك </a:t>
            </a:r>
            <a:r>
              <a:rPr lang="en-US" sz="2800" dirty="0">
                <a:solidFill>
                  <a:schemeClr val="tx2"/>
                </a:solidFill>
              </a:rPr>
              <a:t> R </a:t>
            </a:r>
            <a:r>
              <a:rPr lang="ar-SA" sz="2800" dirty="0">
                <a:solidFill>
                  <a:schemeClr val="tx2"/>
                </a:solidFill>
              </a:rPr>
              <a:t>أو </a:t>
            </a:r>
            <a:r>
              <a:rPr lang="en-US" sz="2800" dirty="0">
                <a:solidFill>
                  <a:schemeClr val="tx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8313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955C37-F0AE-4954-845B-BBFC729ED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/>
        </p:blipFill>
        <p:spPr>
          <a:xfrm rot="20879704">
            <a:off x="6600725" y="816484"/>
            <a:ext cx="2197050" cy="2151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588"/>
            <a:ext cx="7886700" cy="1325563"/>
          </a:xfrm>
        </p:spPr>
        <p:txBody>
          <a:bodyPr/>
          <a:lstStyle/>
          <a:p>
            <a:pPr rtl="1"/>
            <a:r>
              <a:rPr lang="ar-SA" dirty="0">
                <a:solidFill>
                  <a:srgbClr val="716557"/>
                </a:solidFill>
                <a:latin typeface="Arial"/>
                <a:cs typeface="Arial"/>
              </a:rPr>
              <a:t>المحطة 4:</a:t>
            </a:r>
            <a:br>
              <a:rPr lang="en-US" sz="2800" dirty="0"/>
            </a:br>
            <a:r>
              <a:rPr lang="ar-SA" sz="4000" dirty="0">
                <a:latin typeface="Arial"/>
                <a:cs typeface="Arial"/>
              </a:rPr>
              <a:t>مستوى مهارة التفكير (تابع)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395663" y="1183674"/>
            <a:ext cx="6841426" cy="3026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r" defTabSz="584200" rtl="1" hangingPunct="0">
              <a:spcBef>
                <a:spcPts val="600"/>
              </a:spcBef>
              <a:spcAft>
                <a:spcPts val="600"/>
              </a:spcAft>
            </a:pPr>
            <a:r>
              <a:rPr lang="ar-SA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اسأل المترجم 2 أسئلة: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</a:t>
            </a:r>
          </a:p>
          <a:p>
            <a:pPr marL="688975" lvl="1" indent="-231775" algn="r" defTabSz="584200" rtl="1" hangingPunct="0">
              <a:buFont typeface="Arial" panose="020B0604020202020204" pitchFamily="34" charset="0"/>
              <a:buChar char="•"/>
            </a:pPr>
            <a:r>
              <a:rPr lang="ar-SA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ما هذا؟
ماذا تريد أن تقول عن ذلك؟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</a:t>
            </a:r>
          </a:p>
          <a:p>
            <a:pPr lvl="4" algn="r" defTabSz="584200" rtl="1" hangingPunct="0">
              <a:spcBef>
                <a:spcPts val="600"/>
              </a:spcBef>
              <a:spcAft>
                <a:spcPts val="600"/>
              </a:spcAft>
            </a:pPr>
            <a:r>
              <a:rPr lang="ar-SA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ضع علامة عليها ك </a:t>
            </a:r>
            <a:r>
              <a:rPr lang="en-US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 </a:t>
            </a:r>
            <a:r>
              <a:rPr lang="ar-SA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أو </a:t>
            </a:r>
            <a:r>
              <a:rPr lang="en-US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B
</a:t>
            </a:r>
            <a:r>
              <a:rPr lang="ar-SA" sz="3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ستبدو النتيجة النهائية مثل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EF9978-1D52-4AC1-8AD8-803D98F50A6E}"/>
              </a:ext>
            </a:extLst>
          </p:cNvPr>
          <p:cNvGrpSpPr/>
          <p:nvPr/>
        </p:nvGrpSpPr>
        <p:grpSpPr>
          <a:xfrm>
            <a:off x="5200923" y="4653474"/>
            <a:ext cx="3822372" cy="1617269"/>
            <a:chOff x="4152540" y="4309673"/>
            <a:chExt cx="3822372" cy="185383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5F86E2D-8106-47D4-98A0-437226F9B9AF}"/>
                </a:ext>
              </a:extLst>
            </p:cNvPr>
            <p:cNvSpPr/>
            <p:nvPr/>
          </p:nvSpPr>
          <p:spPr>
            <a:xfrm>
              <a:off x="6747567" y="4309673"/>
              <a:ext cx="224754" cy="1038104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20575C-88BB-46D3-9CBA-474CD7B2E606}"/>
                </a:ext>
              </a:extLst>
            </p:cNvPr>
            <p:cNvSpPr txBox="1"/>
            <p:nvPr/>
          </p:nvSpPr>
          <p:spPr>
            <a:xfrm>
              <a:off x="4152540" y="5229765"/>
              <a:ext cx="3822372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 rtl="1"/>
              <a:r>
                <a:rPr lang="ar-SA" sz="2800" b="1">
                  <a:solidFill>
                    <a:schemeClr val="bg1"/>
                  </a:solidFill>
                </a:rPr>
                <a:t>سيكتب قائد الفريق النتيجة في العمود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0548E94-DC9F-4B81-93B0-4BB665D20E2F}"/>
              </a:ext>
            </a:extLst>
          </p:cNvPr>
          <p:cNvSpPr txBox="1"/>
          <p:nvPr/>
        </p:nvSpPr>
        <p:spPr>
          <a:xfrm>
            <a:off x="-9536" y="4182751"/>
            <a:ext cx="5126469" cy="233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550" marR="0" indent="-463550" algn="r" rt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RB: </a:t>
            </a:r>
            <a:r>
              <a:rPr lang="ar-SA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الدماغ الأيمن ، المفكر العميق والمعالج
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RA: </a:t>
            </a:r>
            <a:r>
              <a:rPr lang="ar-SA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الدماغ الأيمن ، يأخذ الأشياء كما تأتي ، معالج بسيط
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LA:</a:t>
            </a:r>
            <a:r>
              <a:rPr lang="ar-SA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لوس أنجلوس: معالج بسيط ذو دماغ أيسر
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LB: </a:t>
            </a:r>
            <a:r>
              <a:rPr lang="ar-SA" sz="2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الدماغ الأيسر ، المفكر العميق والمعالج</a:t>
            </a:r>
            <a:endParaRPr lang="en-US" sz="2400" b="1" dirty="0">
              <a:solidFill>
                <a:schemeClr val="accent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A70549-BF3E-246E-42CA-7B8F3D477BC3}"/>
              </a:ext>
            </a:extLst>
          </p:cNvPr>
          <p:cNvGrpSpPr/>
          <p:nvPr/>
        </p:nvGrpSpPr>
        <p:grpSpPr>
          <a:xfrm>
            <a:off x="5519854" y="3082957"/>
            <a:ext cx="3244652" cy="1544799"/>
            <a:chOff x="1817913" y="2158491"/>
            <a:chExt cx="5261430" cy="32548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AC6C37-014D-B320-12D4-DD0DD72C975B}"/>
                </a:ext>
              </a:extLst>
            </p:cNvPr>
            <p:cNvSpPr/>
            <p:nvPr/>
          </p:nvSpPr>
          <p:spPr>
            <a:xfrm>
              <a:off x="1817913" y="2256463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56751B-F606-2B88-A32A-9A489514E732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98B2DE5-F17F-E4D4-BC3E-B1C3AAB6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A77F5F4-3A72-8E3C-3528-2449243C2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4350F95-09B2-FFDF-2B43-E7C57CA1D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D31ADFA-CFB2-B304-AA9D-F611A6B25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E0CC792-4F68-3772-DA34-AE50E31F2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28BD67-CC69-B4FF-CD40-975BF93B26CC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CF9A86-4753-31F6-AA95-F73EDDB25392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6B42BD-72A3-999A-1700-AA072A1D6A7E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0F106C-7977-2B08-B36A-31BC6D5DD674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D53FE-68C2-B532-A633-053D90CA661C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896E88-B554-16CB-708E-4B635D4F0947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D95730-259D-84E5-BF2B-8B2626EF743E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98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548"/>
            <a:ext cx="7886700" cy="1325563"/>
          </a:xfrm>
        </p:spPr>
        <p:txBody>
          <a:bodyPr/>
          <a:lstStyle/>
          <a:p>
            <a:pPr rtl="1"/>
            <a:r>
              <a:rPr lang="ar-SA" sz="3600" dirty="0">
                <a:solidFill>
                  <a:srgbClr val="716557"/>
                </a:solidFill>
              </a:rPr>
              <a:t>المحطة 5:</a:t>
            </a:r>
            <a:br>
              <a:rPr lang="en-US" dirty="0"/>
            </a:br>
            <a:r>
              <a:rPr lang="ar-SA" sz="4000" dirty="0"/>
              <a:t>الألفة الكتابية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4978822" y="1347350"/>
            <a:ext cx="3692635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r" defTabSz="584200" rtl="1" hangingPunct="0">
              <a:spcAft>
                <a:spcPts val="600"/>
              </a:spcAft>
            </a:pPr>
            <a:r>
              <a:rPr lang="ar-SA" sz="24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معدل 1 منخفض إلى 5 مرتفع</a:t>
            </a:r>
            <a:endParaRPr lang="en-US" sz="2200" b="1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  <a:p>
            <a:pPr algn="r" defTabSz="584200" rtl="1" hangingPunct="0">
              <a:spcAft>
                <a:spcPts val="600"/>
              </a:spcAft>
            </a:pPr>
            <a:r>
              <a:rPr lang="ar-SA" sz="28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اسأل المترجم:</a:t>
            </a:r>
            <a:endParaRPr lang="en-US" sz="22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B995-F754-428D-ADA8-D10DB5D08148}"/>
              </a:ext>
            </a:extLst>
          </p:cNvPr>
          <p:cNvGrpSpPr/>
          <p:nvPr/>
        </p:nvGrpSpPr>
        <p:grpSpPr>
          <a:xfrm>
            <a:off x="2948759" y="4815191"/>
            <a:ext cx="6056319" cy="1800937"/>
            <a:chOff x="1640860" y="4244243"/>
            <a:chExt cx="6056319" cy="193108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B715B59-659C-4630-85A2-85CABF550777}"/>
                </a:ext>
              </a:extLst>
            </p:cNvPr>
            <p:cNvSpPr/>
            <p:nvPr/>
          </p:nvSpPr>
          <p:spPr>
            <a:xfrm>
              <a:off x="6711394" y="4244243"/>
              <a:ext cx="224754" cy="997349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E965AA-098F-4399-9F71-5413355946AD}"/>
                </a:ext>
              </a:extLst>
            </p:cNvPr>
            <p:cNvSpPr txBox="1"/>
            <p:nvPr/>
          </p:nvSpPr>
          <p:spPr>
            <a:xfrm>
              <a:off x="1640860" y="5241592"/>
              <a:ext cx="6056319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 rtl="1"/>
              <a:r>
                <a:rPr lang="ar-SA" sz="2800" b="1">
                  <a:solidFill>
                    <a:schemeClr val="bg1"/>
                  </a:solidFill>
                </a:rPr>
                <a:t>امنح كل مترجم درجة نهائية (متوسطة)</a:t>
              </a:r>
              <a:br>
                <a:rPr lang="ar-SA" sz="2800" b="1">
                  <a:solidFill>
                    <a:schemeClr val="bg1"/>
                  </a:solidFill>
                </a:rPr>
              </a:br>
              <a:r>
                <a:rPr lang="ar-SA" sz="2800" b="1">
                  <a:solidFill>
                    <a:schemeClr val="bg1"/>
                  </a:solidFill>
                </a:rPr>
                <a:t>يكتب في العمود 5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FAD338-603A-43EC-9343-729CE617E5DD}"/>
              </a:ext>
            </a:extLst>
          </p:cNvPr>
          <p:cNvSpPr txBox="1"/>
          <p:nvPr/>
        </p:nvSpPr>
        <p:spPr>
          <a:xfrm>
            <a:off x="317568" y="1627412"/>
            <a:ext cx="4292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 indent="-231775" algn="r" defTabSz="584200" rtl="1" hangingPunct="0">
              <a:buFont typeface="Arial" panose="020B0604020202020204" pitchFamily="34" charset="0"/>
              <a:buChar char="•"/>
            </a:pPr>
            <a:r>
              <a:rPr lang="ar-SA" sz="280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لتقييم أنفسهم على معرفة الكتاب المقدس
تسمية أسفار العهد الجديد
من كتب رومية ، سفر الرؤيا</a:t>
            </a:r>
            <a:br>
              <a:rPr lang="ar-SA" sz="280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</a:br>
            <a:r>
              <a:rPr lang="ar-SA" sz="280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و العبرانيين
كم من الكتاب المقدس قرأوا أو سمعوا قراءته
هل لديهم أي تدريب رسمي على الكتاب المقدس</a:t>
            </a:r>
            <a:endParaRPr lang="en-US" sz="28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A6ED28-AA1F-1D77-111F-B8CABACDE9EF}"/>
              </a:ext>
            </a:extLst>
          </p:cNvPr>
          <p:cNvGrpSpPr/>
          <p:nvPr/>
        </p:nvGrpSpPr>
        <p:grpSpPr>
          <a:xfrm>
            <a:off x="4659549" y="2450919"/>
            <a:ext cx="4166883" cy="2014335"/>
            <a:chOff x="1810939" y="2046514"/>
            <a:chExt cx="5268404" cy="315685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D466E2-EE03-2975-6673-8A252867679C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18DD7D2-2475-5AAC-8651-72128265CE66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A5E7CE7-9425-8321-15A8-22C56F3AF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D8818DD-7D57-CF78-B197-DE0C3EF6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2A2A9AE-6A35-669B-46AA-154ED763C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85866F-BD91-F3AA-7B8E-B9D1C8AD8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98A4735-31CA-0550-1CC6-C3EE2B5E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525A2C-AC60-5D8D-2E93-E3A0E64B9179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7FB1B7-7312-0715-66C1-2CD72210D738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9CB89-744E-7BE6-A918-87FD677A3525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56EF7D-567E-4126-EB86-7061F66E511F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CE91A0-C741-DF0C-3897-BF0D15888F88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62EF9-ABCD-C998-D0FC-9446D7D26B32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CA8013-9CB1-436A-D742-72FF638EA4EB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96B057-B61B-8EEB-14BE-511E84803134}"/>
              </a:ext>
            </a:extLst>
          </p:cNvPr>
          <p:cNvCxnSpPr>
            <a:cxnSpLocks/>
          </p:cNvCxnSpPr>
          <p:nvPr/>
        </p:nvCxnSpPr>
        <p:spPr>
          <a:xfrm>
            <a:off x="6153641" y="3333059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9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 dirty="0">
                <a:solidFill>
                  <a:srgbClr val="716557"/>
                </a:solidFill>
              </a:rPr>
              <a:t>المحطة 6:</a:t>
            </a:r>
            <a:br>
              <a:rPr lang="en-US" dirty="0"/>
            </a:br>
            <a:r>
              <a:rPr lang="ar-SA" sz="4000" dirty="0"/>
              <a:t>المهارات التكنولوجية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B995-F754-428D-ADA8-D10DB5D08148}"/>
              </a:ext>
            </a:extLst>
          </p:cNvPr>
          <p:cNvGrpSpPr/>
          <p:nvPr/>
        </p:nvGrpSpPr>
        <p:grpSpPr>
          <a:xfrm>
            <a:off x="2304294" y="4722471"/>
            <a:ext cx="6568382" cy="1647939"/>
            <a:chOff x="1128798" y="4527393"/>
            <a:chExt cx="6568382" cy="164793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B715B59-659C-4630-85A2-85CABF550777}"/>
                </a:ext>
              </a:extLst>
            </p:cNvPr>
            <p:cNvSpPr/>
            <p:nvPr/>
          </p:nvSpPr>
          <p:spPr>
            <a:xfrm>
              <a:off x="7270014" y="4527393"/>
              <a:ext cx="166055" cy="714199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E965AA-098F-4399-9F71-5413355946AD}"/>
                </a:ext>
              </a:extLst>
            </p:cNvPr>
            <p:cNvSpPr txBox="1"/>
            <p:nvPr/>
          </p:nvSpPr>
          <p:spPr>
            <a:xfrm>
              <a:off x="1128798" y="5241592"/>
              <a:ext cx="6568382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 rtl="1"/>
              <a:r>
                <a:rPr lang="ar-SA" sz="2800" b="1">
                  <a:solidFill>
                    <a:schemeClr val="bg1"/>
                  </a:solidFill>
                </a:rPr>
                <a:t>امنح كل مترجم درجة نهائية (متوسطة)</a:t>
              </a:r>
              <a:br>
                <a:rPr lang="ar-SA" sz="2800" b="1">
                  <a:solidFill>
                    <a:schemeClr val="bg1"/>
                  </a:solidFill>
                </a:rPr>
              </a:br>
              <a:r>
                <a:rPr lang="ar-SA" sz="2800" b="1">
                  <a:solidFill>
                    <a:schemeClr val="bg1"/>
                  </a:solidFill>
                </a:rPr>
                <a:t>يكتب في العمود 6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B57B5A-3533-4875-88DF-72C9D32445BF}"/>
              </a:ext>
            </a:extLst>
          </p:cNvPr>
          <p:cNvSpPr txBox="1"/>
          <p:nvPr/>
        </p:nvSpPr>
        <p:spPr>
          <a:xfrm>
            <a:off x="231124" y="1535585"/>
            <a:ext cx="4371164" cy="37805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r" defTabSz="584200" rtl="1" hangingPunct="0">
              <a:spcAft>
                <a:spcPts val="600"/>
              </a:spcAft>
            </a:pPr>
            <a:r>
              <a:rPr lang="ar-SA" sz="28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معدل 1 منخفض إلى 5 مرتفع</a:t>
            </a:r>
            <a:r>
              <a:rPr lang="en-US" sz="24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</a:t>
            </a:r>
          </a:p>
          <a:p>
            <a:pPr algn="r" defTabSz="584200" rtl="1" hangingPunct="0">
              <a:spcBef>
                <a:spcPts val="600"/>
              </a:spcBef>
              <a:spcAft>
                <a:spcPts val="600"/>
              </a:spcAft>
            </a:pPr>
            <a:r>
              <a:rPr lang="ar-SA" sz="28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اطلب من المترجم: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</a:t>
            </a:r>
          </a:p>
          <a:p>
            <a:pPr marL="573088" lvl="1" indent="-231775" algn="r" defTabSz="584200" rtl="1" hangingPunct="0"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قم بتشغيل الكمبيوتر / الجهاز اللوحي
اتبع توجيهاتك الشفهية لفتح تطبيق الكتابة
اكتب ثلاث جمل</a:t>
            </a:r>
            <a:br>
              <a:rPr lang="ar-SA" sz="28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</a:br>
            <a:r>
              <a:rPr lang="ar-SA" sz="28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في التطبيق</a:t>
            </a:r>
            <a:endParaRPr lang="en-US" sz="22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6C9CA8-ADEC-A1E3-73D3-411604257139}"/>
              </a:ext>
            </a:extLst>
          </p:cNvPr>
          <p:cNvGrpSpPr/>
          <p:nvPr/>
        </p:nvGrpSpPr>
        <p:grpSpPr>
          <a:xfrm>
            <a:off x="4602288" y="2705761"/>
            <a:ext cx="4166883" cy="2014335"/>
            <a:chOff x="1810939" y="2046515"/>
            <a:chExt cx="5268404" cy="315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1EEAE-1CF2-B71D-2363-1FE268B523A8}"/>
                </a:ext>
              </a:extLst>
            </p:cNvPr>
            <p:cNvSpPr/>
            <p:nvPr/>
          </p:nvSpPr>
          <p:spPr>
            <a:xfrm>
              <a:off x="1810939" y="2046515"/>
              <a:ext cx="5261430" cy="31568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E3FE03-0C21-667F-E161-8B7614AB0FF3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2B38C7-2972-1AA7-B288-17FACE449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95C33A4-123B-BEB5-3061-8EB654F9B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5358EA-9BBA-14EF-F324-6BFA12B76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38238D4-1BC2-9701-1CEF-7D98CE688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CF6AD7-06CC-D799-B72B-BAA04363A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DCE24-459B-D33E-1C15-3C3F12A2E9C8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0167-3E66-FD5E-8225-3BA2544AC711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3C8D6C-9909-98EB-9DEC-9B058544C5F2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CAF53-8E40-13B9-D1BE-1C43A7D2876E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6E10EE-182F-A67E-94DD-18647E02DF73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AAB36F-EA7B-D10C-245B-D692B870CCA8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05BC2-BE5A-43EB-D407-2B24D58EBD51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F040F2-3E4A-1EEA-C53A-BE0DC6CE8889}"/>
              </a:ext>
            </a:extLst>
          </p:cNvPr>
          <p:cNvCxnSpPr>
            <a:cxnSpLocks/>
          </p:cNvCxnSpPr>
          <p:nvPr/>
        </p:nvCxnSpPr>
        <p:spPr>
          <a:xfrm>
            <a:off x="6187575" y="3300817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6CC0-0004-4F1D-A152-BB5FA207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20555"/>
            <a:ext cx="7886700" cy="823265"/>
          </a:xfrm>
        </p:spPr>
        <p:txBody>
          <a:bodyPr/>
          <a:lstStyle/>
          <a:p>
            <a:pPr rtl="1"/>
            <a:r>
              <a:rPr lang="ar-SA" sz="4400"/>
              <a:t>أشكال الشخصية</a:t>
            </a:r>
            <a:endParaRPr lang="en-US" sz="2800" dirty="0">
              <a:solidFill>
                <a:srgbClr val="83A83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29F8D7-B2AF-47C8-BB9B-962F5BB8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" r="26040" b="411"/>
          <a:stretch/>
        </p:blipFill>
        <p:spPr>
          <a:xfrm rot="14357960">
            <a:off x="6027539" y="2761648"/>
            <a:ext cx="2647344" cy="1432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A0E532-5843-4657-9028-CC9AD8E23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01" y="2184489"/>
            <a:ext cx="2489021" cy="2489021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3C61B2E-C1BC-2D9E-3774-C81CAE7B467B}"/>
              </a:ext>
            </a:extLst>
          </p:cNvPr>
          <p:cNvSpPr/>
          <p:nvPr/>
        </p:nvSpPr>
        <p:spPr>
          <a:xfrm>
            <a:off x="2527403" y="2754483"/>
            <a:ext cx="1793942" cy="13716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E25C5-678C-3AD7-1C45-A8251B88FAFB}"/>
              </a:ext>
            </a:extLst>
          </p:cNvPr>
          <p:cNvSpPr/>
          <p:nvPr/>
        </p:nvSpPr>
        <p:spPr>
          <a:xfrm>
            <a:off x="4776305" y="2662908"/>
            <a:ext cx="1581665" cy="1554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A4F51-BE89-CBF3-85B7-AC197F2464CD}"/>
              </a:ext>
            </a:extLst>
          </p:cNvPr>
          <p:cNvSpPr txBox="1"/>
          <p:nvPr/>
        </p:nvSpPr>
        <p:spPr>
          <a:xfrm>
            <a:off x="2774822" y="5347624"/>
            <a:ext cx="341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3600" b="1">
                <a:solidFill>
                  <a:srgbClr val="83A83F"/>
                </a:solidFill>
              </a:rPr>
              <a:t>ما هو شكلك؟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248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6" y="1857860"/>
            <a:ext cx="2897010" cy="863169"/>
          </a:xfrm>
        </p:spPr>
        <p:txBody>
          <a:bodyPr/>
          <a:lstStyle/>
          <a:p>
            <a:pPr rtl="1"/>
            <a:r>
              <a:rPr lang="ar-SA" sz="3600"/>
              <a:t>منطقة التنمية القريبة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11BEF-B975-4CBD-AD74-8C03AE7D5365}"/>
              </a:ext>
            </a:extLst>
          </p:cNvPr>
          <p:cNvSpPr txBox="1"/>
          <p:nvPr/>
        </p:nvSpPr>
        <p:spPr>
          <a:xfrm>
            <a:off x="-4747278" y="454736"/>
            <a:ext cx="4702628" cy="4532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Skills Inventory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3-circle drawing for ZPD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learner increases his skill by working with someone 1 step ahead.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outer ring of skill is still beyond learner.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ZPD—baby learning to walk; learning to ride a bike.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do better with someone who will meet them in the middle circle..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Picture of scaffolding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receive support like a scaffold in layers so they can reach higher.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 Skills Inventory helps leaders form teams of translators that can work well together.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done at beginning of workshop.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translators with others of similar skill level.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 assessed: GL ability, HL ability, Bible knowledge, Tech Knowledge, thinking style.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kinds of needs might keep translators from focusing on work?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leaders at a MAST event help provide for these needs so translators can learn and work?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65ABB3-D54D-4E57-902D-B09F6C530BE2}"/>
              </a:ext>
            </a:extLst>
          </p:cNvPr>
          <p:cNvSpPr/>
          <p:nvPr/>
        </p:nvSpPr>
        <p:spPr>
          <a:xfrm>
            <a:off x="2946482" y="2369359"/>
            <a:ext cx="3622122" cy="3622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4C7-DC34-431A-BEE1-7B666D81FAD6}"/>
              </a:ext>
            </a:extLst>
          </p:cNvPr>
          <p:cNvSpPr txBox="1"/>
          <p:nvPr/>
        </p:nvSpPr>
        <p:spPr>
          <a:xfrm>
            <a:off x="3704106" y="4524693"/>
            <a:ext cx="2190830" cy="1317477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noAutofit/>
          </a:bodyPr>
          <a:lstStyle/>
          <a:p>
            <a:pPr lvl="0" algn="ctr" rtl="1">
              <a:defRPr/>
            </a:pPr>
            <a:r>
              <a:rPr lang="ar-SA" sz="2800" dirty="0">
                <a:solidFill>
                  <a:srgbClr val="5B4A42"/>
                </a:solidFill>
              </a:rPr>
              <a:t>لا يمكن للمتعلم أن يفعل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46765-0814-4520-BF47-C03F706FF6DB}"/>
              </a:ext>
            </a:extLst>
          </p:cNvPr>
          <p:cNvSpPr/>
          <p:nvPr/>
        </p:nvSpPr>
        <p:spPr>
          <a:xfrm>
            <a:off x="3422146" y="2845024"/>
            <a:ext cx="2670794" cy="2670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A1E5BC-4894-48F9-9892-667388CA2984}"/>
              </a:ext>
            </a:extLst>
          </p:cNvPr>
          <p:cNvSpPr/>
          <p:nvPr/>
        </p:nvSpPr>
        <p:spPr>
          <a:xfrm>
            <a:off x="3928116" y="3350994"/>
            <a:ext cx="1742810" cy="1658854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Autofit/>
          </a:bodyPr>
          <a:lstStyle/>
          <a:p>
            <a:pPr lvl="0" algn="ctr" rtl="1">
              <a:defRPr/>
            </a:pPr>
            <a:r>
              <a:rPr lang="ar-S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المتعلم</a:t>
            </a:r>
            <a:br>
              <a:rPr lang="ar-S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ar-S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يمكن القيام به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ar-SA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بدون مساعدة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5492F-DCBA-427F-8DAE-50A9D33B3602}"/>
              </a:ext>
            </a:extLst>
          </p:cNvPr>
          <p:cNvSpPr txBox="1"/>
          <p:nvPr/>
        </p:nvSpPr>
        <p:spPr>
          <a:xfrm>
            <a:off x="583548" y="3295955"/>
            <a:ext cx="2096246" cy="77169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lvl="0" algn="ctr" rtl="1">
              <a:defRPr/>
            </a:pPr>
            <a:r>
              <a:rPr lang="ar-SA" sz="3200">
                <a:solidFill>
                  <a:srgbClr val="5B4A42"/>
                </a:solidFill>
              </a:rPr>
              <a:t>يمكن للمتعلم القيام به</a:t>
            </a:r>
            <a:br>
              <a:rPr lang="ar-SA" sz="3200">
                <a:solidFill>
                  <a:srgbClr val="5B4A42"/>
                </a:solidFill>
              </a:rPr>
            </a:br>
            <a:r>
              <a:rPr lang="ar-SA" sz="3200">
                <a:solidFill>
                  <a:srgbClr val="5B4A42"/>
                </a:solidFill>
              </a:rPr>
              <a:t>مع التوجيه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23D39EB-6E5D-4AD3-9F38-48710EBD1DBD}"/>
              </a:ext>
            </a:extLst>
          </p:cNvPr>
          <p:cNvSpPr/>
          <p:nvPr/>
        </p:nvSpPr>
        <p:spPr>
          <a:xfrm rot="7280520">
            <a:off x="3299166" y="2793397"/>
            <a:ext cx="123954" cy="1099198"/>
          </a:xfrm>
          <a:prstGeom prst="triangle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8800E-815B-3BBB-187C-EB7E80688FA8}"/>
              </a:ext>
            </a:extLst>
          </p:cNvPr>
          <p:cNvSpPr txBox="1"/>
          <p:nvPr/>
        </p:nvSpPr>
        <p:spPr>
          <a:xfrm>
            <a:off x="3650384" y="500544"/>
            <a:ext cx="1843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ZPD</a:t>
            </a:r>
          </a:p>
        </p:txBody>
      </p:sp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E833-37C0-47CA-8062-0666DE6B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400"/>
              <a:t>السقالات</a:t>
            </a:r>
            <a:endParaRPr lang="en-US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6CBCA-B75A-411A-BAC0-389178DBE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7275"/>
            <a:ext cx="3001774" cy="47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1E452-6F8F-4403-AF7A-6B0F30D015EA}"/>
              </a:ext>
            </a:extLst>
          </p:cNvPr>
          <p:cNvSpPr txBox="1"/>
          <p:nvPr/>
        </p:nvSpPr>
        <p:spPr>
          <a:xfrm>
            <a:off x="3899854" y="2227652"/>
            <a:ext cx="469986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ar-SA" sz="4000" b="1">
                <a:solidFill>
                  <a:schemeClr val="accent1"/>
                </a:solidFill>
              </a:rPr>
              <a:t>عملية تدريب الطلاب من خلال تقديم الدعم</a:t>
            </a:r>
            <a:br>
              <a:rPr lang="ar-SA" sz="4000" b="1">
                <a:solidFill>
                  <a:schemeClr val="accent1"/>
                </a:solidFill>
              </a:rPr>
            </a:br>
            <a:r>
              <a:rPr lang="ar-SA" sz="4000" b="1">
                <a:solidFill>
                  <a:schemeClr val="accent1"/>
                </a:solidFill>
              </a:rPr>
              <a:t>للوصول إلى أعلى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A94C-2797-4C2E-9B4D-26E9D08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400"/>
              <a:t>تقييم المترجمين</a:t>
            </a:r>
            <a:br>
              <a:rPr lang="ar-SA" sz="4400"/>
            </a:br>
            <a:r>
              <a:rPr lang="ar-SA" sz="4400"/>
              <a:t>للتنسيب الجماعي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B11A9-899B-0866-5BC2-E561BA413559}"/>
              </a:ext>
            </a:extLst>
          </p:cNvPr>
          <p:cNvGrpSpPr/>
          <p:nvPr/>
        </p:nvGrpSpPr>
        <p:grpSpPr>
          <a:xfrm flipH="1">
            <a:off x="356839" y="2100937"/>
            <a:ext cx="8430321" cy="3596572"/>
            <a:chOff x="234200" y="2100937"/>
            <a:chExt cx="8677446" cy="35965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8A8549-63E3-475A-9AF4-583755A83EB8}"/>
                </a:ext>
              </a:extLst>
            </p:cNvPr>
            <p:cNvSpPr/>
            <p:nvPr/>
          </p:nvSpPr>
          <p:spPr>
            <a:xfrm>
              <a:off x="2585827" y="2832427"/>
              <a:ext cx="2054776" cy="205477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lIns="0" tIns="45720" rIns="0" bIns="45720" rtlCol="0" anchor="ctr">
              <a:noAutofit/>
            </a:bodyPr>
            <a:lstStyle/>
            <a:p>
              <a:pPr algn="ctr" rtl="1"/>
              <a:r>
                <a:rPr lang="ar-SA" sz="2400" b="1">
                  <a:solidFill>
                    <a:schemeClr val="bg1"/>
                  </a:solidFill>
                </a:rPr>
                <a:t>مترجمو </a:t>
              </a:r>
              <a:r>
                <a:rPr lang="en-US" sz="2400" b="1">
                  <a:solidFill>
                    <a:schemeClr val="bg1"/>
                  </a:solidFill>
                </a:rPr>
                <a:t>LC</a:t>
              </a:r>
              <a:br>
                <a:rPr lang="en-US" sz="2400" b="1">
                  <a:solidFill>
                    <a:schemeClr val="bg1"/>
                  </a:solidFill>
                </a:rPr>
              </a:br>
              <a:r>
                <a:rPr lang="ar-SA" sz="2400" b="1">
                  <a:solidFill>
                    <a:schemeClr val="bg1"/>
                  </a:solidFill>
                </a:rPr>
                <a:t>مدعم</a:t>
              </a:r>
              <a:br>
                <a:rPr lang="ar-SA" sz="2400" b="1">
                  <a:solidFill>
                    <a:schemeClr val="bg1"/>
                  </a:solidFill>
                </a:rPr>
              </a:br>
              <a:r>
                <a:rPr lang="ar-SA" sz="2400" b="1">
                  <a:solidFill>
                    <a:schemeClr val="bg1"/>
                  </a:solidFill>
                </a:rPr>
                <a:t>ل </a:t>
              </a:r>
              <a:r>
                <a:rPr lang="en-US" sz="2400" b="1">
                  <a:solidFill>
                    <a:schemeClr val="bg1"/>
                  </a:solidFill>
                </a:rPr>
                <a:t>ZPD</a:t>
              </a:r>
              <a:br>
                <a:rPr lang="en-US" sz="2400" b="1">
                  <a:solidFill>
                    <a:schemeClr val="bg1"/>
                  </a:solidFill>
                </a:rPr>
              </a:br>
              <a:r>
                <a:rPr lang="en-US" sz="2400" b="1">
                  <a:solidFill>
                    <a:schemeClr val="bg1"/>
                  </a:solidFill>
                </a:rPr>
                <a:t>"</a:t>
              </a:r>
              <a:r>
                <a:rPr lang="ar-SA" sz="2400" b="1">
                  <a:solidFill>
                    <a:schemeClr val="bg1"/>
                  </a:solidFill>
                </a:rPr>
                <a:t>منتصف الدائرة"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FBE053-3D75-453F-8999-4C675F1E034B}"/>
                </a:ext>
              </a:extLst>
            </p:cNvPr>
            <p:cNvGrpSpPr/>
            <p:nvPr/>
          </p:nvGrpSpPr>
          <p:grpSpPr>
            <a:xfrm>
              <a:off x="234200" y="2739675"/>
              <a:ext cx="2054776" cy="2054776"/>
              <a:chOff x="234200" y="2739675"/>
              <a:chExt cx="2054776" cy="205477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41490C-BA1E-4B46-8A9F-7DCCA4B5B3AF}"/>
                  </a:ext>
                </a:extLst>
              </p:cNvPr>
              <p:cNvSpPr txBox="1"/>
              <p:nvPr/>
            </p:nvSpPr>
            <p:spPr>
              <a:xfrm>
                <a:off x="234200" y="3166899"/>
                <a:ext cx="2054776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ar-SA" sz="2400" b="1" dirty="0"/>
                  <a:t>مترجمو </a:t>
                </a:r>
                <a:r>
                  <a:rPr lang="en-US" sz="2400" b="1" dirty="0"/>
                  <a:t>LC
</a:t>
                </a:r>
                <a:r>
                  <a:rPr lang="ar-SA" sz="2400" b="1" dirty="0"/>
                  <a:t>مع
مترجمو </a:t>
                </a:r>
                <a:r>
                  <a:rPr lang="en-US" sz="2400" b="1" dirty="0"/>
                  <a:t>HC</a:t>
                </a:r>
              </a:p>
            </p:txBody>
          </p:sp>
          <p:sp>
            <p:nvSpPr>
              <p:cNvPr id="6" name="&quot;Not Allowed&quot; Symbol 5">
                <a:extLst>
                  <a:ext uri="{FF2B5EF4-FFF2-40B4-BE49-F238E27FC236}">
                    <a16:creationId xmlns:a16="http://schemas.microsoft.com/office/drawing/2014/main" id="{1CE99363-7DE0-466C-8504-4C74EF5674C5}"/>
                  </a:ext>
                </a:extLst>
              </p:cNvPr>
              <p:cNvSpPr/>
              <p:nvPr/>
            </p:nvSpPr>
            <p:spPr>
              <a:xfrm>
                <a:off x="234200" y="2739675"/>
                <a:ext cx="2054776" cy="2054776"/>
              </a:xfrm>
              <a:prstGeom prst="noSmoking">
                <a:avLst>
                  <a:gd name="adj" fmla="val 2744"/>
                </a:avLst>
              </a:prstGeom>
              <a:solidFill>
                <a:srgbClr val="FF000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sz="200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02EB94-EED9-4DB1-9CC9-76D0FC64C370}"/>
                </a:ext>
              </a:extLst>
            </p:cNvPr>
            <p:cNvSpPr/>
            <p:nvPr/>
          </p:nvSpPr>
          <p:spPr>
            <a:xfrm>
              <a:off x="1012726" y="2100937"/>
              <a:ext cx="497725" cy="497725"/>
            </a:xfrm>
            <a:prstGeom prst="ellipse">
              <a:avLst/>
            </a:prstGeom>
            <a:solidFill>
              <a:srgbClr val="716557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12990-6F8B-442A-B9B1-9651FD36ABEC}"/>
                </a:ext>
              </a:extLst>
            </p:cNvPr>
            <p:cNvSpPr/>
            <p:nvPr/>
          </p:nvSpPr>
          <p:spPr>
            <a:xfrm>
              <a:off x="3364352" y="2100937"/>
              <a:ext cx="497725" cy="497725"/>
            </a:xfrm>
            <a:prstGeom prst="ellipse">
              <a:avLst/>
            </a:prstGeom>
            <a:solidFill>
              <a:srgbClr val="716557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66CBC5-5AB4-4CDB-BD98-19B448FF3FE5}"/>
                </a:ext>
              </a:extLst>
            </p:cNvPr>
            <p:cNvSpPr/>
            <p:nvPr/>
          </p:nvSpPr>
          <p:spPr>
            <a:xfrm>
              <a:off x="5695666" y="2100937"/>
              <a:ext cx="497725" cy="497725"/>
            </a:xfrm>
            <a:prstGeom prst="ellipse">
              <a:avLst/>
            </a:prstGeom>
            <a:solidFill>
              <a:srgbClr val="716557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F07A2D-F0EE-4BD1-8DA3-B328D234E73C}"/>
                </a:ext>
              </a:extLst>
            </p:cNvPr>
            <p:cNvSpPr/>
            <p:nvPr/>
          </p:nvSpPr>
          <p:spPr>
            <a:xfrm>
              <a:off x="7831188" y="2100937"/>
              <a:ext cx="497725" cy="497725"/>
            </a:xfrm>
            <a:prstGeom prst="ellipse">
              <a:avLst/>
            </a:prstGeom>
            <a:solidFill>
              <a:srgbClr val="716557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616E4B-ACD4-4F29-9608-97B4111B4FAC}"/>
                </a:ext>
              </a:extLst>
            </p:cNvPr>
            <p:cNvGrpSpPr/>
            <p:nvPr/>
          </p:nvGrpSpPr>
          <p:grpSpPr>
            <a:xfrm>
              <a:off x="4937454" y="2851459"/>
              <a:ext cx="2014150" cy="1942992"/>
              <a:chOff x="1519794" y="4455366"/>
              <a:chExt cx="2014150" cy="194299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A13C9D4-95AF-414E-BF3A-B8523A940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17" b="20124"/>
              <a:stretch/>
            </p:blipFill>
            <p:spPr>
              <a:xfrm>
                <a:off x="1556324" y="4455366"/>
                <a:ext cx="1941091" cy="1942992"/>
              </a:xfrm>
              <a:prstGeom prst="round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9D8D37-F62C-41E2-880F-F71001D05F00}"/>
                  </a:ext>
                </a:extLst>
              </p:cNvPr>
              <p:cNvSpPr txBox="1"/>
              <p:nvPr/>
            </p:nvSpPr>
            <p:spPr>
              <a:xfrm>
                <a:off x="1519794" y="5072921"/>
                <a:ext cx="2014150" cy="707886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rtl="1"/>
                <a:r>
                  <a:rPr lang="ar-SA" sz="4000">
                    <a:solidFill>
                      <a:schemeClr val="bg1"/>
                    </a:solidFill>
                    <a:effectLst>
                      <a:glow rad="330200">
                        <a:schemeClr val="tx2">
                          <a:lumMod val="75000"/>
                          <a:alpha val="97000"/>
                        </a:schemeClr>
                      </a:glow>
                    </a:effectLst>
                  </a:rPr>
                  <a:t>سقاله</a:t>
                </a:r>
                <a:endParaRPr lang="en-US" sz="4000" dirty="0">
                  <a:effectLst>
                    <a:glow rad="330200">
                      <a:schemeClr val="tx2">
                        <a:lumMod val="75000"/>
                        <a:alpha val="97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C6A3F0-EC6C-4B36-8811-AE77FCD8000C}"/>
                </a:ext>
              </a:extLst>
            </p:cNvPr>
            <p:cNvGrpSpPr/>
            <p:nvPr/>
          </p:nvGrpSpPr>
          <p:grpSpPr>
            <a:xfrm>
              <a:off x="7248455" y="2832427"/>
              <a:ext cx="1663191" cy="2865082"/>
              <a:chOff x="7248455" y="2832427"/>
              <a:chExt cx="1663191" cy="286508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A89F54F-4232-4222-A442-8138B4994C56}"/>
                  </a:ext>
                </a:extLst>
              </p:cNvPr>
              <p:cNvSpPr/>
              <p:nvPr/>
            </p:nvSpPr>
            <p:spPr>
              <a:xfrm>
                <a:off x="7339216" y="2832427"/>
                <a:ext cx="1481668" cy="1481668"/>
              </a:xfrm>
              <a:prstGeom prst="roundRect">
                <a:avLst/>
              </a:prstGeom>
              <a:solidFill>
                <a:schemeClr val="accent1"/>
              </a:solidFill>
            </p:spPr>
            <p:txBody>
              <a:bodyPr rtlCol="0" anchor="ctr">
                <a:noAutofit/>
              </a:bodyPr>
              <a:lstStyle/>
              <a:p>
                <a:pPr algn="ctr" rtl="1"/>
                <a:r>
                  <a:rPr lang="ar-SA" sz="32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زعيم:
تجميع</a:t>
                </a:r>
                <a:endPara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FE3A72F-F34A-4103-8D52-C6DB0C911CB5}"/>
                  </a:ext>
                </a:extLst>
              </p:cNvPr>
              <p:cNvGrpSpPr/>
              <p:nvPr/>
            </p:nvGrpSpPr>
            <p:grpSpPr>
              <a:xfrm>
                <a:off x="7248455" y="4038399"/>
                <a:ext cx="1663191" cy="1659110"/>
                <a:chOff x="7174614" y="3788028"/>
                <a:chExt cx="1663191" cy="165911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5AF1C9C-B5B6-4EEE-AE55-D999CFD71634}"/>
                    </a:ext>
                  </a:extLst>
                </p:cNvPr>
                <p:cNvSpPr/>
                <p:nvPr/>
              </p:nvSpPr>
              <p:spPr>
                <a:xfrm>
                  <a:off x="7174614" y="4656506"/>
                  <a:ext cx="554397" cy="55439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US" sz="200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5B61EE5-8A1C-4D55-B7A0-5A75F0ACDE27}"/>
                    </a:ext>
                  </a:extLst>
                </p:cNvPr>
                <p:cNvSpPr/>
                <p:nvPr/>
              </p:nvSpPr>
              <p:spPr>
                <a:xfrm>
                  <a:off x="7729011" y="4222806"/>
                  <a:ext cx="554397" cy="55439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US" sz="200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15B454B-A8CB-483B-836B-3692609D8776}"/>
                    </a:ext>
                  </a:extLst>
                </p:cNvPr>
                <p:cNvSpPr/>
                <p:nvPr/>
              </p:nvSpPr>
              <p:spPr>
                <a:xfrm>
                  <a:off x="8283408" y="4892741"/>
                  <a:ext cx="554397" cy="55439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US" sz="200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D44DA67-B4D7-47EF-A077-F3AA4BC14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06209" y="3788028"/>
                  <a:ext cx="0" cy="71197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F36A0B-15A5-49FC-B56D-B61896B38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57021" y="3867251"/>
                  <a:ext cx="301165" cy="10254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76A8D30-671D-4D7B-BF64-1122EA48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5614" y="3836584"/>
                  <a:ext cx="374168" cy="128329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224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جرد مهارات الفريق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D6323-09C6-4F47-96CF-E4372FB3FB40}"/>
              </a:ext>
            </a:extLst>
          </p:cNvPr>
          <p:cNvSpPr/>
          <p:nvPr/>
        </p:nvSpPr>
        <p:spPr>
          <a:xfrm>
            <a:off x="0" y="5265121"/>
            <a:ext cx="9144000" cy="109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lvl="0" algn="ctr" rtl="1">
              <a:defRPr/>
            </a:pPr>
            <a:r>
              <a:rPr lang="ar-SA" sz="3200" dirty="0">
                <a:solidFill>
                  <a:srgbClr val="5B4A42"/>
                </a:solidFill>
                <a:latin typeface="Arial" panose="020B0604020202020204" pitchFamily="34" charset="0"/>
              </a:rPr>
              <a:t>ما هي الاحتياجات التي تمنع تركيز المترجم؟
كيف سيوفر قادة </a:t>
            </a:r>
            <a:r>
              <a:rPr lang="en-US" sz="3200" dirty="0">
                <a:solidFill>
                  <a:srgbClr val="5B4A42"/>
                </a:solidFill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 </a:t>
            </a:r>
            <a:r>
              <a:rPr lang="ar-SA" sz="3200" dirty="0">
                <a:solidFill>
                  <a:srgbClr val="5B4A42"/>
                </a:solidFill>
                <a:latin typeface="Arial" panose="020B0604020202020204" pitchFamily="34" charset="0"/>
              </a:rPr>
              <a:t>هذه الاحتياجات؟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2D6243-89E1-9843-2F81-ADF51889938C}"/>
              </a:ext>
            </a:extLst>
          </p:cNvPr>
          <p:cNvGrpSpPr/>
          <p:nvPr/>
        </p:nvGrpSpPr>
        <p:grpSpPr>
          <a:xfrm flipH="1">
            <a:off x="9163" y="1049293"/>
            <a:ext cx="8842915" cy="4044456"/>
            <a:chOff x="342583" y="962590"/>
            <a:chExt cx="8839608" cy="40444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DD2C8-0410-446B-ACA3-C4E16AF5CC8F}"/>
                </a:ext>
              </a:extLst>
            </p:cNvPr>
            <p:cNvSpPr/>
            <p:nvPr/>
          </p:nvSpPr>
          <p:spPr>
            <a:xfrm>
              <a:off x="1567543" y="2051854"/>
              <a:ext cx="2656114" cy="1915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165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95C2C1-49B7-4AF4-8D29-611BC6BD3C34}"/>
                </a:ext>
              </a:extLst>
            </p:cNvPr>
            <p:cNvGrpSpPr/>
            <p:nvPr/>
          </p:nvGrpSpPr>
          <p:grpSpPr>
            <a:xfrm>
              <a:off x="3378496" y="1839582"/>
              <a:ext cx="2340429" cy="2340429"/>
              <a:chOff x="3173186" y="1634745"/>
              <a:chExt cx="2340429" cy="234042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C1BCC1E-506F-49B3-9438-F4152FB57D41}"/>
                  </a:ext>
                </a:extLst>
              </p:cNvPr>
              <p:cNvSpPr/>
              <p:nvPr/>
            </p:nvSpPr>
            <p:spPr>
              <a:xfrm>
                <a:off x="3173186" y="1634745"/>
                <a:ext cx="2340429" cy="23404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71655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A824CF-ACE0-463E-8B94-CC143BD8C264}"/>
                  </a:ext>
                </a:extLst>
              </p:cNvPr>
              <p:cNvSpPr txBox="1"/>
              <p:nvPr/>
            </p:nvSpPr>
            <p:spPr>
              <a:xfrm>
                <a:off x="3287483" y="2020129"/>
                <a:ext cx="21118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rtl="1">
                  <a:defRPr/>
                </a:pPr>
                <a:r>
                  <a:rPr lang="ar-SA" sz="3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تشكيل فرق تعمل معا بشكل جيد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D9D44A-D2F5-4655-B1A2-825C732F575F}"/>
                </a:ext>
              </a:extLst>
            </p:cNvPr>
            <p:cNvSpPr txBox="1"/>
            <p:nvPr/>
          </p:nvSpPr>
          <p:spPr>
            <a:xfrm>
              <a:off x="6437380" y="1732523"/>
              <a:ext cx="2744811" cy="255454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74625" lvl="0" indent="-174625" algn="r" rtl="1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ar-SA" sz="2800" dirty="0">
                  <a:solidFill>
                    <a:srgbClr val="5B4A4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قدرة </a:t>
              </a:r>
              <a:r>
                <a:rPr lang="en-US" sz="2800" dirty="0">
                  <a:solidFill>
                    <a:srgbClr val="5B4A4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
</a:t>
              </a:r>
              <a:r>
                <a:rPr lang="ar-SA" sz="2800" dirty="0">
                  <a:solidFill>
                    <a:srgbClr val="5B4A4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قدرة </a:t>
              </a:r>
              <a:r>
                <a:rPr lang="en-US" sz="2800" dirty="0">
                  <a:solidFill>
                    <a:srgbClr val="5B4A4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HL
</a:t>
              </a:r>
              <a:r>
                <a:rPr lang="ar-SA" sz="2800" dirty="0">
                  <a:solidFill>
                    <a:srgbClr val="5B4A4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أسلوب التفكير
معرفة الكتاب المقدس
المعرفة التقنية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919AF51-7C78-4018-B1BC-639616E0B7E6}"/>
                </a:ext>
              </a:extLst>
            </p:cNvPr>
            <p:cNvSpPr/>
            <p:nvPr/>
          </p:nvSpPr>
          <p:spPr>
            <a:xfrm>
              <a:off x="5833225" y="2522045"/>
              <a:ext cx="566057" cy="975503"/>
            </a:xfrm>
            <a:prstGeom prst="rightArrow">
              <a:avLst>
                <a:gd name="adj1" fmla="val 54464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165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674B9C-9DE8-473D-ACE9-9FA26D426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" t="1053" r="31386" b="8926"/>
            <a:stretch/>
          </p:blipFill>
          <p:spPr>
            <a:xfrm>
              <a:off x="1304766" y="962590"/>
              <a:ext cx="1724184" cy="1724687"/>
            </a:xfrm>
            <a:prstGeom prst="ellipse">
              <a:avLst/>
            </a:prstGeom>
            <a:ln w="38100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6496796-3394-4878-80F2-F9989EBA6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" r="15"/>
            <a:stretch/>
          </p:blipFill>
          <p:spPr>
            <a:xfrm>
              <a:off x="1601399" y="3282359"/>
              <a:ext cx="1724184" cy="1724687"/>
            </a:xfrm>
            <a:prstGeom prst="ellipse">
              <a:avLst/>
            </a:prstGeom>
            <a:ln w="38100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FE2991-5749-4340-A97C-088CC997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" r="15"/>
            <a:stretch/>
          </p:blipFill>
          <p:spPr>
            <a:xfrm>
              <a:off x="342583" y="2237608"/>
              <a:ext cx="1724184" cy="1724687"/>
            </a:xfrm>
            <a:prstGeom prst="ellipse">
              <a:avLst/>
            </a:prstGeom>
            <a:ln w="38100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289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982"/>
            <a:ext cx="7886700" cy="1325563"/>
          </a:xfrm>
        </p:spPr>
        <p:txBody>
          <a:bodyPr/>
          <a:lstStyle/>
          <a:p>
            <a:pPr rtl="1"/>
            <a:r>
              <a:rPr lang="ar-SA" sz="3600" dirty="0">
                <a:solidFill>
                  <a:srgbClr val="716557"/>
                </a:solidFill>
              </a:rPr>
              <a:t>المحطة 1:</a:t>
            </a:r>
            <a:br>
              <a:rPr lang="en-US" dirty="0"/>
            </a:br>
            <a:r>
              <a:rPr lang="ar-SA" sz="3600" dirty="0"/>
              <a:t>لغة البوابة (</a:t>
            </a:r>
            <a:r>
              <a:rPr lang="en-US" sz="3600" dirty="0"/>
              <a:t> (GL</a:t>
            </a:r>
            <a:r>
              <a:rPr lang="ar-SA" sz="3600" dirty="0"/>
              <a:t>الطلاقة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1" y="1617173"/>
            <a:ext cx="4506225" cy="3361524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2800" b="1" dirty="0"/>
              <a:t>معدل 1 منخفض إلى 5 مرتفع</a:t>
            </a:r>
            <a:r>
              <a:rPr lang="en-US" b="1" dirty="0"/>
              <a:t> 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ar-SA" sz="3200" dirty="0"/>
              <a:t>اطلب من المترجم:</a:t>
            </a:r>
            <a:r>
              <a:rPr lang="en-US" dirty="0"/>
              <a:t> 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</a:pPr>
            <a:r>
              <a:rPr lang="ar-SA" sz="2800" dirty="0"/>
              <a:t>اقرأ مجموعة مختارة من 5 آيات.
تلخيص الآيات في </a:t>
            </a:r>
            <a:r>
              <a:rPr lang="en-US" sz="2800" dirty="0"/>
              <a:t>GL.
</a:t>
            </a:r>
            <a:r>
              <a:rPr lang="ar-SA" sz="2800" dirty="0"/>
              <a:t>تقديم أنفسهم في </a:t>
            </a:r>
            <a:r>
              <a:rPr lang="en-US" sz="2800" dirty="0"/>
              <a:t>GL.
</a:t>
            </a:r>
            <a:r>
              <a:rPr lang="ar-SA" sz="2800" dirty="0"/>
              <a:t>اكتب شيئا عن مترجم آخر في </a:t>
            </a:r>
            <a:r>
              <a:rPr lang="en-US" sz="2800" dirty="0"/>
              <a:t>GL.</a:t>
            </a:r>
            <a:endParaRPr lang="en-US" sz="2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7375A2-F1C5-4C3F-B98A-D65B036B19F4}"/>
              </a:ext>
            </a:extLst>
          </p:cNvPr>
          <p:cNvGrpSpPr/>
          <p:nvPr/>
        </p:nvGrpSpPr>
        <p:grpSpPr>
          <a:xfrm>
            <a:off x="4572000" y="1659699"/>
            <a:ext cx="4166883" cy="2014335"/>
            <a:chOff x="1810939" y="2046514"/>
            <a:chExt cx="5268404" cy="31568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A97705-DDD2-44DD-A9F9-74946E6EF771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56613F-FE38-4798-8782-EAABA34CD340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EC8F189-21CA-4F61-8F1C-B538B8184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F5AE4B7-14A8-4341-81B2-570CADA7F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2AE5430-B714-498D-9D18-91E7E829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8CBF80-788E-436B-99C7-E57FEB68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592A35-9B6A-44A0-BCBF-0B0AAE4B5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E4449B-A27C-4826-B05C-EB92535C0692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020F10-0AF0-4304-9331-9D6ACD22D166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96C7F8-AA28-46CE-B15A-7198F9CB28F4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624448-A004-4B39-BBF0-BF65C34B8645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91FC74-22D0-46DB-A576-533C3AE25BB7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0FB02E-F8A6-44EE-9863-9175C23C108C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1989C1-F415-46AB-B9A4-826B8857AF0C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EFF0565-9096-45D6-9308-E07120E24362}"/>
              </a:ext>
            </a:extLst>
          </p:cNvPr>
          <p:cNvSpPr/>
          <p:nvPr/>
        </p:nvSpPr>
        <p:spPr>
          <a:xfrm>
            <a:off x="6255833" y="3901320"/>
            <a:ext cx="197835" cy="1540474"/>
          </a:xfrm>
          <a:prstGeom prst="triangle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B336A-BA2A-F3A9-8505-47C340FC94F4}"/>
              </a:ext>
            </a:extLst>
          </p:cNvPr>
          <p:cNvCxnSpPr>
            <a:cxnSpLocks/>
          </p:cNvCxnSpPr>
          <p:nvPr/>
        </p:nvCxnSpPr>
        <p:spPr>
          <a:xfrm>
            <a:off x="6066092" y="2541838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14FFB2-8F16-EF2E-7D9F-6A1D25B073FF}"/>
              </a:ext>
            </a:extLst>
          </p:cNvPr>
          <p:cNvSpPr txBox="1"/>
          <p:nvPr/>
        </p:nvSpPr>
        <p:spPr>
          <a:xfrm>
            <a:off x="1892023" y="5441794"/>
            <a:ext cx="6597653" cy="882585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rtl="1"/>
            <a:r>
              <a:rPr lang="ar-SA" sz="2800" b="1">
                <a:solidFill>
                  <a:schemeClr val="bg1"/>
                </a:solidFill>
              </a:rPr>
              <a:t>امنح كل مترجم درجة نهائية (متوسطة). سيكتب قائد الفريق الرقم في العمود 1 في القائمة الرئيسية.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 dirty="0">
                <a:solidFill>
                  <a:srgbClr val="716557"/>
                </a:solidFill>
              </a:rPr>
              <a:t>المحطة 2:</a:t>
            </a:r>
            <a:br>
              <a:rPr lang="en-US" dirty="0"/>
            </a:br>
            <a:r>
              <a:rPr lang="ar-SA" sz="3600" dirty="0"/>
              <a:t>الطلاقة في اللغة الإنجليزية</a:t>
            </a:r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EFF0565-9096-45D6-9308-E07120E24362}"/>
              </a:ext>
            </a:extLst>
          </p:cNvPr>
          <p:cNvSpPr/>
          <p:nvPr/>
        </p:nvSpPr>
        <p:spPr>
          <a:xfrm>
            <a:off x="6706145" y="3985175"/>
            <a:ext cx="224754" cy="1280160"/>
          </a:xfrm>
          <a:prstGeom prst="triangle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977D0-D43B-275D-3058-0B60890EA48E}"/>
              </a:ext>
            </a:extLst>
          </p:cNvPr>
          <p:cNvGrpSpPr/>
          <p:nvPr/>
        </p:nvGrpSpPr>
        <p:grpSpPr>
          <a:xfrm>
            <a:off x="4684965" y="1650320"/>
            <a:ext cx="4166883" cy="2014335"/>
            <a:chOff x="1810939" y="2046514"/>
            <a:chExt cx="5268404" cy="31568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4267E-9429-F3A2-32B0-56C5654596CF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A98DFA-1C8C-B59B-B21A-DE3716265FA8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6350D6-72A7-C8DF-62F6-5C3FB5DAE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2F331DC-E646-6F66-3011-0C12F4916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5D1F382-9EAB-8795-0B21-44D01632A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D48BB2-B743-7C12-59A0-B71BF3251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53138C-58E2-6A8C-01FD-8C0E8F656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85526F-E0AF-7177-ECD7-79E98C491069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C7A1F-3403-8BC9-EDAD-325A231BDAC9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D8061-7AFB-A077-52CE-2A53359B56FA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B16D6-14FF-5893-5119-27FD84ED78C1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E2F69-9B82-2053-B452-7591C8F97E9F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8BC328-29CB-8A9D-6599-6C3442BA0923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B813B-16CE-3CDC-FA68-A95DF894F757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A375EEE0-F0AD-2112-139F-632AB225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5550" y="1797678"/>
            <a:ext cx="4842971" cy="4054475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2800" b="1" dirty="0"/>
              <a:t>معدل 1 منخفض إلى 5 مرتفع</a:t>
            </a:r>
            <a:r>
              <a:rPr lang="en-US" b="1" dirty="0"/>
              <a:t> </a:t>
            </a:r>
          </a:p>
          <a:p>
            <a:pPr algn="r" rtl="1">
              <a:spcBef>
                <a:spcPts val="0"/>
              </a:spcBef>
              <a:spcAft>
                <a:spcPts val="1200"/>
              </a:spcAft>
            </a:pPr>
            <a:r>
              <a:rPr lang="ar-SA" sz="3200" dirty="0"/>
              <a:t>اطلب من المترجم:</a:t>
            </a:r>
            <a:r>
              <a:rPr lang="en-US" dirty="0"/>
              <a:t> 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</a:pPr>
            <a:r>
              <a:rPr lang="ar-SA" sz="2800" dirty="0"/>
              <a:t>اقرأ مجموعة مختارة من 5 آيات. 
تلخيص باللغة الإنجليزية
تقديم أنفسهم باللغة الإنجليزية
اكتب شيئا عن مترجم آخر باللغة الإنجليزية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B936E-BDE2-E31C-6B5C-10F6630EC242}"/>
              </a:ext>
            </a:extLst>
          </p:cNvPr>
          <p:cNvSpPr txBox="1"/>
          <p:nvPr/>
        </p:nvSpPr>
        <p:spPr>
          <a:xfrm>
            <a:off x="1303646" y="5265335"/>
            <a:ext cx="6597653" cy="933740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rtl="1"/>
            <a:r>
              <a:rPr lang="ar-SA" sz="2800" b="1">
                <a:solidFill>
                  <a:schemeClr val="bg1"/>
                </a:solidFill>
              </a:rPr>
              <a:t>امنح كل مترجم درجة نهائية (متوسطة) ، والتي سيتم كتابتها في العمود 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 dirty="0">
                <a:solidFill>
                  <a:srgbClr val="716557"/>
                </a:solidFill>
              </a:rPr>
              <a:t>المحطة 3:</a:t>
            </a:r>
            <a:br>
              <a:rPr lang="en-US" dirty="0"/>
            </a:br>
            <a:r>
              <a:rPr lang="ar-SA" sz="3600" dirty="0"/>
              <a:t>لغة القلب</a:t>
            </a:r>
            <a:r>
              <a:rPr lang="en-US" sz="3600" dirty="0"/>
              <a:t> (HL) </a:t>
            </a:r>
            <a:r>
              <a:rPr lang="ar-SA" sz="3600" dirty="0"/>
              <a:t>الطلاقة، في أزواج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0" y="1836777"/>
            <a:ext cx="4258944" cy="3361524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2800" b="1" dirty="0"/>
              <a:t>معدل 1 منخفض إلى 5 مرتفع</a:t>
            </a:r>
            <a:r>
              <a:rPr lang="en-US" b="1" dirty="0"/>
              <a:t> </a:t>
            </a:r>
          </a:p>
          <a:p>
            <a:pPr mar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ar-SA" sz="3200" dirty="0"/>
              <a:t>اطلب من المترجمين:</a:t>
            </a:r>
            <a:r>
              <a:rPr lang="en-US" dirty="0"/>
              <a:t> </a:t>
            </a:r>
          </a:p>
          <a:p>
            <a:pPr lvl="1" algn="r" rtl="1">
              <a:spcBef>
                <a:spcPts val="0"/>
              </a:spcBef>
              <a:spcAft>
                <a:spcPts val="1200"/>
              </a:spcAft>
            </a:pPr>
            <a:r>
              <a:rPr lang="ar-SA" sz="2800" dirty="0">
                <a:latin typeface="Arial"/>
                <a:cs typeface="Arial"/>
              </a:rPr>
              <a:t>تقديم أنفسهم في </a:t>
            </a:r>
            <a:r>
              <a:rPr lang="en-US" sz="2800" dirty="0">
                <a:latin typeface="Arial"/>
                <a:cs typeface="Arial"/>
              </a:rPr>
              <a:t>HL.
</a:t>
            </a:r>
            <a:r>
              <a:rPr lang="ar-SA" sz="2800" dirty="0">
                <a:latin typeface="Arial"/>
                <a:cs typeface="Arial"/>
              </a:rPr>
              <a:t>اكتب شيئا عن مترجم آخر في </a:t>
            </a:r>
            <a:r>
              <a:rPr lang="en-US" sz="2800" dirty="0">
                <a:latin typeface="Arial"/>
                <a:cs typeface="Arial"/>
              </a:rPr>
              <a:t>HL </a:t>
            </a:r>
            <a:r>
              <a:rPr lang="ar-SA" sz="2800" dirty="0">
                <a:latin typeface="Arial"/>
                <a:cs typeface="Arial"/>
              </a:rPr>
              <a:t>واقرأه بصوت عال.</a:t>
            </a:r>
            <a:endParaRPr lang="en-US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3DC7D-E07A-4C7C-9856-A60C4045D96A}"/>
              </a:ext>
            </a:extLst>
          </p:cNvPr>
          <p:cNvGrpSpPr/>
          <p:nvPr/>
        </p:nvGrpSpPr>
        <p:grpSpPr>
          <a:xfrm>
            <a:off x="1681708" y="3998368"/>
            <a:ext cx="6597653" cy="2213900"/>
            <a:chOff x="1681708" y="3998368"/>
            <a:chExt cx="6597653" cy="22139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EFF0565-9096-45D6-9308-E07120E24362}"/>
                </a:ext>
              </a:extLst>
            </p:cNvPr>
            <p:cNvSpPr/>
            <p:nvPr/>
          </p:nvSpPr>
          <p:spPr>
            <a:xfrm>
              <a:off x="7061423" y="3998368"/>
              <a:ext cx="224754" cy="1280160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181CD5-27DA-4A29-B9B4-44FC89BDB3D3}"/>
                </a:ext>
              </a:extLst>
            </p:cNvPr>
            <p:cNvSpPr txBox="1"/>
            <p:nvPr/>
          </p:nvSpPr>
          <p:spPr>
            <a:xfrm>
              <a:off x="1681708" y="5278528"/>
              <a:ext cx="6597653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 rtl="1"/>
              <a:r>
                <a:rPr lang="ar-SA" sz="2800" b="1">
                  <a:solidFill>
                    <a:schemeClr val="bg1"/>
                  </a:solidFill>
                </a:rPr>
                <a:t>امنح كل مترجم درجة نهائية (متوسطة)</a:t>
              </a:r>
              <a:br>
                <a:rPr lang="ar-SA" sz="2800" b="1">
                  <a:solidFill>
                    <a:schemeClr val="bg1"/>
                  </a:solidFill>
                </a:rPr>
              </a:br>
              <a:r>
                <a:rPr lang="ar-SA" sz="2800" b="1">
                  <a:solidFill>
                    <a:schemeClr val="bg1"/>
                  </a:solidFill>
                </a:rPr>
                <a:t>يكتب في العمود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2918D9-718E-C02A-A6C0-AC19BE9C902B}"/>
              </a:ext>
            </a:extLst>
          </p:cNvPr>
          <p:cNvGrpSpPr/>
          <p:nvPr/>
        </p:nvGrpSpPr>
        <p:grpSpPr>
          <a:xfrm>
            <a:off x="4577518" y="1836777"/>
            <a:ext cx="4166883" cy="2014335"/>
            <a:chOff x="1810939" y="2046514"/>
            <a:chExt cx="5268404" cy="31568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767967-1B4E-CD43-EDFE-6A9E837C603C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7B60E1-79F0-36FF-A9B2-765A4A30534A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CA491E7-D8C5-47C1-6C81-0B4818E80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EAE1721-55FB-8125-542B-81481D30B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428081-EB05-43FE-6B78-1B333FF0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B69889F-723C-A78C-DCE6-DFAD4F158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A1B81F0-A27D-5FA1-25E2-34065413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8819E2-4329-EB83-B5ED-0317AD5F3386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D8D493-F330-312A-F9B1-D509C8650227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9B08F2-EC4A-C167-839D-4EBD832011C9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0087A7-C45B-BE5D-3888-B55CE8BC17B4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8484D6-F8FC-5033-C425-7952AA6B753B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15D6DD4-AAD0-1509-7A7E-2EF49BC7AC00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EF831B-1D41-EB7B-2665-413B159BE041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4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Props1.xml><?xml version="1.0" encoding="utf-8"?>
<ds:datastoreItem xmlns:ds="http://schemas.openxmlformats.org/officeDocument/2006/customXml" ds:itemID="{74A5F981-4D89-4546-A0F7-63B5836730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FCFC5-7E3C-474F-A4EE-6F059FF78D68}"/>
</file>

<file path=customXml/itemProps3.xml><?xml version="1.0" encoding="utf-8"?>
<ds:datastoreItem xmlns:ds="http://schemas.openxmlformats.org/officeDocument/2006/customXml" ds:itemID="{348B1627-FB28-4640-9450-EB4E2DF27EF8}">
  <ds:schemaRefs>
    <ds:schemaRef ds:uri="038937e4-20c5-4a73-b245-175c4ead960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ede4979-7183-4f81-a394-71c40c9222c4"/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1062</Words>
  <Application>Microsoft Office PowerPoint</Application>
  <PresentationFormat>On-screen Show (4:3)</PresentationFormat>
  <Paragraphs>176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Narrow</vt:lpstr>
      <vt:lpstr>Avenir Next Medium</vt:lpstr>
      <vt:lpstr>Calibri</vt:lpstr>
      <vt:lpstr>Courier New</vt:lpstr>
      <vt:lpstr>Times New Roman</vt:lpstr>
      <vt:lpstr>Office Theme</vt:lpstr>
      <vt:lpstr>PowerPoint Presentation</vt:lpstr>
      <vt:lpstr>أشكال الشخصية</vt:lpstr>
      <vt:lpstr>منطقة التنمية القريبة</vt:lpstr>
      <vt:lpstr>السقالات</vt:lpstr>
      <vt:lpstr>تقييم المترجمين للتنسيب الجماعي</vt:lpstr>
      <vt:lpstr>جرد مهارات الفريق</vt:lpstr>
      <vt:lpstr>المحطة 1: لغة البوابة ( (GLالطلاقة</vt:lpstr>
      <vt:lpstr>المحطة 2: الطلاقة في اللغة الإنجليزية</vt:lpstr>
      <vt:lpstr>المحطة 3: لغة القلب (HL) الطلاقة، في أزواج</vt:lpstr>
      <vt:lpstr>المحطة 4: مستوى مهارة التفكير</vt:lpstr>
      <vt:lpstr>المحطة 4: مستوى مهارة التفكير (تابع)</vt:lpstr>
      <vt:lpstr>المحطة 4: مستوى مهارة التفكير (تابع)</vt:lpstr>
      <vt:lpstr>المحطة 4: مستوى مهارة التفكير (تابع)</vt:lpstr>
      <vt:lpstr>المحطة 5: الألفة الكتابية</vt:lpstr>
      <vt:lpstr>المحطة 6: المهارات التكنولوجية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26</cp:revision>
  <dcterms:created xsi:type="dcterms:W3CDTF">2019-03-18T18:21:25Z</dcterms:created>
  <dcterms:modified xsi:type="dcterms:W3CDTF">2024-04-23T13:04:54Z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