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77" r:id="rId6"/>
    <p:sldId id="278" r:id="rId7"/>
    <p:sldId id="265" r:id="rId8"/>
    <p:sldId id="281" r:id="rId9"/>
    <p:sldId id="274" r:id="rId10"/>
    <p:sldId id="282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FBA93D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36" autoAdjust="0"/>
    <p:restoredTop sz="94660"/>
  </p:normalViewPr>
  <p:slideViewPr>
    <p:cSldViewPr snapToGrid="0">
      <p:cViewPr varScale="1">
        <p:scale>
          <a:sx n="28" d="100"/>
          <a:sy n="28" d="100"/>
        </p:scale>
        <p:origin x="168" y="2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7F977FC-548A-4E5E-A1F4-5603BF2A0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9" b="9311"/>
          <a:stretch/>
        </p:blipFill>
        <p:spPr>
          <a:xfrm>
            <a:off x="-5542" y="1976437"/>
            <a:ext cx="9149542" cy="47672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EECA1-056B-4BA7-8349-07EAFEA8AFF8}"/>
              </a:ext>
            </a:extLst>
          </p:cNvPr>
          <p:cNvSpPr/>
          <p:nvPr/>
        </p:nvSpPr>
        <p:spPr>
          <a:xfrm>
            <a:off x="165253" y="266613"/>
            <a:ext cx="8813508" cy="120032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Traduccion</a:t>
            </a:r>
            <a:r>
              <a:rPr lang="en-US" sz="36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 Biblica—</a:t>
            </a:r>
            <a:r>
              <a:rPr lang="en-US" sz="36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Propiedad</a:t>
            </a:r>
            <a:r>
              <a:rPr lang="en-US" sz="36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 de la </a:t>
            </a:r>
            <a:r>
              <a:rPr lang="en-US" sz="36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Iglesia</a:t>
            </a:r>
            <a:r>
              <a:rPr lang="en-US" sz="36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  (TBPI)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DC49E-794B-4204-B37C-A84C9527721E}"/>
              </a:ext>
            </a:extLst>
          </p:cNvPr>
          <p:cNvSpPr/>
          <p:nvPr/>
        </p:nvSpPr>
        <p:spPr>
          <a:xfrm>
            <a:off x="415400" y="1368779"/>
            <a:ext cx="8307658" cy="492443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/>
                <a:cs typeface="Arial"/>
              </a:rPr>
              <a:t>6 </a:t>
            </a:r>
            <a:r>
              <a:rPr lang="en-US" sz="2600" dirty="0" err="1">
                <a:solidFill>
                  <a:schemeClr val="tx2"/>
                </a:solidFill>
                <a:latin typeface="Arial"/>
                <a:cs typeface="Arial"/>
              </a:rPr>
              <a:t>Comportamientos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Traducce</a:t>
            </a:r>
            <a:r>
              <a:rPr lang="en-US" dirty="0"/>
              <a:t> la Biblia a la </a:t>
            </a:r>
            <a:r>
              <a:rPr lang="en-US" dirty="0" err="1"/>
              <a:t>lengua</a:t>
            </a:r>
            <a:r>
              <a:rPr lang="en-US" dirty="0"/>
              <a:t> </a:t>
            </a:r>
            <a:r>
              <a:rPr lang="en-US" dirty="0" err="1"/>
              <a:t>materna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448082" y="4543135"/>
            <a:ext cx="27700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FBA93D"/>
                </a:solidFill>
              </a:rPr>
              <a:t>Iglesia</a:t>
            </a:r>
            <a:r>
              <a:rPr lang="en-US" sz="2400" b="1" dirty="0">
                <a:solidFill>
                  <a:srgbClr val="FBA93D"/>
                </a:solidFill>
              </a:rPr>
              <a:t> Local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989729" y="4727801"/>
            <a:ext cx="25442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Lengua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Materna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447739-D6D1-4B2A-ADED-3D4ED999E27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14F01-5E78-46B2-B332-13DC27CE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6C627-0F9A-4AFC-AFD3-9C447452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" r="18242" b="4451"/>
          <a:stretch/>
        </p:blipFill>
        <p:spPr>
          <a:xfrm>
            <a:off x="5925860" y="2271905"/>
            <a:ext cx="2658484" cy="2314775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Dirige </a:t>
            </a:r>
            <a:r>
              <a:rPr lang="en-US" dirty="0" err="1"/>
              <a:t>accesibilidad</a:t>
            </a:r>
            <a:r>
              <a:rPr lang="en-US" dirty="0"/>
              <a:t> a la Biblia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A7E18-B3E5-4D51-815F-6644231D3C74}"/>
              </a:ext>
            </a:extLst>
          </p:cNvPr>
          <p:cNvSpPr txBox="1"/>
          <p:nvPr/>
        </p:nvSpPr>
        <p:spPr>
          <a:xfrm>
            <a:off x="448081" y="4254159"/>
            <a:ext cx="27700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FBA93D"/>
                </a:solidFill>
              </a:rPr>
              <a:t>Iglesia</a:t>
            </a:r>
            <a:r>
              <a:rPr lang="en-US" sz="2400" b="1" dirty="0">
                <a:solidFill>
                  <a:srgbClr val="FBA93D"/>
                </a:solidFill>
              </a:rPr>
              <a:t> Local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5447D1-EE9F-4CA9-BF10-91D0161D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30" name="Content Placeholder 36">
            <a:extLst>
              <a:ext uri="{FF2B5EF4-FFF2-40B4-BE49-F238E27FC236}">
                <a16:creationId xmlns:a16="http://schemas.microsoft.com/office/drawing/2014/main" id="{73F403FF-036C-42F6-B250-770001A9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86" y="3050298"/>
            <a:ext cx="767155" cy="965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A04DC3-8B5F-4CCC-B88B-F9463489D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639"/>
          <a:stretch/>
        </p:blipFill>
        <p:spPr>
          <a:xfrm>
            <a:off x="5925860" y="2273379"/>
            <a:ext cx="2658484" cy="2311239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BA4145-2512-44F8-869F-AC2DB0B0B26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Refina</a:t>
            </a:r>
            <a:r>
              <a:rPr lang="en-US" dirty="0"/>
              <a:t> y </a:t>
            </a:r>
            <a:r>
              <a:rPr lang="en-US" dirty="0" err="1"/>
              <a:t>revisa</a:t>
            </a:r>
            <a:r>
              <a:rPr lang="en-US" dirty="0"/>
              <a:t> la </a:t>
            </a:r>
            <a:r>
              <a:rPr lang="en-US" dirty="0" err="1"/>
              <a:t>traducción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E817C-FF4F-4F99-A252-3D0A29330AB6}"/>
              </a:ext>
            </a:extLst>
          </p:cNvPr>
          <p:cNvSpPr txBox="1"/>
          <p:nvPr/>
        </p:nvSpPr>
        <p:spPr>
          <a:xfrm>
            <a:off x="2811194" y="5383882"/>
            <a:ext cx="35847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rgbClr val="FBA93D"/>
                </a:solidFill>
              </a:rPr>
              <a:t>Equipo</a:t>
            </a:r>
            <a:r>
              <a:rPr lang="en-US" sz="2800" b="1" dirty="0">
                <a:solidFill>
                  <a:srgbClr val="FBA93D"/>
                </a:solidFill>
              </a:rPr>
              <a:t> de la </a:t>
            </a:r>
            <a:r>
              <a:rPr lang="en-US" sz="2800" b="1" dirty="0" err="1">
                <a:solidFill>
                  <a:srgbClr val="FBA93D"/>
                </a:solidFill>
              </a:rPr>
              <a:t>Iglesia</a:t>
            </a:r>
            <a:endParaRPr lang="en-US" sz="2800" b="1" dirty="0">
              <a:solidFill>
                <a:srgbClr val="FBA93D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1F21A-B169-48DB-B784-D4BAB776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26" y="3813468"/>
            <a:ext cx="2454150" cy="1576605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2AD29A58-F484-44FE-9EC6-35BBF9F82759}"/>
              </a:ext>
            </a:extLst>
          </p:cNvPr>
          <p:cNvSpPr/>
          <p:nvPr/>
        </p:nvSpPr>
        <p:spPr>
          <a:xfrm>
            <a:off x="1458355" y="1948991"/>
            <a:ext cx="6292606" cy="4162568"/>
          </a:xfrm>
          <a:prstGeom prst="arc">
            <a:avLst>
              <a:gd name="adj1" fmla="val 14962230"/>
              <a:gd name="adj2" fmla="val 17020470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48825FC-7053-41CE-8982-941C7B9A1635}"/>
              </a:ext>
            </a:extLst>
          </p:cNvPr>
          <p:cNvSpPr/>
          <p:nvPr/>
        </p:nvSpPr>
        <p:spPr>
          <a:xfrm>
            <a:off x="1456197" y="1885650"/>
            <a:ext cx="6231606" cy="4121452"/>
          </a:xfrm>
          <a:prstGeom prst="arc">
            <a:avLst>
              <a:gd name="adj1" fmla="val 11440894"/>
              <a:gd name="adj2" fmla="val 13310798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7FE01E2-5CC7-401E-ADCE-B3681BDC84CA}"/>
              </a:ext>
            </a:extLst>
          </p:cNvPr>
          <p:cNvSpPr/>
          <p:nvPr/>
        </p:nvSpPr>
        <p:spPr>
          <a:xfrm>
            <a:off x="1528831" y="1922244"/>
            <a:ext cx="6086338" cy="4162568"/>
          </a:xfrm>
          <a:prstGeom prst="arc">
            <a:avLst>
              <a:gd name="adj1" fmla="val 18540362"/>
              <a:gd name="adj2" fmla="val 2032085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325D-D71A-49CF-A2CA-983F544E63BE}"/>
              </a:ext>
            </a:extLst>
          </p:cNvPr>
          <p:cNvSpPr txBox="1"/>
          <p:nvPr/>
        </p:nvSpPr>
        <p:spPr>
          <a:xfrm>
            <a:off x="482363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Traduce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5791BD-56B1-4862-A2B5-F5231CE3727D}"/>
              </a:ext>
            </a:extLst>
          </p:cNvPr>
          <p:cNvSpPr txBox="1"/>
          <p:nvPr/>
        </p:nvSpPr>
        <p:spPr>
          <a:xfrm>
            <a:off x="6267090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Revisa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21A8D7-D1C1-48DE-9DEC-7326D90E713A}"/>
              </a:ext>
            </a:extLst>
          </p:cNvPr>
          <p:cNvGrpSpPr/>
          <p:nvPr/>
        </p:nvGrpSpPr>
        <p:grpSpPr>
          <a:xfrm>
            <a:off x="1050454" y="2988526"/>
            <a:ext cx="1258367" cy="1258367"/>
            <a:chOff x="351561" y="4518731"/>
            <a:chExt cx="1258367" cy="12583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5FD78F-0D69-4D3B-80D0-C03E2C212DE2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Content Placeholder 36">
              <a:extLst>
                <a:ext uri="{FF2B5EF4-FFF2-40B4-BE49-F238E27FC236}">
                  <a16:creationId xmlns:a16="http://schemas.microsoft.com/office/drawing/2014/main" id="{DF4A19B0-E2A2-4166-82BF-3947B8B9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99AA64-3055-4C53-AF61-F7DD18CB2103}"/>
              </a:ext>
            </a:extLst>
          </p:cNvPr>
          <p:cNvGrpSpPr/>
          <p:nvPr/>
        </p:nvGrpSpPr>
        <p:grpSpPr>
          <a:xfrm>
            <a:off x="6835181" y="2988526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61ED7-FCF5-45DF-A751-B34B1EC9770A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Content Placeholder 36">
              <a:extLst>
                <a:ext uri="{FF2B5EF4-FFF2-40B4-BE49-F238E27FC236}">
                  <a16:creationId xmlns:a16="http://schemas.microsoft.com/office/drawing/2014/main" id="{76886336-038D-411C-9809-850E79EB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E46C19-CE54-4AD2-BBE2-7369F2B1258A}"/>
              </a:ext>
            </a:extLst>
          </p:cNvPr>
          <p:cNvSpPr txBox="1"/>
          <p:nvPr/>
        </p:nvSpPr>
        <p:spPr>
          <a:xfrm>
            <a:off x="2167924" y="2789813"/>
            <a:ext cx="23945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Comprueba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4C0C41-CB2B-4AB8-AB36-80FBCF1712DB}"/>
              </a:ext>
            </a:extLst>
          </p:cNvPr>
          <p:cNvGrpSpPr/>
          <p:nvPr/>
        </p:nvGrpSpPr>
        <p:grpSpPr>
          <a:xfrm>
            <a:off x="2736015" y="1510592"/>
            <a:ext cx="1258367" cy="1258367"/>
            <a:chOff x="2681340" y="1696113"/>
            <a:chExt cx="1122868" cy="11228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D47872-6B38-4813-BCA6-12DD75BDD6A5}"/>
                </a:ext>
              </a:extLst>
            </p:cNvPr>
            <p:cNvSpPr/>
            <p:nvPr/>
          </p:nvSpPr>
          <p:spPr>
            <a:xfrm>
              <a:off x="2681340" y="1696113"/>
              <a:ext cx="1122868" cy="1122868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22E30-D19D-405C-BC87-43C470A3E45D}"/>
                </a:ext>
              </a:extLst>
            </p:cNvPr>
            <p:cNvGrpSpPr/>
            <p:nvPr/>
          </p:nvGrpSpPr>
          <p:grpSpPr>
            <a:xfrm>
              <a:off x="2986885" y="1919077"/>
              <a:ext cx="511779" cy="676941"/>
              <a:chOff x="1115823" y="2705690"/>
              <a:chExt cx="793401" cy="10494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522F26-2C85-4E2C-A75B-8F54A600B9DC}"/>
                  </a:ext>
                </a:extLst>
              </p:cNvPr>
              <p:cNvSpPr/>
              <p:nvPr/>
            </p:nvSpPr>
            <p:spPr>
              <a:xfrm>
                <a:off x="1115823" y="2705690"/>
                <a:ext cx="793401" cy="1049449"/>
              </a:xfrm>
              <a:prstGeom prst="roundRect">
                <a:avLst>
                  <a:gd name="adj" fmla="val 10743"/>
                </a:avLst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9D95204-18BA-4607-8FB5-0A3703CA9453}"/>
                  </a:ext>
                </a:extLst>
              </p:cNvPr>
              <p:cNvCxnSpPr/>
              <p:nvPr/>
            </p:nvCxnSpPr>
            <p:spPr>
              <a:xfrm>
                <a:off x="1512523" y="2885224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88A1EA-E7DD-4DB7-BCE9-D1C55C019F1D}"/>
                  </a:ext>
                </a:extLst>
              </p:cNvPr>
              <p:cNvCxnSpPr/>
              <p:nvPr/>
            </p:nvCxnSpPr>
            <p:spPr>
              <a:xfrm>
                <a:off x="1512523" y="3110041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7EB187-8451-45AB-976C-C8CFD7693D2B}"/>
                  </a:ext>
                </a:extLst>
              </p:cNvPr>
              <p:cNvCxnSpPr/>
              <p:nvPr/>
            </p:nvCxnSpPr>
            <p:spPr>
              <a:xfrm>
                <a:off x="1512523" y="3334858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A6E1AA-1200-46F8-858F-F55B9CBDF6F5}"/>
                  </a:ext>
                </a:extLst>
              </p:cNvPr>
              <p:cNvCxnSpPr/>
              <p:nvPr/>
            </p:nvCxnSpPr>
            <p:spPr>
              <a:xfrm>
                <a:off x="1512523" y="3559675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67C503-8873-4D78-B0B6-74ACB61BD22F}"/>
                  </a:ext>
                </a:extLst>
              </p:cNvPr>
              <p:cNvSpPr/>
              <p:nvPr/>
            </p:nvSpPr>
            <p:spPr>
              <a:xfrm>
                <a:off x="1209223" y="2822187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A6894BD-0935-40F3-B8BB-83649E5BBAC7}"/>
                  </a:ext>
                </a:extLst>
              </p:cNvPr>
              <p:cNvSpPr/>
              <p:nvPr/>
            </p:nvSpPr>
            <p:spPr>
              <a:xfrm>
                <a:off x="1209223" y="3047004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41A264-CF93-4C40-9A37-BF4051C5FB60}"/>
                  </a:ext>
                </a:extLst>
              </p:cNvPr>
              <p:cNvSpPr/>
              <p:nvPr/>
            </p:nvSpPr>
            <p:spPr>
              <a:xfrm>
                <a:off x="1209223" y="3271821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2E8E54-2D44-497B-BCDB-DAAE4EA82C0B}"/>
                  </a:ext>
                </a:extLst>
              </p:cNvPr>
              <p:cNvSpPr/>
              <p:nvPr/>
            </p:nvSpPr>
            <p:spPr>
              <a:xfrm>
                <a:off x="1209223" y="3496638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2381893-4883-4D34-B80A-147201EC81B9}"/>
              </a:ext>
            </a:extLst>
          </p:cNvPr>
          <p:cNvSpPr txBox="1"/>
          <p:nvPr/>
        </p:nvSpPr>
        <p:spPr>
          <a:xfrm>
            <a:off x="4548870" y="278981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Refina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64F6F-AFFA-4A18-ADE4-3819D127D633}"/>
              </a:ext>
            </a:extLst>
          </p:cNvPr>
          <p:cNvGrpSpPr/>
          <p:nvPr/>
        </p:nvGrpSpPr>
        <p:grpSpPr>
          <a:xfrm>
            <a:off x="5116961" y="1510592"/>
            <a:ext cx="1258367" cy="1258367"/>
            <a:chOff x="5149619" y="1314650"/>
            <a:chExt cx="1258367" cy="12583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6ECB9A-F2AE-7546-AE4B-D10EF71952EF}"/>
                </a:ext>
              </a:extLst>
            </p:cNvPr>
            <p:cNvSpPr/>
            <p:nvPr/>
          </p:nvSpPr>
          <p:spPr>
            <a:xfrm>
              <a:off x="5149619" y="1314650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8B56FE-41AA-4189-8E18-A44535C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45" y="1542832"/>
              <a:ext cx="758458" cy="75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Involucra</a:t>
            </a:r>
            <a:r>
              <a:rPr lang="en-US" dirty="0"/>
              <a:t> a la </a:t>
            </a:r>
            <a:r>
              <a:rPr lang="en-US" dirty="0" err="1"/>
              <a:t>communidad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las </a:t>
            </a:r>
            <a:r>
              <a:rPr lang="en-US" dirty="0" err="1"/>
              <a:t>Escrituras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4DA5-FA3C-424B-9587-8AF9D59C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1403" r="649"/>
          <a:stretch/>
        </p:blipFill>
        <p:spPr>
          <a:xfrm>
            <a:off x="843787" y="1451620"/>
            <a:ext cx="7456426" cy="5019868"/>
          </a:xfrm>
          <a:prstGeom prst="roundRect">
            <a:avLst>
              <a:gd name="adj" fmla="val 4609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3685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Comparte</a:t>
            </a:r>
            <a:r>
              <a:rPr lang="en-US" dirty="0"/>
              <a:t> TBPI con </a:t>
            </a:r>
            <a:r>
              <a:rPr lang="en-US" dirty="0" err="1"/>
              <a:t>otros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3538764" y="4416908"/>
            <a:ext cx="2066473" cy="2066473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659562" y="3795885"/>
            <a:ext cx="2066473" cy="2066473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6417966" y="3795885"/>
            <a:ext cx="2066473" cy="2066473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3538764" y="1150662"/>
            <a:ext cx="2066473" cy="2066473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1CE0D-DF81-E64C-B333-9B884F9DB7D3}"/>
              </a:ext>
            </a:extLst>
          </p:cNvPr>
          <p:cNvSpPr/>
          <p:nvPr/>
        </p:nvSpPr>
        <p:spPr>
          <a:xfrm>
            <a:off x="4329684" y="3342845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DC8CC4-F4FE-B849-AE8A-D9D57C872BCD}"/>
              </a:ext>
            </a:extLst>
          </p:cNvPr>
          <p:cNvSpPr/>
          <p:nvPr/>
        </p:nvSpPr>
        <p:spPr>
          <a:xfrm rot="2039566">
            <a:off x="2722443" y="3044289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F684AE7-2AB0-3447-8E0A-D955162A974E}"/>
              </a:ext>
            </a:extLst>
          </p:cNvPr>
          <p:cNvSpPr/>
          <p:nvPr/>
        </p:nvSpPr>
        <p:spPr>
          <a:xfrm rot="18930298">
            <a:off x="5936926" y="3021991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" y="353261"/>
            <a:ext cx="8705612" cy="1325563"/>
          </a:xfrm>
        </p:spPr>
        <p:txBody>
          <a:bodyPr/>
          <a:lstStyle/>
          <a:p>
            <a:r>
              <a:rPr lang="en-US" dirty="0"/>
              <a:t>6. 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/>
              <a:t>revisiones</a:t>
            </a:r>
            <a:r>
              <a:rPr lang="en-US" dirty="0"/>
              <a:t> y </a:t>
            </a:r>
            <a:r>
              <a:rPr lang="en-US" dirty="0" err="1"/>
              <a:t>actualizaciones</a:t>
            </a:r>
            <a:r>
              <a:rPr lang="en-US" dirty="0"/>
              <a:t> </a:t>
            </a:r>
            <a:r>
              <a:rPr lang="en-US" dirty="0" err="1"/>
              <a:t>generacional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FE372B-FA80-456A-AE54-2015AF9D39DE}"/>
              </a:ext>
            </a:extLst>
          </p:cNvPr>
          <p:cNvGrpSpPr/>
          <p:nvPr/>
        </p:nvGrpSpPr>
        <p:grpSpPr>
          <a:xfrm>
            <a:off x="563878" y="4087219"/>
            <a:ext cx="1258367" cy="1258367"/>
            <a:chOff x="351561" y="4518731"/>
            <a:chExt cx="1258367" cy="12583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423BD0-D6D9-F942-8B81-225C2007C666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Content Placeholder 36">
              <a:extLst>
                <a:ext uri="{FF2B5EF4-FFF2-40B4-BE49-F238E27FC236}">
                  <a16:creationId xmlns:a16="http://schemas.microsoft.com/office/drawing/2014/main" id="{96B38ACC-109F-F845-A620-2208F654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EB0D2AD-01A3-F14D-AC1E-CCF2510C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" y="2191982"/>
            <a:ext cx="1786087" cy="114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5A0C4-A8D7-D149-B953-682B076E8F32}"/>
              </a:ext>
            </a:extLst>
          </p:cNvPr>
          <p:cNvSpPr txBox="1"/>
          <p:nvPr/>
        </p:nvSpPr>
        <p:spPr>
          <a:xfrm>
            <a:off x="639065" y="3412841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Nosotros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A80236-8CFA-C445-AB84-F501FBA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57" y="2191982"/>
            <a:ext cx="1786087" cy="11474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24B58C-2740-6640-803E-692608BD8E41}"/>
              </a:ext>
            </a:extLst>
          </p:cNvPr>
          <p:cNvSpPr/>
          <p:nvPr/>
        </p:nvSpPr>
        <p:spPr>
          <a:xfrm>
            <a:off x="3729463" y="3412841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Nuestros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Hijos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0749A-25D3-9C41-BF8D-587A3ABF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191982"/>
            <a:ext cx="1786087" cy="11474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5BF17B-61BE-6643-832C-EC1D2DE5EC17}"/>
              </a:ext>
            </a:extLst>
          </p:cNvPr>
          <p:cNvSpPr txBox="1"/>
          <p:nvPr/>
        </p:nvSpPr>
        <p:spPr>
          <a:xfrm>
            <a:off x="6981113" y="3412841"/>
            <a:ext cx="185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Nuestros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nietos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7E14E-2999-4F7C-BB16-2E7688EC357E}"/>
              </a:ext>
            </a:extLst>
          </p:cNvPr>
          <p:cNvGrpSpPr/>
          <p:nvPr/>
        </p:nvGrpSpPr>
        <p:grpSpPr>
          <a:xfrm>
            <a:off x="2242365" y="4087219"/>
            <a:ext cx="1258367" cy="1258367"/>
            <a:chOff x="351561" y="4518731"/>
            <a:chExt cx="1258367" cy="12583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383240-E7CE-4BB4-9D93-97C44A76B797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Content Placeholder 36">
              <a:extLst>
                <a:ext uri="{FF2B5EF4-FFF2-40B4-BE49-F238E27FC236}">
                  <a16:creationId xmlns:a16="http://schemas.microsoft.com/office/drawing/2014/main" id="{E49344CA-56B0-434C-B886-A88718FD1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CB541B-DFEB-4F78-97DE-D74028F6E8CC}"/>
              </a:ext>
            </a:extLst>
          </p:cNvPr>
          <p:cNvGrpSpPr/>
          <p:nvPr/>
        </p:nvGrpSpPr>
        <p:grpSpPr>
          <a:xfrm>
            <a:off x="3920852" y="4087219"/>
            <a:ext cx="1258367" cy="1258367"/>
            <a:chOff x="351561" y="4518731"/>
            <a:chExt cx="1258367" cy="12583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3059F7-D65A-497B-A723-335EEDD5E95B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Content Placeholder 36">
              <a:extLst>
                <a:ext uri="{FF2B5EF4-FFF2-40B4-BE49-F238E27FC236}">
                  <a16:creationId xmlns:a16="http://schemas.microsoft.com/office/drawing/2014/main" id="{EC145C47-E61A-49DB-AA90-95905029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088E56-C104-4700-880F-DBDDE987A494}"/>
              </a:ext>
            </a:extLst>
          </p:cNvPr>
          <p:cNvGrpSpPr/>
          <p:nvPr/>
        </p:nvGrpSpPr>
        <p:grpSpPr>
          <a:xfrm>
            <a:off x="5599339" y="4087219"/>
            <a:ext cx="1258367" cy="1258367"/>
            <a:chOff x="351561" y="4518731"/>
            <a:chExt cx="1258367" cy="12583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D31D96-C43A-4688-946E-90FBB9AA1359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Content Placeholder 36">
              <a:extLst>
                <a:ext uri="{FF2B5EF4-FFF2-40B4-BE49-F238E27FC236}">
                  <a16:creationId xmlns:a16="http://schemas.microsoft.com/office/drawing/2014/main" id="{F1EA803E-C768-4BA4-8A80-0F88CC069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285E80-31C2-4BE2-838A-B2C9340DBA1D}"/>
              </a:ext>
            </a:extLst>
          </p:cNvPr>
          <p:cNvGrpSpPr/>
          <p:nvPr/>
        </p:nvGrpSpPr>
        <p:grpSpPr>
          <a:xfrm>
            <a:off x="7277826" y="4087219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9C30EA-14F8-4D38-BE27-27F30B3AA62C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Content Placeholder 36">
              <a:extLst>
                <a:ext uri="{FF2B5EF4-FFF2-40B4-BE49-F238E27FC236}">
                  <a16:creationId xmlns:a16="http://schemas.microsoft.com/office/drawing/2014/main" id="{85A48FFF-68AF-47F1-AF48-4E67AB81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719ED2-AA04-42F9-A71D-7426E1527506}"/>
              </a:ext>
            </a:extLst>
          </p:cNvPr>
          <p:cNvSpPr/>
          <p:nvPr/>
        </p:nvSpPr>
        <p:spPr>
          <a:xfrm>
            <a:off x="1879905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382F033-C99B-460F-B992-7B510129BDE3}"/>
              </a:ext>
            </a:extLst>
          </p:cNvPr>
          <p:cNvSpPr/>
          <p:nvPr/>
        </p:nvSpPr>
        <p:spPr>
          <a:xfrm>
            <a:off x="3558392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12DF47E-E278-4F26-A774-20EA42DF3186}"/>
              </a:ext>
            </a:extLst>
          </p:cNvPr>
          <p:cNvSpPr/>
          <p:nvPr/>
        </p:nvSpPr>
        <p:spPr>
          <a:xfrm>
            <a:off x="5236879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C94CC6A-E4E9-4491-937B-BCF12670DC18}"/>
              </a:ext>
            </a:extLst>
          </p:cNvPr>
          <p:cNvSpPr/>
          <p:nvPr/>
        </p:nvSpPr>
        <p:spPr>
          <a:xfrm>
            <a:off x="6915366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7ABD13-F815-45B9-8141-75FA345C72EE}"/>
</file>

<file path=customXml/itemProps3.xml><?xml version="1.0" encoding="utf-8"?>
<ds:datastoreItem xmlns:ds="http://schemas.openxmlformats.org/officeDocument/2006/customXml" ds:itemID="{3A81A373-84A0-4642-A7EA-B72C55C19AB4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dd208db9-1446-42c5-a2ba-6edb048d778c"/>
    <ds:schemaRef ds:uri="http://purl.org/dc/elements/1.1/"/>
    <ds:schemaRef ds:uri="http://purl.org/dc/terms/"/>
    <ds:schemaRef ds:uri="http://schemas.microsoft.com/office/infopath/2007/PartnerControls"/>
    <ds:schemaRef ds:uri="df9e8f7b-edc3-48d8-b0f6-325d38f040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1423</TotalTime>
  <Words>85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1. Traducce la Biblia a la lengua materna</vt:lpstr>
      <vt:lpstr>2. Dirige accesibilidad a la Biblia</vt:lpstr>
      <vt:lpstr>3. Refina y revisa la traducción</vt:lpstr>
      <vt:lpstr>4. Involucra a la communidad en el uso de las Escrituras</vt:lpstr>
      <vt:lpstr>5. Comparte TBPI con otros</vt:lpstr>
      <vt:lpstr>6. Se encarga de revisiones y actualizaciones generacional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147</cp:revision>
  <dcterms:created xsi:type="dcterms:W3CDTF">2019-03-18T18:21:25Z</dcterms:created>
  <dcterms:modified xsi:type="dcterms:W3CDTF">2023-03-15T21:49:39Z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