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0"/>
  </p:notesMasterIdLst>
  <p:sldIdLst>
    <p:sldId id="260" r:id="rId5"/>
    <p:sldId id="264" r:id="rId6"/>
    <p:sldId id="292" r:id="rId7"/>
    <p:sldId id="293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16557"/>
    <a:srgbClr val="B95659"/>
    <a:srgbClr val="FBA93D"/>
    <a:srgbClr val="83A83F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488" autoAdjust="0"/>
    <p:restoredTop sz="95646" autoAdjust="0"/>
  </p:normalViewPr>
  <p:slideViewPr>
    <p:cSldViewPr snapToGrid="0">
      <p:cViewPr varScale="1">
        <p:scale>
          <a:sx n="110" d="100"/>
          <a:sy n="110" d="100"/>
        </p:scale>
        <p:origin x="968" y="-52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3/2/23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43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3/2/23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1DE455-C3B2-4198-9A37-51B8A6DADB8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0" b="18389"/>
          <a:stretch/>
        </p:blipFill>
        <p:spPr>
          <a:xfrm>
            <a:off x="0" y="1878358"/>
            <a:ext cx="9144000" cy="485989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Terminos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Divinos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Familiares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274C100-BE79-47BB-A4CF-AF6DC66962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36" r="15072"/>
          <a:stretch/>
        </p:blipFill>
        <p:spPr>
          <a:xfrm>
            <a:off x="1508883" y="3509047"/>
            <a:ext cx="2031186" cy="203177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6DDA18-0B73-4044-B17B-7E2D4BFDEE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4" r="22182"/>
          <a:stretch/>
        </p:blipFill>
        <p:spPr>
          <a:xfrm>
            <a:off x="5603933" y="3509047"/>
            <a:ext cx="2031186" cy="203177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FD30B1-00DE-4F40-AFA9-84F99C58E6A0}"/>
              </a:ext>
            </a:extLst>
          </p:cNvPr>
          <p:cNvSpPr txBox="1"/>
          <p:nvPr/>
        </p:nvSpPr>
        <p:spPr>
          <a:xfrm>
            <a:off x="1170564" y="5684812"/>
            <a:ext cx="270782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Padre</a:t>
            </a:r>
            <a:r>
              <a:rPr lang="en-US" sz="24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9885A9-6B5C-4E1A-9A3B-8CCC7BC4C1FB}"/>
              </a:ext>
            </a:extLst>
          </p:cNvPr>
          <p:cNvSpPr txBox="1"/>
          <p:nvPr/>
        </p:nvSpPr>
        <p:spPr>
          <a:xfrm>
            <a:off x="5265614" y="5684812"/>
            <a:ext cx="2707822" cy="46166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Hijo</a:t>
            </a:r>
            <a:r>
              <a:rPr lang="en-US" sz="24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</a:t>
            </a:r>
            <a:endParaRPr lang="en-US" sz="2400" b="1" dirty="0">
              <a:solidFill>
                <a:schemeClr val="accent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E35F058-74E8-42FE-88A1-8D5BAE80C0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320" y="776832"/>
            <a:ext cx="3793360" cy="114469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A9DB9E8-07EC-4358-82F8-1F4230D576F2}"/>
              </a:ext>
            </a:extLst>
          </p:cNvPr>
          <p:cNvSpPr txBox="1"/>
          <p:nvPr/>
        </p:nvSpPr>
        <p:spPr>
          <a:xfrm>
            <a:off x="2220686" y="2095172"/>
            <a:ext cx="4702628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dirty="0" err="1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Compromiso</a:t>
            </a:r>
            <a:r>
              <a:rPr lang="en-US" sz="3200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:</a:t>
            </a:r>
            <a:endParaRPr lang="en-US" sz="3200" dirty="0">
              <a:solidFill>
                <a:schemeClr val="accent2"/>
              </a:solidFill>
              <a:latin typeface="Arial Black" panose="020B0A040201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28A37F-7B8E-47E9-BD74-583C8E462773}"/>
              </a:ext>
            </a:extLst>
          </p:cNvPr>
          <p:cNvSpPr txBox="1"/>
          <p:nvPr/>
        </p:nvSpPr>
        <p:spPr>
          <a:xfrm>
            <a:off x="914400" y="2679947"/>
            <a:ext cx="7315200" cy="52322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Apoyar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28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solament</a:t>
            </a:r>
            <a:r>
              <a:rPr lang="en-US" sz="28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terminos</a:t>
            </a:r>
            <a:r>
              <a:rPr lang="en-U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del </a:t>
            </a:r>
            <a:r>
              <a:rPr lang="en-US" sz="28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idioma</a:t>
            </a:r>
            <a:r>
              <a:rPr lang="en-US" sz="28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28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común</a:t>
            </a:r>
            <a:endParaRPr 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Garantía</a:t>
            </a:r>
            <a:r>
              <a:rPr lang="en-US" dirty="0"/>
              <a:t> de Calidad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40080F-1522-4A37-8C8E-988B48BC59D1}"/>
              </a:ext>
            </a:extLst>
          </p:cNvPr>
          <p:cNvSpPr txBox="1"/>
          <p:nvPr/>
        </p:nvSpPr>
        <p:spPr>
          <a:xfrm>
            <a:off x="1589314" y="1426667"/>
            <a:ext cx="5965372" cy="95410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dirty="0" err="1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Guía</a:t>
            </a: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 de </a:t>
            </a:r>
            <a:r>
              <a:rPr lang="en-US" sz="2800" dirty="0" err="1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Terminos</a:t>
            </a: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Divinos</a:t>
            </a: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 </a:t>
            </a:r>
            <a:r>
              <a:rPr lang="en-US" sz="2800" dirty="0" err="1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Familiares</a:t>
            </a:r>
            <a:r>
              <a:rPr lang="en-US" sz="2800" dirty="0">
                <a:solidFill>
                  <a:schemeClr val="accent2"/>
                </a:solidFill>
                <a:latin typeface="Arial Black" panose="020B0A04020102020204" pitchFamily="34" charset="0"/>
                <a:ea typeface="MS Mincho" panose="02020609040205080304" pitchFamily="49" charset="-128"/>
              </a:rPr>
              <a:t> </a:t>
            </a:r>
            <a:r>
              <a:rPr lang="en-US" sz="2800" dirty="0">
                <a:solidFill>
                  <a:schemeClr val="accent2"/>
                </a:solidFill>
                <a:effectLst/>
                <a:latin typeface="Arial Black" panose="020B0A04020102020204" pitchFamily="34" charset="0"/>
                <a:ea typeface="MS Mincho" panose="02020609040205080304" pitchFamily="49" charset="-128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38C87B0-A497-4B38-AFA5-7D5F303DBF9A}"/>
              </a:ext>
            </a:extLst>
          </p:cNvPr>
          <p:cNvGrpSpPr/>
          <p:nvPr/>
        </p:nvGrpSpPr>
        <p:grpSpPr>
          <a:xfrm>
            <a:off x="3793793" y="2280679"/>
            <a:ext cx="1556414" cy="1556414"/>
            <a:chOff x="3701143" y="2789293"/>
            <a:chExt cx="1741715" cy="174171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7F83CF1-2253-44BE-9065-21852DFEF4BE}"/>
                </a:ext>
              </a:extLst>
            </p:cNvPr>
            <p:cNvSpPr/>
            <p:nvPr/>
          </p:nvSpPr>
          <p:spPr>
            <a:xfrm>
              <a:off x="3701143" y="2789293"/>
              <a:ext cx="1741715" cy="174171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05A19B0-44F2-4387-871F-E1C3634AB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27418" y="3035382"/>
              <a:ext cx="1289165" cy="1229402"/>
            </a:xfrm>
            <a:prstGeom prst="rect">
              <a:avLst/>
            </a:prstGeom>
          </p:spPr>
        </p:pic>
      </p:grp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9A8DF91-3530-4A16-B343-12C19A6DFCD3}"/>
              </a:ext>
            </a:extLst>
          </p:cNvPr>
          <p:cNvSpPr/>
          <p:nvPr/>
        </p:nvSpPr>
        <p:spPr>
          <a:xfrm rot="2699996" flipV="1">
            <a:off x="5180378" y="3521456"/>
            <a:ext cx="610212" cy="901825"/>
          </a:xfrm>
          <a:prstGeom prst="rightArrow">
            <a:avLst>
              <a:gd name="adj1" fmla="val 6207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790F3C7-A1BD-4097-9B2E-C4B5D21C1271}"/>
              </a:ext>
            </a:extLst>
          </p:cNvPr>
          <p:cNvSpPr/>
          <p:nvPr/>
        </p:nvSpPr>
        <p:spPr>
          <a:xfrm rot="18900004" flipH="1">
            <a:off x="3353411" y="3521456"/>
            <a:ext cx="610212" cy="901825"/>
          </a:xfrm>
          <a:prstGeom prst="rightArrow">
            <a:avLst>
              <a:gd name="adj1" fmla="val 62071"/>
              <a:gd name="adj2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B1A78E-6C6A-470A-984A-BEFDAA83C9E1}"/>
              </a:ext>
            </a:extLst>
          </p:cNvPr>
          <p:cNvSpPr txBox="1"/>
          <p:nvPr/>
        </p:nvSpPr>
        <p:spPr>
          <a:xfrm>
            <a:off x="549888" y="4177582"/>
            <a:ext cx="32139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Gráficos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referenciando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a Dios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como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Padre</a:t>
            </a:r>
            <a:b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Viejo y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Nuevo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Testamento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D1B243-5544-41F5-8F66-CA1878BAD8D9}"/>
              </a:ext>
            </a:extLst>
          </p:cNvPr>
          <p:cNvSpPr txBox="1"/>
          <p:nvPr/>
        </p:nvSpPr>
        <p:spPr>
          <a:xfrm>
            <a:off x="5380204" y="4177582"/>
            <a:ext cx="321390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Gráficos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referenciando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a </a:t>
            </a:r>
            <a:r>
              <a:rPr lang="en-US" sz="2400" b="1" dirty="0">
                <a:solidFill>
                  <a:schemeClr val="accent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Jesus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como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b="1" dirty="0" err="1">
                <a:solidFill>
                  <a:schemeClr val="accent1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Hijo</a:t>
            </a:r>
            <a:br>
              <a:rPr lang="en-US" sz="2400" b="1" dirty="0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</a:b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en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Viejo y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el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Nuevo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Testamento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lang="en-US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0A7C64-9B50-4C56-91FF-E4A1C90EC3AB}"/>
              </a:ext>
            </a:extLst>
          </p:cNvPr>
          <p:cNvSpPr txBox="1"/>
          <p:nvPr/>
        </p:nvSpPr>
        <p:spPr>
          <a:xfrm>
            <a:off x="222750" y="345717"/>
            <a:ext cx="3451586" cy="650947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17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CBE7CC-7684-45E7-8E21-DEF6C8C1AB2C}"/>
              </a:ext>
            </a:extLst>
          </p:cNvPr>
          <p:cNvSpPr txBox="1"/>
          <p:nvPr/>
        </p:nvSpPr>
        <p:spPr>
          <a:xfrm>
            <a:off x="0" y="3259953"/>
            <a:ext cx="3897086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3200" b="1" dirty="0">
                <a:solidFill>
                  <a:srgbClr val="716557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¿</a:t>
            </a:r>
            <a:r>
              <a:rPr lang="en-US" sz="32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Porque</a:t>
            </a: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es </a:t>
            </a:r>
            <a:r>
              <a:rPr lang="en-US" sz="32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esto</a:t>
            </a: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32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importante</a:t>
            </a:r>
            <a:r>
              <a:rPr lang="en-US" sz="32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?</a:t>
            </a:r>
            <a:endParaRPr lang="en-US" sz="3200" b="1" dirty="0">
              <a:solidFill>
                <a:schemeClr val="tx2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4930D70-9464-4C14-8C05-31A1F09D535F}"/>
              </a:ext>
            </a:extLst>
          </p:cNvPr>
          <p:cNvSpPr/>
          <p:nvPr/>
        </p:nvSpPr>
        <p:spPr>
          <a:xfrm>
            <a:off x="3945666" y="1235295"/>
            <a:ext cx="2340428" cy="234042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Claridad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exactitud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la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91C5FCF-85A0-4273-B44D-B64A12138D41}"/>
              </a:ext>
            </a:extLst>
          </p:cNvPr>
          <p:cNvSpPr/>
          <p:nvPr/>
        </p:nvSpPr>
        <p:spPr>
          <a:xfrm>
            <a:off x="6090559" y="3259953"/>
            <a:ext cx="2340428" cy="2340428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 anchor="ctr">
            <a:noAutofit/>
          </a:bodyPr>
          <a:lstStyle/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Evitar</a:t>
            </a:r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errores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pueden</a:t>
            </a:r>
            <a:b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offender</a:t>
            </a:r>
          </a:p>
          <a:p>
            <a:pPr algn="ctr"/>
            <a:endParaRPr lang="en-US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9AEAC40-58C2-4474-8F24-02CB0EAA81E6}"/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purl.org/dc/elements/1.1/"/>
    <ds:schemaRef ds:uri="360ff5ef-2e36-4a84-827b-5ed8ae650f03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75babd23-c2cf-47da-905c-780ef1259ee5"/>
    <ds:schemaRef ds:uri="http://purl.org/dc/dcmitype/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1643</TotalTime>
  <Words>72</Words>
  <Application>Microsoft Macintosh PowerPoint</Application>
  <PresentationFormat>On-screen Show (4:3)</PresentationFormat>
  <Paragraphs>19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Garantía de Calidad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196</cp:revision>
  <dcterms:created xsi:type="dcterms:W3CDTF">2019-03-18T18:21:25Z</dcterms:created>
  <dcterms:modified xsi:type="dcterms:W3CDTF">2023-03-02T21:09:46Z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