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12"/>
  </p:notesMasterIdLst>
  <p:sldIdLst>
    <p:sldId id="260" r:id="rId5"/>
    <p:sldId id="286" r:id="rId6"/>
    <p:sldId id="300" r:id="rId7"/>
    <p:sldId id="298" r:id="rId8"/>
    <p:sldId id="293" r:id="rId9"/>
    <p:sldId id="292" r:id="rId10"/>
    <p:sldId id="25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1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95659"/>
    <a:srgbClr val="83A83F"/>
    <a:srgbClr val="FBA93D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352" autoAdjust="0"/>
    <p:restoredTop sz="95646" autoAdjust="0"/>
  </p:normalViewPr>
  <p:slideViewPr>
    <p:cSldViewPr snapToGrid="0">
      <p:cViewPr varScale="1">
        <p:scale>
          <a:sx n="110" d="100"/>
          <a:sy n="110" d="100"/>
        </p:scale>
        <p:origin x="976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C6AA070-92F4-A447-BB88-F5E94FF9CF8B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39B3C9-13A9-6540-8F68-9A544DD081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3440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7859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05D7C9E-35D9-4D05-A3C8-EB7FE07A4C8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92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10/26/23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D270D0-DE69-4124-AC4D-00EB782D409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830" t="25258" r="10966" b="24496"/>
          <a:stretch/>
        </p:blipFill>
        <p:spPr>
          <a:xfrm>
            <a:off x="1" y="1855888"/>
            <a:ext cx="9144000" cy="4772543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4694CCB8-A161-4308-BC33-DD746CEBFA8D}"/>
              </a:ext>
            </a:extLst>
          </p:cNvPr>
          <p:cNvSpPr/>
          <p:nvPr/>
        </p:nvSpPr>
        <p:spPr>
          <a:xfrm>
            <a:off x="165253" y="763115"/>
            <a:ext cx="8813508" cy="646331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pPr algn="ctr"/>
            <a:r>
              <a:rPr lang="en-US" sz="3600" b="1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Recursos</a:t>
            </a:r>
            <a:r>
              <a:rPr lang="en-US" sz="36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 de Revision</a:t>
            </a: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96750259-28B3-4499-AB0A-AB3DE25CEEC6}"/>
              </a:ext>
            </a:extLst>
          </p:cNvPr>
          <p:cNvSpPr/>
          <p:nvPr/>
        </p:nvSpPr>
        <p:spPr>
          <a:xfrm>
            <a:off x="0" y="1745788"/>
            <a:ext cx="9144000" cy="3657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EEE4E4-C5DC-4A7D-B97C-AB40517089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29363" y="2157380"/>
            <a:ext cx="1207657" cy="120765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DDF09B2-8964-42C2-9C49-E14CEAF9B9F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04128" y="2157380"/>
            <a:ext cx="1207657" cy="120765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97672E99-7192-4CC3-88BD-AC03193B2D44}"/>
              </a:ext>
            </a:extLst>
          </p:cNvPr>
          <p:cNvSpPr txBox="1"/>
          <p:nvPr/>
        </p:nvSpPr>
        <p:spPr>
          <a:xfrm>
            <a:off x="1714684" y="3574588"/>
            <a:ext cx="2237014" cy="8539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Notes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75D1A4E-220D-4871-812F-BC0396586650}"/>
              </a:ext>
            </a:extLst>
          </p:cNvPr>
          <p:cNvSpPr txBox="1"/>
          <p:nvPr/>
        </p:nvSpPr>
        <p:spPr>
          <a:xfrm>
            <a:off x="5217657" y="3561245"/>
            <a:ext cx="2237014" cy="853952"/>
          </a:xfrm>
          <a:prstGeom prst="rect">
            <a:avLst/>
          </a:prstGeom>
          <a:noFill/>
        </p:spPr>
        <p:txBody>
          <a:bodyPr wrap="square" anchor="t">
            <a:spAutoFit/>
          </a:bodyPr>
          <a:lstStyle/>
          <a:p>
            <a:pPr marR="0" lvl="0" algn="ctr"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Translation Words</a:t>
            </a:r>
            <a:endParaRPr lang="en-US" sz="24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8D13A686-80EC-4DFC-4C08-4BDCF4F7DEF3}"/>
              </a:ext>
            </a:extLst>
          </p:cNvPr>
          <p:cNvSpPr/>
          <p:nvPr/>
        </p:nvSpPr>
        <p:spPr>
          <a:xfrm>
            <a:off x="1530857" y="4524367"/>
            <a:ext cx="2604667" cy="783193"/>
          </a:xfrm>
          <a:prstGeom prst="round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la </a:t>
            </a: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comprensibilidad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9946B97D-3A39-99DE-B233-729E680D6278}"/>
              </a:ext>
            </a:extLst>
          </p:cNvPr>
          <p:cNvSpPr/>
          <p:nvPr/>
        </p:nvSpPr>
        <p:spPr>
          <a:xfrm>
            <a:off x="5090280" y="4517696"/>
            <a:ext cx="2604667" cy="783193"/>
          </a:xfrm>
          <a:prstGeom prst="round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</a:t>
            </a:r>
            <a:br>
              <a:rPr lang="en-US" sz="20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definiciones</a:t>
            </a:r>
            <a:endParaRPr lang="en-US" sz="20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3E1165C-A473-E0B5-DCD3-1343A3308255}"/>
              </a:ext>
            </a:extLst>
          </p:cNvPr>
          <p:cNvSpPr txBox="1"/>
          <p:nvPr/>
        </p:nvSpPr>
        <p:spPr>
          <a:xfrm>
            <a:off x="1518180" y="372489"/>
            <a:ext cx="610763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solidFill>
                  <a:srgbClr val="B95659"/>
                </a:solidFill>
                <a:latin typeface="+mj-lt"/>
              </a:rPr>
              <a:t>WA </a:t>
            </a:r>
            <a:r>
              <a:rPr lang="en-US" sz="3200" b="1" dirty="0" err="1">
                <a:solidFill>
                  <a:srgbClr val="B95659"/>
                </a:solidFill>
                <a:latin typeface="+mj-lt"/>
              </a:rPr>
              <a:t>Recursos</a:t>
            </a:r>
            <a:r>
              <a:rPr lang="en-US" sz="3200" b="1" dirty="0">
                <a:solidFill>
                  <a:srgbClr val="B95659"/>
                </a:solidFill>
                <a:latin typeface="+mj-lt"/>
              </a:rPr>
              <a:t> de Revision</a:t>
            </a:r>
          </a:p>
        </p:txBody>
      </p:sp>
    </p:spTree>
    <p:extLst>
      <p:ext uri="{BB962C8B-B14F-4D97-AF65-F5344CB8AC3E}">
        <p14:creationId xmlns:p14="http://schemas.microsoft.com/office/powerpoint/2010/main" val="20558987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/>
      <p:bldP spid="30" grpId="0"/>
      <p:bldP spid="7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1E1DF7B-1A6B-4461-BA06-D125DA591CE0}"/>
              </a:ext>
            </a:extLst>
          </p:cNvPr>
          <p:cNvSpPr/>
          <p:nvPr/>
        </p:nvSpPr>
        <p:spPr>
          <a:xfrm>
            <a:off x="0" y="2531360"/>
            <a:ext cx="9144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Los 8 Pasos de AMATB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BD3DDF-024B-408D-B16F-2F02241EBF7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F9E5928-572B-4880-A6BF-E5F72A8F1D3C}"/>
              </a:ext>
            </a:extLst>
          </p:cNvPr>
          <p:cNvSpPr txBox="1"/>
          <p:nvPr/>
        </p:nvSpPr>
        <p:spPr>
          <a:xfrm>
            <a:off x="-80981" y="2591538"/>
            <a:ext cx="3479180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Pasos de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edacción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9A0CBE0-7A09-4871-B7C3-99687A33D0D1}"/>
              </a:ext>
            </a:extLst>
          </p:cNvPr>
          <p:cNvSpPr txBox="1"/>
          <p:nvPr/>
        </p:nvSpPr>
        <p:spPr>
          <a:xfrm>
            <a:off x="5907764" y="2584833"/>
            <a:ext cx="3236235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Pasos de 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32A223-F66F-4B13-8B58-2FF096AC2185}"/>
              </a:ext>
            </a:extLst>
          </p:cNvPr>
          <p:cNvSpPr txBox="1"/>
          <p:nvPr/>
        </p:nvSpPr>
        <p:spPr>
          <a:xfrm>
            <a:off x="355096" y="3305466"/>
            <a:ext cx="2843894" cy="2114810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Consumir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Verbalizar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Agrupar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Borrador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3661102-9561-4346-927F-38B586F30AA6}"/>
              </a:ext>
            </a:extLst>
          </p:cNvPr>
          <p:cNvSpPr txBox="1"/>
          <p:nvPr/>
        </p:nvSpPr>
        <p:spPr>
          <a:xfrm>
            <a:off x="5826783" y="3305466"/>
            <a:ext cx="3041093" cy="3300327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	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ñero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las palabras claves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verso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verso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D659253-58A5-792A-678A-E8343A4599F3}"/>
              </a:ext>
            </a:extLst>
          </p:cNvPr>
          <p:cNvSpPr/>
          <p:nvPr/>
        </p:nvSpPr>
        <p:spPr>
          <a:xfrm>
            <a:off x="5984646" y="2399553"/>
            <a:ext cx="3017520" cy="4206240"/>
          </a:xfrm>
          <a:prstGeom prst="roundRect">
            <a:avLst/>
          </a:prstGeom>
          <a:noFill/>
          <a:ln w="28575">
            <a:solidFill>
              <a:srgbClr val="B95659"/>
            </a:solidFill>
          </a:ln>
        </p:spPr>
        <p:txBody>
          <a:bodyPr rtlCol="0" anchor="ctr">
            <a:sp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1612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C98C0-9FE1-473F-8D25-1CF6A1AA7359}"/>
              </a:ext>
            </a:extLst>
          </p:cNvPr>
          <p:cNvSpPr/>
          <p:nvPr/>
        </p:nvSpPr>
        <p:spPr>
          <a:xfrm>
            <a:off x="4572000" y="2531360"/>
            <a:ext cx="4572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AECF9-828C-4291-8419-99A51EE76142}"/>
              </a:ext>
            </a:extLst>
          </p:cNvPr>
          <p:cNvSpPr txBox="1"/>
          <p:nvPr/>
        </p:nvSpPr>
        <p:spPr>
          <a:xfrm>
            <a:off x="5826782" y="2567010"/>
            <a:ext cx="331721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Pasos de </a:t>
            </a:r>
            <a:r>
              <a:rPr lang="en-US" sz="2600" b="1" dirty="0" err="1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DA493-9FA4-452C-852A-4AD121D8A99F}"/>
              </a:ext>
            </a:extLst>
          </p:cNvPr>
          <p:cNvSpPr txBox="1"/>
          <p:nvPr/>
        </p:nvSpPr>
        <p:spPr>
          <a:xfrm>
            <a:off x="6023982" y="3305466"/>
            <a:ext cx="2843894" cy="3300327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compañero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palabras claves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verso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verso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AFAA7-068B-426D-AC9F-04874C2BBB0B}"/>
              </a:ext>
            </a:extLst>
          </p:cNvPr>
          <p:cNvSpPr txBox="1"/>
          <p:nvPr/>
        </p:nvSpPr>
        <p:spPr>
          <a:xfrm>
            <a:off x="-20564" y="81636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B0CB7-B27E-485A-AEFE-553AFB5707E2}"/>
              </a:ext>
            </a:extLst>
          </p:cNvPr>
          <p:cNvSpPr txBox="1"/>
          <p:nvPr/>
        </p:nvSpPr>
        <p:spPr>
          <a:xfrm>
            <a:off x="161370" y="2740421"/>
            <a:ext cx="2954668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Qué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recursos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ayudan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en</a:t>
            </a:r>
            <a:b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</a:b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cado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paso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E0129-2020-43C7-8E1A-C86AFDEC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2974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ABBADCE-E8A1-49F6-979F-C8B3828CEC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Acceder a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Recursos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E9D90B8-CF03-4EC7-A9EA-06FFF9D0FD5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2874" y="2751304"/>
            <a:ext cx="2719818" cy="135539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E44816-21EB-44E1-A228-8EB6B784A4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1309" y="2933826"/>
            <a:ext cx="2868942" cy="990346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5614C9E5-C488-481A-9895-2B4559E2257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641" b="6641"/>
          <a:stretch/>
        </p:blipFill>
        <p:spPr>
          <a:xfrm>
            <a:off x="3317218" y="2258500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F409118-B0C8-111C-D409-2BAC3B009962}"/>
              </a:ext>
            </a:extLst>
          </p:cNvPr>
          <p:cNvSpPr txBox="1"/>
          <p:nvPr/>
        </p:nvSpPr>
        <p:spPr>
          <a:xfrm>
            <a:off x="1180619" y="5315223"/>
            <a:ext cx="6956384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 err="1">
                <a:solidFill>
                  <a:srgbClr val="83A83F"/>
                </a:solidFill>
              </a:rPr>
              <a:t>bibleineverylanguage.org</a:t>
            </a:r>
            <a:endParaRPr lang="en-US" sz="2800" b="1" dirty="0">
              <a:solidFill>
                <a:srgbClr val="83A83F"/>
              </a:solidFill>
            </a:endParaRPr>
          </a:p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Imprimir</a:t>
            </a:r>
            <a:r>
              <a:rPr lang="en-US" sz="2400" b="1" dirty="0">
                <a:solidFill>
                  <a:srgbClr val="83A83F"/>
                </a:solidFill>
              </a:rPr>
              <a:t> </a:t>
            </a:r>
            <a:r>
              <a:rPr lang="en-US" sz="2400" b="1" dirty="0" err="1">
                <a:solidFill>
                  <a:srgbClr val="83A83F"/>
                </a:solidFill>
              </a:rPr>
              <a:t>en</a:t>
            </a:r>
            <a:r>
              <a:rPr lang="en-US" sz="2400" b="1" dirty="0">
                <a:solidFill>
                  <a:srgbClr val="83A83F"/>
                </a:solidFill>
              </a:rPr>
              <a:t> PDF</a:t>
            </a:r>
          </a:p>
        </p:txBody>
      </p:sp>
    </p:spTree>
    <p:extLst>
      <p:ext uri="{BB962C8B-B14F-4D97-AF65-F5344CB8AC3E}">
        <p14:creationId xmlns:p14="http://schemas.microsoft.com/office/powerpoint/2010/main" val="289761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69C98C0-9FE1-473F-8D25-1CF6A1AA7359}"/>
              </a:ext>
            </a:extLst>
          </p:cNvPr>
          <p:cNvSpPr/>
          <p:nvPr/>
        </p:nvSpPr>
        <p:spPr>
          <a:xfrm>
            <a:off x="4572000" y="2531360"/>
            <a:ext cx="4572000" cy="563739"/>
          </a:xfrm>
          <a:prstGeom prst="rect">
            <a:avLst/>
          </a:prstGeom>
          <a:solidFill>
            <a:schemeClr val="accent2"/>
          </a:solidFill>
          <a:ln>
            <a:noFill/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txBody>
          <a:bodyPr rtlCol="0" anchor="ctr">
            <a:noAutofit/>
          </a:bodyPr>
          <a:lstStyle/>
          <a:p>
            <a:pPr algn="ctr"/>
            <a:endParaRPr lang="en-US" sz="20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BAECF9-828C-4291-8419-99A51EE76142}"/>
              </a:ext>
            </a:extLst>
          </p:cNvPr>
          <p:cNvSpPr txBox="1"/>
          <p:nvPr/>
        </p:nvSpPr>
        <p:spPr>
          <a:xfrm>
            <a:off x="5826782" y="2567008"/>
            <a:ext cx="3317217" cy="492443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600" b="1" dirty="0">
                <a:solidFill>
                  <a:schemeClr val="bg1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Paso</a:t>
            </a:r>
            <a:r>
              <a:rPr lang="en-US" sz="2600" b="1" dirty="0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s de </a:t>
            </a:r>
            <a:r>
              <a:rPr lang="en-US" sz="2600" b="1" dirty="0" err="1">
                <a:solidFill>
                  <a:schemeClr val="bg1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endParaRPr lang="en-US" sz="2600" b="1" dirty="0">
              <a:solidFill>
                <a:schemeClr val="bg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12DA493-9FA4-452C-852A-4AD121D8A99F}"/>
              </a:ext>
            </a:extLst>
          </p:cNvPr>
          <p:cNvSpPr txBox="1"/>
          <p:nvPr/>
        </p:nvSpPr>
        <p:spPr>
          <a:xfrm>
            <a:off x="6023982" y="3305466"/>
            <a:ext cx="2843894" cy="3300327"/>
          </a:xfrm>
          <a:prstGeom prst="rect">
            <a:avLst/>
          </a:prstGeom>
          <a:noFill/>
        </p:spPr>
        <p:txBody>
          <a:bodyPr wrap="square" anchor="t" anchorCtr="1">
            <a:spAutoFit/>
          </a:bodyPr>
          <a:lstStyle/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Auto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Revisar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con </a:t>
            </a: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compañero</a:t>
            </a:r>
            <a:endParaRPr lang="en-US" sz="2400" dirty="0">
              <a:solidFill>
                <a:schemeClr val="tx2"/>
              </a:solidFill>
              <a:effectLst/>
              <a:latin typeface="Arial" panose="020B0604020202020204" pitchFamily="34" charset="0"/>
              <a:ea typeface="MS Mincho" panose="02020609040205080304" pitchFamily="49" charset="-128"/>
              <a:cs typeface="Times New Roman" panose="02020603050405020304" pitchFamily="18" charset="0"/>
            </a:endParaRP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las palabras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claves</a:t>
            </a:r>
          </a:p>
          <a:p>
            <a:pPr marL="228600" indent="-228600">
              <a:lnSpc>
                <a:spcPct val="107000"/>
              </a:lnSpc>
              <a:spcBef>
                <a:spcPts val="60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Revisión</a:t>
            </a:r>
            <a:r>
              <a:rPr lang="en-US" sz="2400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de v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erso </a:t>
            </a:r>
            <a:r>
              <a:rPr lang="en-US" sz="2400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por</a:t>
            </a:r>
            <a:r>
              <a:rPr lang="en-US" sz="2400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  <a:cs typeface="Times New Roman" panose="02020603050405020304" pitchFamily="18" charset="0"/>
              </a:rPr>
              <a:t> verso</a:t>
            </a:r>
            <a:endParaRPr lang="en-US" sz="2400" dirty="0">
              <a:solidFill>
                <a:schemeClr val="tx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B7AFAA7-068B-426D-AC9F-04874C2BBB0B}"/>
              </a:ext>
            </a:extLst>
          </p:cNvPr>
          <p:cNvSpPr txBox="1"/>
          <p:nvPr/>
        </p:nvSpPr>
        <p:spPr>
          <a:xfrm>
            <a:off x="-20564" y="81636"/>
            <a:ext cx="3318537" cy="6247864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4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DB0CB7-B27E-485A-AEFE-553AFB5707E2}"/>
              </a:ext>
            </a:extLst>
          </p:cNvPr>
          <p:cNvSpPr txBox="1"/>
          <p:nvPr/>
        </p:nvSpPr>
        <p:spPr>
          <a:xfrm>
            <a:off x="161369" y="2740422"/>
            <a:ext cx="3318537" cy="1815882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/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¿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Cómo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usaría</a:t>
            </a:r>
            <a:endParaRPr lang="en-US" sz="2800" b="1" dirty="0">
              <a:solidFill>
                <a:schemeClr val="tx2"/>
              </a:solidFill>
              <a:latin typeface="Arial" panose="020B0604020202020204" pitchFamily="34" charset="0"/>
              <a:ea typeface="MS Mincho" panose="02020609040205080304" pitchFamily="49" charset="-128"/>
            </a:endParaRPr>
          </a:p>
          <a:p>
            <a:pPr algn="ctr"/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estos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</a:t>
            </a:r>
            <a:r>
              <a:rPr lang="en-US" sz="2800" b="1" dirty="0" err="1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recursos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con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cada</a:t>
            </a:r>
            <a:r>
              <a:rPr lang="en-US" sz="2800" b="1" dirty="0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 paso de </a:t>
            </a:r>
            <a:r>
              <a:rPr lang="en-US" sz="2800" b="1" dirty="0" err="1">
                <a:solidFill>
                  <a:schemeClr val="tx2"/>
                </a:solidFill>
                <a:latin typeface="Arial" panose="020B0604020202020204" pitchFamily="34" charset="0"/>
                <a:ea typeface="MS Mincho" panose="02020609040205080304" pitchFamily="49" charset="-128"/>
              </a:rPr>
              <a:t>revisión</a:t>
            </a:r>
            <a:r>
              <a:rPr lang="en-US" sz="2800" b="1" dirty="0">
                <a:solidFill>
                  <a:schemeClr val="tx2"/>
                </a:solidFill>
                <a:effectLst/>
                <a:latin typeface="Arial" panose="020B0604020202020204" pitchFamily="34" charset="0"/>
                <a:ea typeface="MS Mincho" panose="02020609040205080304" pitchFamily="49" charset="-128"/>
              </a:rPr>
              <a:t>?</a:t>
            </a:r>
            <a:endParaRPr lang="en-US" sz="2800" b="1" dirty="0">
              <a:solidFill>
                <a:schemeClr val="tx2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67E0129-2020-43C7-8E1A-C86AFDECCF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425" r="8389"/>
          <a:stretch/>
        </p:blipFill>
        <p:spPr>
          <a:xfrm>
            <a:off x="3317218" y="1507044"/>
            <a:ext cx="2509565" cy="2510298"/>
          </a:xfrm>
          <a:prstGeom prst="ellipse">
            <a:avLst/>
          </a:prstGeom>
          <a:ln w="57150">
            <a:solidFill>
              <a:schemeClr val="accent3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84317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2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2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2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2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979298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tx2"/>
        </a:solidFill>
        <a:ln>
          <a:noFill/>
        </a:ln>
      </a:spPr>
      <a:bodyPr rtlCol="0" anchor="ctr"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ADDD0372-3132-4B43-81B3-81FEBFB3A5F8}"/>
</file>

<file path=customXml/itemProps2.xml><?xml version="1.0" encoding="utf-8"?>
<ds:datastoreItem xmlns:ds="http://schemas.openxmlformats.org/officeDocument/2006/customXml" ds:itemID="{B178770A-F6AC-406B-AF0D-88CBCF36B7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D870300-B03F-45F7-9154-521D8C74684E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8519</TotalTime>
  <Words>121</Words>
  <Application>Microsoft Macintosh PowerPoint</Application>
  <PresentationFormat>On-screen Show (4:3)</PresentationFormat>
  <Paragraphs>38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Arial Black</vt:lpstr>
      <vt:lpstr>Calibri</vt:lpstr>
      <vt:lpstr>Office Theme</vt:lpstr>
      <vt:lpstr>PowerPoint Presentation</vt:lpstr>
      <vt:lpstr>PowerPoint Presentation</vt:lpstr>
      <vt:lpstr>Los 8 Pasos de AMATB</vt:lpstr>
      <vt:lpstr>PowerPoint Presentation</vt:lpstr>
      <vt:lpstr>Acceder a los Recursos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209</cp:revision>
  <dcterms:created xsi:type="dcterms:W3CDTF">2019-03-18T18:21:25Z</dcterms:created>
  <dcterms:modified xsi:type="dcterms:W3CDTF">2023-10-26T20:56:24Z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