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95" r:id="rId5"/>
    <p:sldId id="286" r:id="rId6"/>
    <p:sldId id="291" r:id="rId7"/>
    <p:sldId id="290" r:id="rId8"/>
    <p:sldId id="302" r:id="rId9"/>
    <p:sldId id="282" r:id="rId10"/>
    <p:sldId id="311" r:id="rId11"/>
    <p:sldId id="312" r:id="rId12"/>
    <p:sldId id="316" r:id="rId13"/>
    <p:sldId id="315" r:id="rId14"/>
    <p:sldId id="314" r:id="rId15"/>
    <p:sldId id="313" r:id="rId16"/>
    <p:sldId id="308" r:id="rId17"/>
    <p:sldId id="28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3A83F"/>
    <a:srgbClr val="FBA93D"/>
    <a:srgbClr val="C3DD93"/>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2B93F-59CC-47AC-8B92-BA90B9CF9450}" v="32" dt="2023-12-18T19:22:46.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59" d="100"/>
          <a:sy n="59" d="100"/>
        </p:scale>
        <p:origin x="396" y="5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1372B93F-59CC-47AC-8B92-BA90B9CF9450}"/>
    <pc:docChg chg="modSld">
      <pc:chgData name="Deborah Shaw" userId="79bf7848-a030-4096-934a-3abbfde4984a" providerId="ADAL" clId="{1372B93F-59CC-47AC-8B92-BA90B9CF9450}" dt="2023-12-18T19:23:55.165" v="74" actId="14100"/>
      <pc:docMkLst>
        <pc:docMk/>
      </pc:docMkLst>
      <pc:sldChg chg="modSp mod">
        <pc:chgData name="Deborah Shaw" userId="79bf7848-a030-4096-934a-3abbfde4984a" providerId="ADAL" clId="{1372B93F-59CC-47AC-8B92-BA90B9CF9450}" dt="2023-12-18T19:23:01.424" v="73" actId="2711"/>
        <pc:sldMkLst>
          <pc:docMk/>
          <pc:sldMk cId="1402606782" sldId="284"/>
        </pc:sldMkLst>
        <pc:spChg chg="mod">
          <ac:chgData name="Deborah Shaw" userId="79bf7848-a030-4096-934a-3abbfde4984a" providerId="ADAL" clId="{1372B93F-59CC-47AC-8B92-BA90B9CF9450}" dt="2023-12-18T19:23:01.424" v="73" actId="2711"/>
          <ac:spMkLst>
            <pc:docMk/>
            <pc:sldMk cId="1402606782" sldId="284"/>
            <ac:spMk id="4" creationId="{1AAD7BB7-92AE-4F16-9DC9-4A7C88F20850}"/>
          </ac:spMkLst>
        </pc:spChg>
      </pc:sldChg>
      <pc:sldChg chg="modSp">
        <pc:chgData name="Deborah Shaw" userId="79bf7848-a030-4096-934a-3abbfde4984a" providerId="ADAL" clId="{1372B93F-59CC-47AC-8B92-BA90B9CF9450}" dt="2023-12-18T19:14:17.684" v="2"/>
        <pc:sldMkLst>
          <pc:docMk/>
          <pc:sldMk cId="834478945" sldId="286"/>
        </pc:sldMkLst>
        <pc:spChg chg="mod">
          <ac:chgData name="Deborah Shaw" userId="79bf7848-a030-4096-934a-3abbfde4984a" providerId="ADAL" clId="{1372B93F-59CC-47AC-8B92-BA90B9CF9450}" dt="2023-12-18T19:14:17.684" v="2"/>
          <ac:spMkLst>
            <pc:docMk/>
            <pc:sldMk cId="834478945" sldId="286"/>
            <ac:spMk id="3" creationId="{26FADB6C-6CB5-4D7C-AC09-B89C68326468}"/>
          </ac:spMkLst>
        </pc:spChg>
      </pc:sldChg>
      <pc:sldChg chg="addSp delSp modSp mod">
        <pc:chgData name="Deborah Shaw" userId="79bf7848-a030-4096-934a-3abbfde4984a" providerId="ADAL" clId="{1372B93F-59CC-47AC-8B92-BA90B9CF9450}" dt="2023-12-18T19:23:55.165" v="74" actId="14100"/>
        <pc:sldMkLst>
          <pc:docMk/>
          <pc:sldMk cId="3829610916" sldId="295"/>
        </pc:sldMkLst>
        <pc:spChg chg="add del mod">
          <ac:chgData name="Deborah Shaw" userId="79bf7848-a030-4096-934a-3abbfde4984a" providerId="ADAL" clId="{1372B93F-59CC-47AC-8B92-BA90B9CF9450}" dt="2023-12-18T19:13:45.758" v="1"/>
          <ac:spMkLst>
            <pc:docMk/>
            <pc:sldMk cId="3829610916" sldId="295"/>
            <ac:spMk id="2" creationId="{20F02D05-AF17-8070-ECCB-FC392FF71F46}"/>
          </ac:spMkLst>
        </pc:spChg>
        <pc:spChg chg="mod">
          <ac:chgData name="Deborah Shaw" userId="79bf7848-a030-4096-934a-3abbfde4984a" providerId="ADAL" clId="{1372B93F-59CC-47AC-8B92-BA90B9CF9450}" dt="2023-12-18T19:23:55.165" v="74" actId="14100"/>
          <ac:spMkLst>
            <pc:docMk/>
            <pc:sldMk cId="3829610916" sldId="295"/>
            <ac:spMk id="7" creationId="{6D1C5468-2E27-9AF9-E8A7-9D00C2F6695F}"/>
          </ac:spMkLst>
        </pc:spChg>
      </pc:sldChg>
      <pc:sldChg chg="modSp mod">
        <pc:chgData name="Deborah Shaw" userId="79bf7848-a030-4096-934a-3abbfde4984a" providerId="ADAL" clId="{1372B93F-59CC-47AC-8B92-BA90B9CF9450}" dt="2023-12-18T19:22:19.955" v="70" actId="20577"/>
        <pc:sldMkLst>
          <pc:docMk/>
          <pc:sldMk cId="2884758104" sldId="308"/>
        </pc:sldMkLst>
        <pc:spChg chg="mod">
          <ac:chgData name="Deborah Shaw" userId="79bf7848-a030-4096-934a-3abbfde4984a" providerId="ADAL" clId="{1372B93F-59CC-47AC-8B92-BA90B9CF9450}" dt="2023-12-18T19:22:19.955" v="70" actId="20577"/>
          <ac:spMkLst>
            <pc:docMk/>
            <pc:sldMk cId="2884758104" sldId="308"/>
            <ac:spMk id="2" creationId="{B21D2EF1-2932-2550-BFFD-42E4D65AD770}"/>
          </ac:spMkLst>
        </pc:spChg>
        <pc:spChg chg="mod">
          <ac:chgData name="Deborah Shaw" userId="79bf7848-a030-4096-934a-3abbfde4984a" providerId="ADAL" clId="{1372B93F-59CC-47AC-8B92-BA90B9CF9450}" dt="2023-12-18T19:21:31.201" v="48" actId="1076"/>
          <ac:spMkLst>
            <pc:docMk/>
            <pc:sldMk cId="2884758104" sldId="308"/>
            <ac:spMk id="3" creationId="{3AC5A005-D152-46D8-2C01-189D4BC80EC5}"/>
          </ac:spMkLst>
        </pc:spChg>
        <pc:grpChg chg="mod">
          <ac:chgData name="Deborah Shaw" userId="79bf7848-a030-4096-934a-3abbfde4984a" providerId="ADAL" clId="{1372B93F-59CC-47AC-8B92-BA90B9CF9450}" dt="2023-12-18T19:21:46.131" v="51" actId="1076"/>
          <ac:grpSpMkLst>
            <pc:docMk/>
            <pc:sldMk cId="2884758104" sldId="308"/>
            <ac:grpSpMk id="30" creationId="{8FE68E50-9407-4D78-B696-D40BB471D9FA}"/>
          </ac:grpSpMkLst>
        </pc:grpChg>
      </pc:sldChg>
      <pc:sldChg chg="modSp mod">
        <pc:chgData name="Deborah Shaw" userId="79bf7848-a030-4096-934a-3abbfde4984a" providerId="ADAL" clId="{1372B93F-59CC-47AC-8B92-BA90B9CF9450}" dt="2023-12-18T19:18:11.406" v="19" actId="113"/>
        <pc:sldMkLst>
          <pc:docMk/>
          <pc:sldMk cId="2279164728" sldId="311"/>
        </pc:sldMkLst>
        <pc:spChg chg="mod">
          <ac:chgData name="Deborah Shaw" userId="79bf7848-a030-4096-934a-3abbfde4984a" providerId="ADAL" clId="{1372B93F-59CC-47AC-8B92-BA90B9CF9450}" dt="2023-12-18T19:18:11.406" v="19" actId="113"/>
          <ac:spMkLst>
            <pc:docMk/>
            <pc:sldMk cId="2279164728" sldId="311"/>
            <ac:spMk id="11" creationId="{FE2041E8-A1FB-6E7C-0A90-AA567ACB3E42}"/>
          </ac:spMkLst>
        </pc:spChg>
        <pc:spChg chg="mod">
          <ac:chgData name="Deborah Shaw" userId="79bf7848-a030-4096-934a-3abbfde4984a" providerId="ADAL" clId="{1372B93F-59CC-47AC-8B92-BA90B9CF9450}" dt="2023-12-18T19:15:46.087" v="3"/>
          <ac:spMkLst>
            <pc:docMk/>
            <pc:sldMk cId="2279164728" sldId="311"/>
            <ac:spMk id="15" creationId="{4730DE1B-0D71-4B6D-502D-16B89DC061BE}"/>
          </ac:spMkLst>
        </pc:spChg>
      </pc:sldChg>
      <pc:sldChg chg="modSp mod">
        <pc:chgData name="Deborah Shaw" userId="79bf7848-a030-4096-934a-3abbfde4984a" providerId="ADAL" clId="{1372B93F-59CC-47AC-8B92-BA90B9CF9450}" dt="2023-12-18T19:18:32.341" v="21" actId="1076"/>
        <pc:sldMkLst>
          <pc:docMk/>
          <pc:sldMk cId="2813116919" sldId="312"/>
        </pc:sldMkLst>
        <pc:spChg chg="mod">
          <ac:chgData name="Deborah Shaw" userId="79bf7848-a030-4096-934a-3abbfde4984a" providerId="ADAL" clId="{1372B93F-59CC-47AC-8B92-BA90B9CF9450}" dt="2023-12-18T19:18:32.341" v="21" actId="1076"/>
          <ac:spMkLst>
            <pc:docMk/>
            <pc:sldMk cId="2813116919" sldId="312"/>
            <ac:spMk id="11" creationId="{CFA19C29-2056-B22F-4C92-768A2F6BFF0D}"/>
          </ac:spMkLst>
        </pc:spChg>
        <pc:spChg chg="mod">
          <ac:chgData name="Deborah Shaw" userId="79bf7848-a030-4096-934a-3abbfde4984a" providerId="ADAL" clId="{1372B93F-59CC-47AC-8B92-BA90B9CF9450}" dt="2023-12-18T19:18:28.159" v="20" actId="1076"/>
          <ac:spMkLst>
            <pc:docMk/>
            <pc:sldMk cId="2813116919" sldId="312"/>
            <ac:spMk id="15" creationId="{93D2449B-3A82-0CF0-6B8F-E2F7DD5EDA57}"/>
          </ac:spMkLst>
        </pc:spChg>
      </pc:sldChg>
      <pc:sldChg chg="modSp mod">
        <pc:chgData name="Deborah Shaw" userId="79bf7848-a030-4096-934a-3abbfde4984a" providerId="ADAL" clId="{1372B93F-59CC-47AC-8B92-BA90B9CF9450}" dt="2023-12-18T19:20:36.113" v="40" actId="113"/>
        <pc:sldMkLst>
          <pc:docMk/>
          <pc:sldMk cId="2926521449" sldId="314"/>
        </pc:sldMkLst>
        <pc:spChg chg="mod">
          <ac:chgData name="Deborah Shaw" userId="79bf7848-a030-4096-934a-3abbfde4984a" providerId="ADAL" clId="{1372B93F-59CC-47AC-8B92-BA90B9CF9450}" dt="2023-12-18T19:20:36.113" v="40" actId="113"/>
          <ac:spMkLst>
            <pc:docMk/>
            <pc:sldMk cId="2926521449" sldId="314"/>
            <ac:spMk id="11" creationId="{0E2EB5FB-63F2-EF19-A85F-96415A277E0B}"/>
          </ac:spMkLst>
        </pc:spChg>
        <pc:spChg chg="mod">
          <ac:chgData name="Deborah Shaw" userId="79bf7848-a030-4096-934a-3abbfde4984a" providerId="ADAL" clId="{1372B93F-59CC-47AC-8B92-BA90B9CF9450}" dt="2023-12-18T19:20:03.396" v="36"/>
          <ac:spMkLst>
            <pc:docMk/>
            <pc:sldMk cId="2926521449" sldId="314"/>
            <ac:spMk id="15" creationId="{D13B66F3-EB40-9F55-D58B-B6010BFC2F67}"/>
          </ac:spMkLst>
        </pc:spChg>
      </pc:sldChg>
      <pc:sldChg chg="modSp mod">
        <pc:chgData name="Deborah Shaw" userId="79bf7848-a030-4096-934a-3abbfde4984a" providerId="ADAL" clId="{1372B93F-59CC-47AC-8B92-BA90B9CF9450}" dt="2023-12-18T19:19:54.618" v="35" actId="113"/>
        <pc:sldMkLst>
          <pc:docMk/>
          <pc:sldMk cId="1383805713" sldId="315"/>
        </pc:sldMkLst>
        <pc:spChg chg="mod">
          <ac:chgData name="Deborah Shaw" userId="79bf7848-a030-4096-934a-3abbfde4984a" providerId="ADAL" clId="{1372B93F-59CC-47AC-8B92-BA90B9CF9450}" dt="2023-12-18T19:19:54.618" v="35" actId="113"/>
          <ac:spMkLst>
            <pc:docMk/>
            <pc:sldMk cId="1383805713" sldId="315"/>
            <ac:spMk id="11" creationId="{929F9193-D7FC-810B-66C9-36D9C5F46920}"/>
          </ac:spMkLst>
        </pc:spChg>
        <pc:spChg chg="mod">
          <ac:chgData name="Deborah Shaw" userId="79bf7848-a030-4096-934a-3abbfde4984a" providerId="ADAL" clId="{1372B93F-59CC-47AC-8B92-BA90B9CF9450}" dt="2023-12-18T19:19:24.712" v="29"/>
          <ac:spMkLst>
            <pc:docMk/>
            <pc:sldMk cId="1383805713" sldId="315"/>
            <ac:spMk id="15" creationId="{CF4F7962-033B-C522-3AFD-0F93A57B9C99}"/>
          </ac:spMkLst>
        </pc:spChg>
      </pc:sldChg>
      <pc:sldChg chg="modSp mod">
        <pc:chgData name="Deborah Shaw" userId="79bf7848-a030-4096-934a-3abbfde4984a" providerId="ADAL" clId="{1372B93F-59CC-47AC-8B92-BA90B9CF9450}" dt="2023-12-18T19:19:15.878" v="28" actId="113"/>
        <pc:sldMkLst>
          <pc:docMk/>
          <pc:sldMk cId="4190127200" sldId="316"/>
        </pc:sldMkLst>
        <pc:spChg chg="mod">
          <ac:chgData name="Deborah Shaw" userId="79bf7848-a030-4096-934a-3abbfde4984a" providerId="ADAL" clId="{1372B93F-59CC-47AC-8B92-BA90B9CF9450}" dt="2023-12-18T19:19:15.878" v="28" actId="113"/>
          <ac:spMkLst>
            <pc:docMk/>
            <pc:sldMk cId="4190127200" sldId="316"/>
            <ac:spMk id="11" creationId="{22EB1012-184F-8273-99A6-81B82A48A31E}"/>
          </ac:spMkLst>
        </pc:spChg>
        <pc:spChg chg="mod">
          <ac:chgData name="Deborah Shaw" userId="79bf7848-a030-4096-934a-3abbfde4984a" providerId="ADAL" clId="{1372B93F-59CC-47AC-8B92-BA90B9CF9450}" dt="2023-12-18T19:19:04.317" v="27"/>
          <ac:spMkLst>
            <pc:docMk/>
            <pc:sldMk cId="4190127200" sldId="316"/>
            <ac:spMk id="15" creationId="{7AD260D8-CEFF-D88E-BDD6-ABC90A1EE6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12/18/2023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3</a:t>
            </a:fld>
            <a:endParaRPr lang="en-US"/>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12/18/2023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men sitting on a bench looking at a book&#10;&#10;Description automatically generated">
            <a:extLst>
              <a:ext uri="{FF2B5EF4-FFF2-40B4-BE49-F238E27FC236}">
                <a16:creationId xmlns:a16="http://schemas.microsoft.com/office/drawing/2014/main" id="{4B1342BB-B465-1A3D-28BC-F5045ABD0A0E}"/>
              </a:ext>
            </a:extLst>
          </p:cNvPr>
          <p:cNvPicPr>
            <a:picLocks noChangeAspect="1"/>
          </p:cNvPicPr>
          <p:nvPr/>
        </p:nvPicPr>
        <p:blipFill rotWithShape="1">
          <a:blip r:embed="rId2"/>
          <a:srcRect b="2379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535004" y="4025493"/>
            <a:ext cx="5247042" cy="2484145"/>
          </a:xfrm>
        </p:spPr>
        <p:txBody>
          <a:bodyPr anchor="ctr">
            <a:normAutofit/>
          </a:bodyPr>
          <a:lstStyle/>
          <a:p>
            <a:pPr>
              <a:buNone/>
            </a:pPr>
            <a:r>
              <a:rPr lang="pt-BR" dirty="0">
                <a:solidFill>
                  <a:schemeClr val="accent1">
                    <a:lumMod val="50000"/>
                  </a:schemeClr>
                </a:solidFill>
                <a:latin typeface="Arial"/>
                <a:ea typeface="Times New Roman" panose="02020603050405020304" pitchFamily="18" charset="0"/>
                <a:cs typeface="Arial"/>
              </a:rPr>
              <a:t>Seguremos firme a confissão de nossa esperança sem vacilar, pois Aquele que prometeu é fiel (</a:t>
            </a:r>
            <a:r>
              <a:rPr lang="pt-BR" dirty="0" err="1">
                <a:solidFill>
                  <a:schemeClr val="accent1">
                    <a:lumMod val="50000"/>
                  </a:schemeClr>
                </a:solidFill>
                <a:latin typeface="Arial"/>
                <a:ea typeface="Times New Roman" panose="02020603050405020304" pitchFamily="18" charset="0"/>
                <a:cs typeface="Arial"/>
              </a:rPr>
              <a:t>Hb</a:t>
            </a:r>
            <a:r>
              <a:rPr lang="pt-BR" dirty="0">
                <a:solidFill>
                  <a:schemeClr val="accent1">
                    <a:lumMod val="50000"/>
                  </a:schemeClr>
                </a:solidFill>
                <a:latin typeface="Arial"/>
                <a:ea typeface="Times New Roman" panose="02020603050405020304" pitchFamily="18" charset="0"/>
                <a:cs typeface="Arial"/>
              </a:rPr>
              <a:t>. 10:23).</a:t>
            </a: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pt-BR" sz="1600" dirty="0">
                <a:latin typeface="Calibri"/>
                <a:ea typeface="Times New Roman" panose="02020603050405020304" pitchFamily="18" charset="0"/>
                <a:cs typeface="Arial"/>
              </a:rPr>
              <a:t>Todas as Escrituras são tiradas da Nova Versão® King James. © 1982 por Thomas Nelson, Inc. Todos os direitos reservados.</a:t>
            </a:r>
            <a:endParaRPr lang="en-US" sz="1600" dirty="0"/>
          </a:p>
        </p:txBody>
      </p:sp>
      <p:sp>
        <p:nvSpPr>
          <p:cNvPr id="7" name="Rectangle 6">
            <a:extLst>
              <a:ext uri="{FF2B5EF4-FFF2-40B4-BE49-F238E27FC236}">
                <a16:creationId xmlns:a16="http://schemas.microsoft.com/office/drawing/2014/main" id="{6D1C5468-2E27-9AF9-E8A7-9D00C2F6695F}"/>
              </a:ext>
            </a:extLst>
          </p:cNvPr>
          <p:cNvSpPr/>
          <p:nvPr/>
        </p:nvSpPr>
        <p:spPr>
          <a:xfrm>
            <a:off x="287241" y="4360782"/>
            <a:ext cx="2661934"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err="1">
                <a:solidFill>
                  <a:srgbClr val="B95659"/>
                </a:solidFill>
                <a:latin typeface="Arial" panose="020B0604020202020204" pitchFamily="34" charset="0"/>
                <a:ea typeface="+mj-ea"/>
                <a:cs typeface="Arial" panose="020B0604020202020204" pitchFamily="34" charset="0"/>
              </a:rPr>
              <a:t>Declaração</a:t>
            </a:r>
            <a:r>
              <a:rPr lang="en-US" sz="3600" b="1" dirty="0">
                <a:solidFill>
                  <a:srgbClr val="B95659"/>
                </a:solidFill>
                <a:latin typeface="Arial" panose="020B0604020202020204" pitchFamily="34" charset="0"/>
                <a:ea typeface="+mj-ea"/>
                <a:cs typeface="Arial" panose="020B0604020202020204" pitchFamily="34" charset="0"/>
              </a:rPr>
              <a:t> de </a:t>
            </a:r>
            <a:r>
              <a:rPr lang="en-US" sz="3600" b="1" dirty="0" err="1">
                <a:solidFill>
                  <a:srgbClr val="B95659"/>
                </a:solidFill>
                <a:latin typeface="Arial" panose="020B0604020202020204" pitchFamily="34" charset="0"/>
                <a:ea typeface="+mj-ea"/>
                <a:cs typeface="Arial" panose="020B0604020202020204" pitchFamily="34" charset="0"/>
              </a:rPr>
              <a:t>Fé</a:t>
            </a:r>
            <a:endParaRPr lang="en-US" sz="3600" b="1" dirty="0">
              <a:solidFill>
                <a:srgbClr val="B95659"/>
              </a:solidFill>
              <a:latin typeface="Arial" panose="020B0604020202020204" pitchFamily="34" charset="0"/>
              <a:ea typeface="+mj-ea"/>
              <a:cs typeface="Arial" panose="020B0604020202020204" pitchFamily="34" charset="0"/>
            </a:endParaRP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7C800-787A-9AE1-A53F-BB9AEE84C5BB}"/>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08747F79-F296-8EFC-1360-64C1A8E529F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5803184B-E3C4-AC16-CE71-C364CB7F7ABF}"/>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8EDD78E-5A7E-8855-805E-E0C231D725C8}"/>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29F9193-D7FC-810B-66C9-36D9C5F46920}"/>
              </a:ext>
            </a:extLst>
          </p:cNvPr>
          <p:cNvSpPr txBox="1"/>
          <p:nvPr/>
        </p:nvSpPr>
        <p:spPr>
          <a:xfrm>
            <a:off x="685800" y="2090172"/>
            <a:ext cx="7772400" cy="3323987"/>
          </a:xfrm>
          <a:prstGeom prst="rect">
            <a:avLst/>
          </a:prstGeom>
          <a:noFill/>
        </p:spPr>
        <p:txBody>
          <a:bodyPr wrap="square" lIns="91440" tIns="45720" rIns="91440" bIns="45720" rtlCol="0" anchor="t">
            <a:spAutoFit/>
          </a:bodyPr>
          <a:lstStyle/>
          <a:p>
            <a:r>
              <a:rPr lang="pt-BR" sz="2100" dirty="0">
                <a:latin typeface="Arial" panose="020B0604020202020204" pitchFamily="34" charset="0"/>
                <a:cs typeface="Arial" panose="020B0604020202020204" pitchFamily="34" charset="0"/>
              </a:rPr>
              <a:t>4. A morte de Cristo é um substituto para os pecadores e provê a purificação daqueles que </a:t>
            </a:r>
            <a:r>
              <a:rPr lang="pt-BR" sz="2100" dirty="0" err="1">
                <a:latin typeface="Arial" panose="020B0604020202020204" pitchFamily="34" charset="0"/>
                <a:cs typeface="Arial" panose="020B0604020202020204" pitchFamily="34" charset="0"/>
              </a:rPr>
              <a:t>crêem</a:t>
            </a:r>
            <a:r>
              <a:rPr lang="pt-BR" sz="2100" dirty="0">
                <a:latin typeface="Arial" panose="020B0604020202020204" pitchFamily="34" charset="0"/>
                <a:cs typeface="Arial" panose="020B0604020202020204" pitchFamily="34" charset="0"/>
              </a:rPr>
              <a:t>.</a:t>
            </a:r>
          </a:p>
          <a:p>
            <a:r>
              <a:rPr lang="pt-BR" sz="2100" dirty="0">
                <a:latin typeface="Arial" panose="020B0604020202020204" pitchFamily="34" charset="0"/>
                <a:cs typeface="Arial" panose="020B0604020202020204" pitchFamily="34" charset="0"/>
              </a:rPr>
              <a:t>
Isso significa que Jesus morreu como punição pelos pecados de toda a humanidade. Sua morte conta como pagamento para que possamos ser perdoados. </a:t>
            </a:r>
          </a:p>
          <a:p>
            <a:r>
              <a:rPr lang="pt-BR" sz="2100" dirty="0">
                <a:latin typeface="Arial" panose="020B0604020202020204" pitchFamily="34" charset="0"/>
                <a:cs typeface="Arial" panose="020B0604020202020204" pitchFamily="34" charset="0"/>
              </a:rPr>
              <a:t>
</a:t>
            </a:r>
            <a:r>
              <a:rPr lang="pt-BR" sz="2100" b="1" dirty="0">
                <a:latin typeface="Arial" panose="020B0604020202020204" pitchFamily="34" charset="0"/>
                <a:cs typeface="Arial" panose="020B0604020202020204" pitchFamily="34" charset="0"/>
              </a:rPr>
              <a:t>1 João 2:2</a:t>
            </a:r>
            <a:r>
              <a:rPr lang="pt-BR" sz="2100" dirty="0">
                <a:latin typeface="Arial" panose="020B0604020202020204" pitchFamily="34" charset="0"/>
                <a:cs typeface="Arial" panose="020B0604020202020204" pitchFamily="34" charset="0"/>
              </a:rPr>
              <a:t>: E Ele mesmo é a propiciação para os nossos pecados, e não só para os nossos, mas também para o mundo inteiro.</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B6FF7F3B-0AB0-92B4-B8A5-D3CFF1C55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CF4F7962-033B-C522-3AFD-0F93A57B9C99}"/>
              </a:ext>
            </a:extLst>
          </p:cNvPr>
          <p:cNvSpPr/>
          <p:nvPr/>
        </p:nvSpPr>
        <p:spPr>
          <a:xfrm>
            <a:off x="855738" y="1088016"/>
            <a:ext cx="1822935" cy="400110"/>
          </a:xfrm>
          <a:prstGeom prst="rect">
            <a:avLst/>
          </a:prstGeom>
        </p:spPr>
        <p:txBody>
          <a:bodyPr wrap="none" lIns="91440" tIns="45720" rIns="91440" bIns="45720" anchor="t">
            <a:spAutoFit/>
          </a:bodyPr>
          <a:lstStyle/>
          <a:p>
            <a:r>
              <a:rPr lang="en-US" sz="2000" b="1">
                <a:cs typeface="Arial"/>
              </a:rPr>
              <a:t>Acreditamos:</a:t>
            </a:r>
            <a:endParaRPr lang="en-US" dirty="0">
              <a:latin typeface="Arial"/>
              <a:cs typeface="Arial"/>
            </a:endParaRPr>
          </a:p>
        </p:txBody>
      </p:sp>
    </p:spTree>
    <p:extLst>
      <p:ext uri="{BB962C8B-B14F-4D97-AF65-F5344CB8AC3E}">
        <p14:creationId xmlns:p14="http://schemas.microsoft.com/office/powerpoint/2010/main" val="138380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6E11A-DE36-3806-BF70-E1217B299189}"/>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4F9446A0-442B-4E25-1A43-54473791B02F}"/>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17F84F6-3311-E983-BAFF-AC2D0421CD16}"/>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35F52D1-F74D-195E-DD36-1C84672B6A5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2EB5FB-63F2-EF19-A85F-96415A277E0B}"/>
              </a:ext>
            </a:extLst>
          </p:cNvPr>
          <p:cNvSpPr txBox="1"/>
          <p:nvPr/>
        </p:nvSpPr>
        <p:spPr>
          <a:xfrm>
            <a:off x="685800" y="1579346"/>
            <a:ext cx="7772400" cy="3647152"/>
          </a:xfrm>
          <a:prstGeom prst="rect">
            <a:avLst/>
          </a:prstGeom>
          <a:noFill/>
        </p:spPr>
        <p:txBody>
          <a:bodyPr wrap="square" lIns="91440" tIns="45720" rIns="91440" bIns="45720" rtlCol="0" anchor="t">
            <a:spAutoFit/>
          </a:bodyPr>
          <a:lstStyle/>
          <a:p>
            <a:r>
              <a:rPr lang="pt-BR" sz="2100" dirty="0">
                <a:latin typeface="Arial" panose="020B0604020202020204" pitchFamily="34" charset="0"/>
                <a:cs typeface="Arial" panose="020B0604020202020204" pitchFamily="34" charset="0"/>
              </a:rPr>
              <a:t>5. Pela graça de Deus, pela fé, o homem recebe a salvação como dom gratuito por causa da morte e ressurreição de Jesus.</a:t>
            </a:r>
          </a:p>
          <a:p>
            <a:r>
              <a:rPr lang="pt-BR" sz="2100" dirty="0">
                <a:latin typeface="Arial" panose="020B0604020202020204" pitchFamily="34" charset="0"/>
                <a:cs typeface="Arial" panose="020B0604020202020204" pitchFamily="34" charset="0"/>
              </a:rPr>
              <a:t>
Isso significa que, por causa do sacrifício de Jesus, podemos ser perdoados e salvos. Não podemos ganhar isso, mas o recebemos colocando nossa fé em Jesus. </a:t>
            </a:r>
          </a:p>
          <a:p>
            <a:r>
              <a:rPr lang="pt-BR" sz="2100" dirty="0">
                <a:latin typeface="Arial" panose="020B0604020202020204" pitchFamily="34" charset="0"/>
                <a:cs typeface="Arial" panose="020B0604020202020204" pitchFamily="34" charset="0"/>
              </a:rPr>
              <a:t>
</a:t>
            </a:r>
            <a:r>
              <a:rPr lang="pt-BR" sz="2100" b="1" dirty="0">
                <a:latin typeface="Arial" panose="020B0604020202020204" pitchFamily="34" charset="0"/>
                <a:cs typeface="Arial" panose="020B0604020202020204" pitchFamily="34" charset="0"/>
              </a:rPr>
              <a:t>Romanos 3:24-25a: </a:t>
            </a:r>
            <a:r>
              <a:rPr lang="pt-BR" sz="2100" dirty="0">
                <a:latin typeface="Arial" panose="020B0604020202020204" pitchFamily="34" charset="0"/>
                <a:cs typeface="Arial" panose="020B0604020202020204" pitchFamily="34" charset="0"/>
              </a:rPr>
              <a:t>sendo justificado livremente por Sua graça através da redenção que está em Cristo Jesus, 25 a quem Deus estabeleceu como propiciação por Seu sangue, através da fé...</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19C42F51-6E83-1FB1-EA68-A532FC6B2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13B66F3-EB40-9F55-D58B-B6010BFC2F67}"/>
              </a:ext>
            </a:extLst>
          </p:cNvPr>
          <p:cNvSpPr/>
          <p:nvPr/>
        </p:nvSpPr>
        <p:spPr>
          <a:xfrm>
            <a:off x="855738" y="1088016"/>
            <a:ext cx="1822935" cy="400110"/>
          </a:xfrm>
          <a:prstGeom prst="rect">
            <a:avLst/>
          </a:prstGeom>
        </p:spPr>
        <p:txBody>
          <a:bodyPr wrap="none" lIns="91440" tIns="45720" rIns="91440" bIns="45720" anchor="t">
            <a:spAutoFit/>
          </a:bodyPr>
          <a:lstStyle/>
          <a:p>
            <a:r>
              <a:rPr lang="en-US" sz="2000" b="1">
                <a:cs typeface="Arial"/>
              </a:rPr>
              <a:t>Acreditamos:</a:t>
            </a:r>
            <a:endParaRPr lang="en-US" dirty="0">
              <a:latin typeface="Arial"/>
              <a:cs typeface="Arial"/>
            </a:endParaRPr>
          </a:p>
        </p:txBody>
      </p:sp>
    </p:spTree>
    <p:extLst>
      <p:ext uri="{BB962C8B-B14F-4D97-AF65-F5344CB8AC3E}">
        <p14:creationId xmlns:p14="http://schemas.microsoft.com/office/powerpoint/2010/main" val="292652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58875-9322-B58A-EB0D-7831CD5DD274}"/>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FB42A0FF-ACFD-419F-41F8-1AF7D311FA91}"/>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583C7B2-637D-E960-8E2B-3C83B538A1C7}"/>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9DC9222-8B82-293A-C38C-39FC5B450664}"/>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97E78A-626E-FD2A-9A4F-A4B2202B20B6}"/>
              </a:ext>
            </a:extLst>
          </p:cNvPr>
          <p:cNvSpPr txBox="1"/>
          <p:nvPr/>
        </p:nvSpPr>
        <p:spPr>
          <a:xfrm>
            <a:off x="685800" y="1243786"/>
            <a:ext cx="7772400" cy="4355038"/>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a:spcBef>
                <a:spcPts val="600"/>
              </a:spcBef>
            </a:pPr>
            <a:r>
              <a:rPr lang="en-US" sz="2400" dirty="0">
                <a:latin typeface="Arial"/>
                <a:cs typeface="Arial"/>
              </a:rPr>
              <a:t>6. The resurrection of all–the saved to eternal life and the lost to eternal punishment.</a:t>
            </a:r>
          </a:p>
          <a:p>
            <a:pPr>
              <a:spcBef>
                <a:spcPts val="600"/>
              </a:spcBef>
            </a:pPr>
            <a:endParaRPr lang="en-US"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This means that everyone will be brought back to life one day. Those who trusted Jesus for salvation will live with him forever. Those who did not trust him will be punished forever. </a:t>
            </a:r>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Acts 24:15b: … that there will be a resurrection of </a:t>
            </a:r>
            <a:r>
              <a:rPr lang="en-US" sz="2000" i="1" dirty="0">
                <a:latin typeface="Arial"/>
                <a:cs typeface="Arial"/>
              </a:rPr>
              <a:t>the</a:t>
            </a:r>
            <a:r>
              <a:rPr lang="en-US" sz="2000" dirty="0">
                <a:latin typeface="Arial"/>
                <a:cs typeface="Arial"/>
              </a:rPr>
              <a:t> dead, both </a:t>
            </a:r>
            <a:r>
              <a:rPr lang="en-US" sz="2000" dirty="0" err="1">
                <a:latin typeface="Arial"/>
                <a:cs typeface="Arial"/>
              </a:rPr>
              <a:t>of</a:t>
            </a:r>
            <a:r>
              <a:rPr lang="en-US" sz="2000" i="1" dirty="0" err="1">
                <a:latin typeface="Arial"/>
                <a:cs typeface="Arial"/>
              </a:rPr>
              <a:t>the</a:t>
            </a:r>
            <a:r>
              <a:rPr lang="en-US" sz="2000" dirty="0">
                <a:latin typeface="Arial"/>
                <a:cs typeface="Arial"/>
              </a:rPr>
              <a:t> just and </a:t>
            </a:r>
            <a:r>
              <a:rPr lang="en-US" sz="2000" i="1" dirty="0">
                <a:latin typeface="Arial"/>
                <a:cs typeface="Arial"/>
              </a:rPr>
              <a:t>the</a:t>
            </a:r>
            <a:r>
              <a:rPr lang="en-US" sz="2000" dirty="0">
                <a:latin typeface="Arial"/>
                <a:cs typeface="Arial"/>
              </a:rPr>
              <a:t> unjust.</a:t>
            </a:r>
          </a:p>
          <a:p>
            <a:pPr>
              <a:spcBef>
                <a:spcPts val="600"/>
              </a:spcBef>
            </a:pPr>
            <a:r>
              <a:rPr lang="en-US" sz="2000" dirty="0">
                <a:latin typeface="Arial"/>
                <a:cs typeface="Arial"/>
              </a:rPr>
              <a:t>Matthew 25:46: And these will go away into everlasting punishment, but the righteous into eternal life.</a:t>
            </a:r>
            <a:endParaRPr lang="en-US" dirty="0">
              <a:latin typeface="Arial"/>
              <a:cs typeface="Arial"/>
            </a:endParaRPr>
          </a:p>
        </p:txBody>
      </p:sp>
      <p:pic>
        <p:nvPicPr>
          <p:cNvPr id="13" name="Picture 12">
            <a:extLst>
              <a:ext uri="{FF2B5EF4-FFF2-40B4-BE49-F238E27FC236}">
                <a16:creationId xmlns:a16="http://schemas.microsoft.com/office/drawing/2014/main" id="{126567BB-4318-6DD7-D3AF-A95C65ACF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56FABC4-5BC4-E4A1-218E-6923C3C06DAD}"/>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172111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047203" y="6155145"/>
            <a:ext cx="7049595" cy="172823"/>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047203" y="857250"/>
            <a:ext cx="7049595" cy="172823"/>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extBox 1">
            <a:extLst>
              <a:ext uri="{FF2B5EF4-FFF2-40B4-BE49-F238E27FC236}">
                <a16:creationId xmlns:a16="http://schemas.microsoft.com/office/drawing/2014/main" id="{B21D2EF1-2932-2550-BFFD-42E4D65AD770}"/>
              </a:ext>
            </a:extLst>
          </p:cNvPr>
          <p:cNvSpPr txBox="1"/>
          <p:nvPr/>
        </p:nvSpPr>
        <p:spPr>
          <a:xfrm>
            <a:off x="685800" y="1751202"/>
            <a:ext cx="7772400" cy="4293483"/>
          </a:xfrm>
          <a:prstGeom prst="rect">
            <a:avLst/>
          </a:prstGeom>
          <a:noFill/>
        </p:spPr>
        <p:txBody>
          <a:bodyPr wrap="square" rtlCol="0">
            <a:spAutoFit/>
          </a:bodyPr>
          <a:lstStyle/>
          <a:p>
            <a:r>
              <a:rPr lang="pt-BR" sz="2100" dirty="0">
                <a:latin typeface="+mj-lt"/>
              </a:rPr>
              <a:t>1. A Bíblia é divinamente inspirada por Deus e tem autoridade final.
2. Deus é um e existe em três pessoas: Deus Pai, Deus Filho e Deus Espírito Santo.
3. Por causa da queda do homem, todos os seres humanos são pecadores e precisam de salvação. 
4. A morte de Cristo é um substituto para os pecadores e provê a purificação daqueles que </a:t>
            </a:r>
            <a:r>
              <a:rPr lang="pt-BR" sz="2100" dirty="0" err="1">
                <a:latin typeface="+mj-lt"/>
              </a:rPr>
              <a:t>crêem</a:t>
            </a:r>
            <a:r>
              <a:rPr lang="pt-BR" sz="2100" dirty="0">
                <a:latin typeface="+mj-lt"/>
              </a:rPr>
              <a:t>.
5. Pela graça de Deus, através da fé, o homem recebe a salvação como um dom gratuito por causa da morte e ressurreição de Jesus.
6. A ressurreição de todos – os salvos para a vida eterna e os perdidos para o castigo eterno.</a:t>
            </a:r>
            <a:endParaRPr lang="en-US" sz="2100" dirty="0">
              <a:latin typeface="+mj-lt"/>
              <a:cs typeface="Arial" panose="020B0604020202020204" pitchFamily="34" charset="0"/>
            </a:endParaRPr>
          </a:p>
        </p:txBody>
      </p:sp>
      <p:pic>
        <p:nvPicPr>
          <p:cNvPr id="12" name="Picture 11">
            <a:extLst>
              <a:ext uri="{FF2B5EF4-FFF2-40B4-BE49-F238E27FC236}">
                <a16:creationId xmlns:a16="http://schemas.microsoft.com/office/drawing/2014/main" id="{CB51DF5D-FE78-6295-BDA9-5F5918EAF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190" y="1080873"/>
            <a:ext cx="2432960" cy="734175"/>
          </a:xfrm>
          <a:prstGeom prst="rect">
            <a:avLst/>
          </a:prstGeom>
        </p:spPr>
      </p:pic>
      <p:sp>
        <p:nvSpPr>
          <p:cNvPr id="3" name="Rectangle 2">
            <a:extLst>
              <a:ext uri="{FF2B5EF4-FFF2-40B4-BE49-F238E27FC236}">
                <a16:creationId xmlns:a16="http://schemas.microsoft.com/office/drawing/2014/main" id="{3AC5A005-D152-46D8-2C01-189D4BC80EC5}"/>
              </a:ext>
            </a:extLst>
          </p:cNvPr>
          <p:cNvSpPr/>
          <p:nvPr/>
        </p:nvSpPr>
        <p:spPr>
          <a:xfrm>
            <a:off x="964595" y="1188011"/>
            <a:ext cx="1822935" cy="400110"/>
          </a:xfrm>
          <a:prstGeom prst="rect">
            <a:avLst/>
          </a:prstGeom>
        </p:spPr>
        <p:txBody>
          <a:bodyPr wrap="none">
            <a:spAutoFit/>
          </a:bodyPr>
          <a:lstStyle/>
          <a:p>
            <a:r>
              <a:rPr lang="en-US" sz="2000" b="1" dirty="0" err="1">
                <a:latin typeface="Arial" panose="020B0604020202020204" pitchFamily="34" charset="0"/>
                <a:cs typeface="Arial" panose="020B0604020202020204" pitchFamily="34" charset="0"/>
              </a:rPr>
              <a:t>Acreditamos</a:t>
            </a:r>
            <a:r>
              <a:rPr lang="en-US" sz="20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88475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AD7BB7-92AE-4F16-9DC9-4A7C88F20850}"/>
              </a:ext>
            </a:extLst>
          </p:cNvPr>
          <p:cNvSpPr txBox="1"/>
          <p:nvPr/>
        </p:nvSpPr>
        <p:spPr>
          <a:xfrm>
            <a:off x="2726872" y="451796"/>
            <a:ext cx="3690257" cy="1938992"/>
          </a:xfrm>
          <a:prstGeom prst="rect">
            <a:avLst/>
          </a:prstGeom>
          <a:noFill/>
        </p:spPr>
        <p:txBody>
          <a:bodyPr wrap="square">
            <a:spAutoFit/>
          </a:bodyPr>
          <a:lstStyle/>
          <a:p>
            <a:pPr algn="ctr"/>
            <a:r>
              <a:rPr lang="en-US" sz="4000" b="1" dirty="0" err="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Declaração</a:t>
            </a:r>
            <a:br>
              <a:rPr lang="en-US" sz="4000" b="1" dirty="0">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br>
            <a:r>
              <a:rPr lang="en-US" sz="4000" b="1" dirty="0">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da </a:t>
            </a:r>
            <a:r>
              <a:rPr lang="en-US" sz="4000" b="1" dirty="0" err="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Fé</a:t>
            </a:r>
            <a:r>
              <a:rPr lang="en-US" sz="4000" b="1" dirty="0">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
</a:t>
            </a:r>
            <a:r>
              <a:rPr lang="en-US" sz="4000" b="1" dirty="0" err="1">
                <a:solidFill>
                  <a:schemeClr val="accent1"/>
                </a:solidFill>
                <a:latin typeface="+mj-lt"/>
                <a:ea typeface="MS Mincho" panose="02020609040205080304" pitchFamily="49" charset="-128"/>
                <a:cs typeface="Times New Roman" panose="02020603050405020304" pitchFamily="18" charset="0"/>
              </a:rPr>
              <a:t>Incentiva</a:t>
            </a:r>
            <a:r>
              <a:rPr lang="en-US" sz="4000" b="1" dirty="0">
                <a:solidFill>
                  <a:schemeClr val="accent1"/>
                </a:solidFill>
                <a:latin typeface="+mj-lt"/>
                <a:ea typeface="MS Mincho" panose="02020609040205080304" pitchFamily="49" charset="-128"/>
                <a:cs typeface="Times New Roman" panose="02020603050405020304" pitchFamily="18" charset="0"/>
              </a:rPr>
              <a:t>:</a:t>
            </a:r>
            <a:endParaRPr lang="en-US" sz="4000" b="1" dirty="0">
              <a:solidFill>
                <a:schemeClr val="accent1"/>
              </a:solidFill>
              <a:latin typeface="+mj-lt"/>
            </a:endParaRPr>
          </a:p>
        </p:txBody>
      </p:sp>
      <p:pic>
        <p:nvPicPr>
          <p:cNvPr id="5" name="Picture 4">
            <a:extLst>
              <a:ext uri="{FF2B5EF4-FFF2-40B4-BE49-F238E27FC236}">
                <a16:creationId xmlns:a16="http://schemas.microsoft.com/office/drawing/2014/main" id="{E1120C8C-E996-4751-AF25-B760CBCDFDA0}"/>
              </a:ext>
            </a:extLst>
          </p:cNvPr>
          <p:cNvPicPr>
            <a:picLocks noChangeAspect="1"/>
          </p:cNvPicPr>
          <p:nvPr/>
        </p:nvPicPr>
        <p:blipFill rotWithShape="1">
          <a:blip r:embed="rId2">
            <a:extLst>
              <a:ext uri="{28A0092B-C50C-407E-A947-70E740481C1C}">
                <a14:useLocalDpi xmlns:a14="http://schemas.microsoft.com/office/drawing/2010/main" val="0"/>
              </a:ext>
            </a:extLst>
          </a:blip>
          <a:srcRect l="6154" t="-315" r="18575" b="315"/>
          <a:stretch/>
        </p:blipFill>
        <p:spPr>
          <a:xfrm>
            <a:off x="3098907" y="3025613"/>
            <a:ext cx="2946186" cy="2943161"/>
          </a:xfrm>
          <a:prstGeom prst="ellipse">
            <a:avLst/>
          </a:prstGeom>
          <a:ln w="57150">
            <a:solidFill>
              <a:schemeClr val="accent2"/>
            </a:solidFill>
          </a:ln>
          <a:effectLst>
            <a:outerShdw blurRad="190500" algn="tl" rotWithShape="0">
              <a:srgbClr val="000000">
                <a:alpha val="70000"/>
              </a:srgbClr>
            </a:outerShdw>
          </a:effectLst>
        </p:spPr>
      </p:pic>
      <p:sp>
        <p:nvSpPr>
          <p:cNvPr id="7" name="Oval 6">
            <a:extLst>
              <a:ext uri="{FF2B5EF4-FFF2-40B4-BE49-F238E27FC236}">
                <a16:creationId xmlns:a16="http://schemas.microsoft.com/office/drawing/2014/main" id="{B33D645A-C6B0-474F-9464-3567C6966339}"/>
              </a:ext>
            </a:extLst>
          </p:cNvPr>
          <p:cNvSpPr/>
          <p:nvPr/>
        </p:nvSpPr>
        <p:spPr>
          <a:xfrm>
            <a:off x="476904" y="2843599"/>
            <a:ext cx="2249968" cy="224996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pt-BR" sz="2800">
                <a:solidFill>
                  <a:schemeClr val="bg1"/>
                </a:solidFill>
                <a:latin typeface="Arial" panose="020B0604020202020204" pitchFamily="34" charset="0"/>
                <a:cs typeface="Arial" panose="020B0604020202020204" pitchFamily="34" charset="0"/>
              </a:rPr>
              <a:t>o que é</a:t>
            </a:r>
            <a:br>
              <a:rPr lang="pt-BR" sz="2800">
                <a:solidFill>
                  <a:schemeClr val="bg1"/>
                </a:solidFill>
                <a:latin typeface="Arial" panose="020B0604020202020204" pitchFamily="34" charset="0"/>
                <a:cs typeface="Arial" panose="020B0604020202020204" pitchFamily="34" charset="0"/>
              </a:rPr>
            </a:br>
            <a:r>
              <a:rPr lang="pt-BR" sz="2800">
                <a:solidFill>
                  <a:schemeClr val="bg1"/>
                </a:solidFill>
                <a:latin typeface="Arial" panose="020B0604020202020204" pitchFamily="34" charset="0"/>
                <a:cs typeface="Arial" panose="020B0604020202020204" pitchFamily="34" charset="0"/>
              </a:rPr>
              <a:t>mais</a:t>
            </a:r>
            <a:br>
              <a:rPr lang="pt-BR" sz="2800">
                <a:solidFill>
                  <a:schemeClr val="bg1"/>
                </a:solidFill>
                <a:latin typeface="Arial" panose="020B0604020202020204" pitchFamily="34" charset="0"/>
                <a:cs typeface="Arial" panose="020B0604020202020204" pitchFamily="34" charset="0"/>
              </a:rPr>
            </a:br>
            <a:r>
              <a:rPr lang="pt-BR" sz="2800">
                <a:solidFill>
                  <a:schemeClr val="bg1"/>
                </a:solidFill>
                <a:latin typeface="Arial" panose="020B0604020202020204" pitchFamily="34" charset="0"/>
                <a:cs typeface="Arial" panose="020B0604020202020204" pitchFamily="34" charset="0"/>
              </a:rPr>
              <a:t>importante</a:t>
            </a:r>
            <a:endParaRPr lang="en-US" sz="2800" dirty="0">
              <a:solidFill>
                <a:schemeClr val="bg1"/>
              </a:solidFill>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71A5A433-661D-48B0-916B-E3E37CCF8325}"/>
              </a:ext>
            </a:extLst>
          </p:cNvPr>
          <p:cNvSpPr/>
          <p:nvPr/>
        </p:nvSpPr>
        <p:spPr>
          <a:xfrm>
            <a:off x="6045093" y="2296574"/>
            <a:ext cx="1451789" cy="1451789"/>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en-US" sz="2800">
                <a:solidFill>
                  <a:schemeClr val="bg1"/>
                </a:solidFill>
                <a:latin typeface="Arial" panose="020B0604020202020204" pitchFamily="34" charset="0"/>
                <a:cs typeface="Arial" panose="020B0604020202020204" pitchFamily="34" charset="0"/>
              </a:rPr>
              <a:t>unidade</a:t>
            </a:r>
            <a:endParaRPr lang="en-US" sz="2800" dirty="0">
              <a:solidFill>
                <a:schemeClr val="bg1"/>
              </a:solidFill>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CCFA03C3-343E-441C-BAB2-0D994F432EBE}"/>
              </a:ext>
            </a:extLst>
          </p:cNvPr>
          <p:cNvSpPr/>
          <p:nvPr/>
        </p:nvSpPr>
        <p:spPr>
          <a:xfrm>
            <a:off x="6326668" y="4065776"/>
            <a:ext cx="2340428" cy="234042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b">
            <a:noAutofit/>
          </a:bodyPr>
          <a:lstStyle/>
          <a:p>
            <a:pPr algn="ctr"/>
            <a:r>
              <a:rPr lang="pt-BR" sz="2800">
                <a:solidFill>
                  <a:schemeClr val="bg1"/>
                </a:solidFill>
                <a:latin typeface="Arial" panose="020B0604020202020204" pitchFamily="34" charset="0"/>
                <a:cs typeface="Arial" panose="020B0604020202020204" pitchFamily="34" charset="0"/>
              </a:rPr>
              <a:t>um</a:t>
            </a:r>
            <a:br>
              <a:rPr lang="pt-BR" sz="2800">
                <a:solidFill>
                  <a:schemeClr val="bg1"/>
                </a:solidFill>
                <a:latin typeface="Arial" panose="020B0604020202020204" pitchFamily="34" charset="0"/>
                <a:cs typeface="Arial" panose="020B0604020202020204" pitchFamily="34" charset="0"/>
              </a:rPr>
            </a:br>
            <a:r>
              <a:rPr lang="pt-BR" sz="2800">
                <a:solidFill>
                  <a:schemeClr val="bg1"/>
                </a:solidFill>
                <a:latin typeface="Arial" panose="020B0604020202020204" pitchFamily="34" charset="0"/>
                <a:cs typeface="Arial" panose="020B0604020202020204" pitchFamily="34" charset="0"/>
              </a:rPr>
              <a:t>fundação</a:t>
            </a:r>
            <a:br>
              <a:rPr lang="pt-BR" sz="2800">
                <a:solidFill>
                  <a:schemeClr val="bg1"/>
                </a:solidFill>
                <a:latin typeface="Arial" panose="020B0604020202020204" pitchFamily="34" charset="0"/>
                <a:cs typeface="Arial" panose="020B0604020202020204" pitchFamily="34" charset="0"/>
              </a:rPr>
            </a:br>
            <a:r>
              <a:rPr lang="pt-BR" sz="2800">
                <a:solidFill>
                  <a:schemeClr val="bg1"/>
                </a:solidFill>
                <a:latin typeface="Arial" panose="020B0604020202020204" pitchFamily="34" charset="0"/>
                <a:cs typeface="Arial" panose="020B0604020202020204" pitchFamily="34" charset="0"/>
              </a:rPr>
              <a:t>para trabalhar</a:t>
            </a:r>
            <a:br>
              <a:rPr lang="pt-BR" sz="2800">
                <a:solidFill>
                  <a:schemeClr val="bg1"/>
                </a:solidFill>
                <a:latin typeface="Arial" panose="020B0604020202020204" pitchFamily="34" charset="0"/>
                <a:cs typeface="Arial" panose="020B0604020202020204" pitchFamily="34" charset="0"/>
              </a:rPr>
            </a:br>
            <a:r>
              <a:rPr lang="pt-BR" sz="2800">
                <a:solidFill>
                  <a:schemeClr val="bg1"/>
                </a:solidFill>
                <a:latin typeface="Arial" panose="020B0604020202020204" pitchFamily="34" charset="0"/>
                <a:cs typeface="Arial" panose="020B0604020202020204" pitchFamily="34" charset="0"/>
              </a:rPr>
              <a:t>junto</a:t>
            </a:r>
            <a:endParaRPr 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260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743640"/>
            <a:ext cx="3897086" cy="1815882"/>
          </a:xfrm>
          <a:prstGeom prst="rect">
            <a:avLst/>
          </a:prstGeom>
          <a:noFill/>
        </p:spPr>
        <p:txBody>
          <a:bodyPr wrap="square" anchor="ctr">
            <a:spAutoFit/>
          </a:bodyPr>
          <a:lstStyle/>
          <a:p>
            <a:pPr algn="ctr"/>
            <a:r>
              <a:rPr lang="pt-BR" sz="2800" b="1" dirty="0">
                <a:solidFill>
                  <a:schemeClr val="tx2"/>
                </a:solidFill>
                <a:latin typeface="Arial" panose="020B0604020202020204" pitchFamily="34" charset="0"/>
                <a:ea typeface="MS Mincho" panose="02020609040205080304" pitchFamily="49" charset="-128"/>
              </a:rPr>
              <a:t>O que você pensa quando eu digo a palavra 
"valor"?</a:t>
            </a:r>
            <a:endParaRPr lang="en-US" sz="2800" b="1" dirty="0">
              <a:solidFill>
                <a:schemeClr val="tx2"/>
              </a:solidFill>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1952367" y="2339274"/>
            <a:ext cx="6561438" cy="461665"/>
          </a:xfrm>
          <a:prstGeom prst="rect">
            <a:avLst/>
          </a:prstGeom>
          <a:noFill/>
        </p:spPr>
        <p:txBody>
          <a:bodyPr wrap="square">
            <a:spAutoFit/>
          </a:bodyPr>
          <a:lstStyle/>
          <a:p>
            <a:pPr algn="ctr"/>
            <a:r>
              <a:rPr lang="pt-BR" sz="2400" dirty="0">
                <a:latin typeface="Arial" panose="020B0604020202020204" pitchFamily="34" charset="0"/>
                <a:ea typeface="Calibri" panose="020F0502020204030204" pitchFamily="34" charset="0"/>
              </a:rPr>
              <a:t>Cremos que a Bíblia é a Palavra de Deus.</a:t>
            </a:r>
            <a:endParaRPr lang="en-US" sz="2400" dirty="0"/>
          </a:p>
        </p:txBody>
      </p:sp>
      <p:pic>
        <p:nvPicPr>
          <p:cNvPr id="5" name="Picture 4">
            <a:extLst>
              <a:ext uri="{FF2B5EF4-FFF2-40B4-BE49-F238E27FC236}">
                <a16:creationId xmlns:a16="http://schemas.microsoft.com/office/drawing/2014/main" id="{7DDEA9A4-4E44-4BB5-9B53-B1046DE67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pic>
        <p:nvPicPr>
          <p:cNvPr id="13" name="Picture 12">
            <a:extLst>
              <a:ext uri="{FF2B5EF4-FFF2-40B4-BE49-F238E27FC236}">
                <a16:creationId xmlns:a16="http://schemas.microsoft.com/office/drawing/2014/main" id="{408B2E0C-996A-0E58-5951-1577CA852F18}"/>
              </a:ext>
            </a:extLst>
          </p:cNvPr>
          <p:cNvPicPr>
            <a:picLocks/>
          </p:cNvPicPr>
          <p:nvPr/>
        </p:nvPicPr>
        <p:blipFill rotWithShape="1">
          <a:blip r:embed="rId4">
            <a:extLst>
              <a:ext uri="{28A0092B-C50C-407E-A947-70E740481C1C}">
                <a14:useLocalDpi xmlns:a14="http://schemas.microsoft.com/office/drawing/2010/main" val="0"/>
              </a:ext>
            </a:extLst>
          </a:blip>
          <a:srcRect l="25965" r="27247"/>
          <a:stretch/>
        </p:blipFill>
        <p:spPr>
          <a:xfrm>
            <a:off x="630195" y="1974811"/>
            <a:ext cx="1191663" cy="1190589"/>
          </a:xfrm>
          <a:prstGeom prst="ellipse">
            <a:avLst/>
          </a:prstGeom>
          <a:solidFill>
            <a:schemeClr val="accent1"/>
          </a:solidFill>
          <a:ln w="76200">
            <a:solidFill>
              <a:schemeClr val="accent1"/>
            </a:solidFill>
          </a:ln>
        </p:spPr>
      </p:pic>
      <p:sp>
        <p:nvSpPr>
          <p:cNvPr id="17" name="TextBox 16">
            <a:extLst>
              <a:ext uri="{FF2B5EF4-FFF2-40B4-BE49-F238E27FC236}">
                <a16:creationId xmlns:a16="http://schemas.microsoft.com/office/drawing/2014/main" id="{2B12681D-8C5C-1BC1-E75E-071C6320AFBB}"/>
              </a:ext>
            </a:extLst>
          </p:cNvPr>
          <p:cNvSpPr txBox="1"/>
          <p:nvPr/>
        </p:nvSpPr>
        <p:spPr>
          <a:xfrm>
            <a:off x="2211859" y="3585018"/>
            <a:ext cx="6301946" cy="830997"/>
          </a:xfrm>
          <a:prstGeom prst="rect">
            <a:avLst/>
          </a:prstGeom>
          <a:noFill/>
        </p:spPr>
        <p:txBody>
          <a:bodyPr wrap="square" rtlCol="0">
            <a:spAutoFit/>
          </a:bodyPr>
          <a:lstStyle/>
          <a:p>
            <a:r>
              <a:rPr lang="pt-BR" sz="2400" dirty="0"/>
              <a:t>Cremos que a Bíblia muda vidas e promove o reino de Deus.</a:t>
            </a:r>
            <a:endParaRPr lang="en-US" sz="2400" dirty="0"/>
          </a:p>
        </p:txBody>
      </p:sp>
      <p:pic>
        <p:nvPicPr>
          <p:cNvPr id="24" name="Picture 23">
            <a:extLst>
              <a:ext uri="{FF2B5EF4-FFF2-40B4-BE49-F238E27FC236}">
                <a16:creationId xmlns:a16="http://schemas.microsoft.com/office/drawing/2014/main" id="{89BA2819-86B6-DD78-7853-81A89EE9C13D}"/>
              </a:ext>
            </a:extLst>
          </p:cNvPr>
          <p:cNvPicPr>
            <a:picLocks/>
          </p:cNvPicPr>
          <p:nvPr/>
        </p:nvPicPr>
        <p:blipFill rotWithShape="1">
          <a:blip r:embed="rId5">
            <a:extLst>
              <a:ext uri="{28A0092B-C50C-407E-A947-70E740481C1C}">
                <a14:useLocalDpi xmlns:a14="http://schemas.microsoft.com/office/drawing/2010/main" val="0"/>
              </a:ext>
            </a:extLst>
          </a:blip>
          <a:srcRect r="28170"/>
          <a:stretch/>
        </p:blipFill>
        <p:spPr>
          <a:xfrm>
            <a:off x="630195" y="3391768"/>
            <a:ext cx="1226291" cy="1190589"/>
          </a:xfrm>
          <a:prstGeom prst="ellipse">
            <a:avLst/>
          </a:prstGeom>
          <a:ln w="76200">
            <a:solidFill>
              <a:srgbClr val="FBA93D"/>
            </a:solidFill>
          </a:ln>
        </p:spPr>
      </p:pic>
      <p:pic>
        <p:nvPicPr>
          <p:cNvPr id="26" name="Picture 25">
            <a:extLst>
              <a:ext uri="{FF2B5EF4-FFF2-40B4-BE49-F238E27FC236}">
                <a16:creationId xmlns:a16="http://schemas.microsoft.com/office/drawing/2014/main" id="{C93BEF59-4C33-1E6B-2325-7F1AE0E5338C}"/>
              </a:ext>
            </a:extLst>
          </p:cNvPr>
          <p:cNvPicPr>
            <a:picLocks noChangeAspect="1"/>
          </p:cNvPicPr>
          <p:nvPr/>
        </p:nvPicPr>
        <p:blipFill rotWithShape="1">
          <a:blip r:embed="rId6">
            <a:extLst>
              <a:ext uri="{28A0092B-C50C-407E-A947-70E740481C1C}">
                <a14:useLocalDpi xmlns:a14="http://schemas.microsoft.com/office/drawing/2010/main" val="0"/>
              </a:ext>
            </a:extLst>
          </a:blip>
          <a:srcRect l="43593" t="656" b="1"/>
          <a:stretch/>
        </p:blipFill>
        <p:spPr>
          <a:xfrm>
            <a:off x="666458" y="4808725"/>
            <a:ext cx="1285909" cy="1159978"/>
          </a:xfrm>
          <a:prstGeom prst="ellipse">
            <a:avLst/>
          </a:prstGeom>
          <a:ln w="76200">
            <a:solidFill>
              <a:srgbClr val="83A83F"/>
            </a:solidFill>
          </a:ln>
        </p:spPr>
      </p:pic>
      <p:sp>
        <p:nvSpPr>
          <p:cNvPr id="27" name="TextBox 26">
            <a:extLst>
              <a:ext uri="{FF2B5EF4-FFF2-40B4-BE49-F238E27FC236}">
                <a16:creationId xmlns:a16="http://schemas.microsoft.com/office/drawing/2014/main" id="{85C30ACF-19C3-21E2-DE88-14F210C061C7}"/>
              </a:ext>
            </a:extLst>
          </p:cNvPr>
          <p:cNvSpPr txBox="1"/>
          <p:nvPr/>
        </p:nvSpPr>
        <p:spPr>
          <a:xfrm>
            <a:off x="2311521" y="4973215"/>
            <a:ext cx="6166021" cy="830997"/>
          </a:xfrm>
          <a:prstGeom prst="rect">
            <a:avLst/>
          </a:prstGeom>
          <a:noFill/>
        </p:spPr>
        <p:txBody>
          <a:bodyPr wrap="square" rtlCol="0">
            <a:spAutoFit/>
          </a:bodyPr>
          <a:lstStyle/>
          <a:p>
            <a:r>
              <a:rPr lang="pt-BR" sz="2400" dirty="0"/>
              <a:t>Cremos no poder do Espírito Santo na vida dos crentes.</a:t>
            </a:r>
            <a:endParaRPr lang="en-US" sz="2400" dirty="0"/>
          </a:p>
        </p:txBody>
      </p:sp>
    </p:spTree>
    <p:extLst>
      <p:ext uri="{BB962C8B-B14F-4D97-AF65-F5344CB8AC3E}">
        <p14:creationId xmlns:p14="http://schemas.microsoft.com/office/powerpoint/2010/main" val="237872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00A1-013B-4974-A74C-750419EBC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
        <p:nvSpPr>
          <p:cNvPr id="5" name="TextBox 4">
            <a:extLst>
              <a:ext uri="{FF2B5EF4-FFF2-40B4-BE49-F238E27FC236}">
                <a16:creationId xmlns:a16="http://schemas.microsoft.com/office/drawing/2014/main" id="{F9841455-BC55-4576-BD70-380E1F714FD8}"/>
              </a:ext>
            </a:extLst>
          </p:cNvPr>
          <p:cNvSpPr txBox="1"/>
          <p:nvPr/>
        </p:nvSpPr>
        <p:spPr>
          <a:xfrm>
            <a:off x="2285958" y="1912896"/>
            <a:ext cx="4572084" cy="923330"/>
          </a:xfrm>
          <a:prstGeom prst="rect">
            <a:avLst/>
          </a:prstGeom>
          <a:noFill/>
        </p:spPr>
        <p:txBody>
          <a:bodyPr wrap="square" rtlCol="0" anchor="ctr">
            <a:spAutoFit/>
          </a:bodyPr>
          <a:lstStyle/>
          <a:p>
            <a:pPr algn="ctr"/>
            <a:r>
              <a:rPr lang="en-US" sz="5400" dirty="0">
                <a:solidFill>
                  <a:schemeClr val="accent2"/>
                </a:solidFill>
                <a:latin typeface="Arial Black" panose="020B0A04020102020204" pitchFamily="34" charset="0"/>
              </a:rPr>
              <a:t>VISÃO</a:t>
            </a:r>
          </a:p>
        </p:txBody>
      </p:sp>
      <p:sp>
        <p:nvSpPr>
          <p:cNvPr id="7" name="TextBox 6">
            <a:extLst>
              <a:ext uri="{FF2B5EF4-FFF2-40B4-BE49-F238E27FC236}">
                <a16:creationId xmlns:a16="http://schemas.microsoft.com/office/drawing/2014/main" id="{4E1A6BBE-A996-4E89-A8A0-7CF33BB65EB0}"/>
              </a:ext>
            </a:extLst>
          </p:cNvPr>
          <p:cNvSpPr txBox="1"/>
          <p:nvPr/>
        </p:nvSpPr>
        <p:spPr>
          <a:xfrm>
            <a:off x="1219200" y="2901540"/>
            <a:ext cx="6705600" cy="584775"/>
          </a:xfrm>
          <a:prstGeom prst="rect">
            <a:avLst/>
          </a:prstGeom>
          <a:noFill/>
        </p:spPr>
        <p:txBody>
          <a:bodyPr wrap="square" anchor="ctr">
            <a:spAutoFit/>
          </a:bodyPr>
          <a:lstStyle/>
          <a:p>
            <a:pPr algn="ctr" fontAlgn="base"/>
            <a:r>
              <a:rPr lang="pt-BR" sz="3200" b="1" dirty="0">
                <a:solidFill>
                  <a:schemeClr val="tx2"/>
                </a:solidFill>
                <a:latin typeface="Arial" panose="020B0604020202020204" pitchFamily="34" charset="0"/>
                <a:ea typeface="Calibri" panose="020F0502020204030204" pitchFamily="34" charset="0"/>
              </a:rPr>
              <a:t>Uma Bíblia em Cada Língua</a:t>
            </a:r>
            <a:endParaRPr lang="en-US" sz="3200" dirty="0">
              <a:solidFill>
                <a:schemeClr val="tx2"/>
              </a:solidFill>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9FE12999-5F76-46FD-A19D-3DF6548CA73E}"/>
              </a:ext>
            </a:extLst>
          </p:cNvPr>
          <p:cNvSpPr txBox="1"/>
          <p:nvPr/>
        </p:nvSpPr>
        <p:spPr>
          <a:xfrm>
            <a:off x="4819135" y="4691363"/>
            <a:ext cx="4118037" cy="1384995"/>
          </a:xfrm>
          <a:prstGeom prst="rect">
            <a:avLst/>
          </a:prstGeom>
          <a:noFill/>
        </p:spPr>
        <p:txBody>
          <a:bodyPr wrap="square" lIns="91440" tIns="45720" rIns="91440" bIns="45720" anchor="t">
            <a:spAutoFit/>
          </a:bodyPr>
          <a:lstStyle/>
          <a:p>
            <a:pPr algn="ctr"/>
            <a:r>
              <a:rPr lang="pt-BR" sz="2800" b="1" dirty="0">
                <a:solidFill>
                  <a:schemeClr val="tx2"/>
                </a:solidFill>
                <a:ea typeface="MS Mincho"/>
                <a:cs typeface="Arial"/>
              </a:rPr>
              <a:t>Envolvendo pessoas 
no avanço da tradução da Bíblia</a:t>
            </a:r>
            <a:endParaRPr lang="en-US" sz="2800" b="1" dirty="0">
              <a:solidFill>
                <a:schemeClr val="tx2"/>
              </a:solidFill>
              <a:latin typeface="Arial"/>
              <a:ea typeface="MS Mincho"/>
              <a:cs typeface="Arial"/>
            </a:endParaRPr>
          </a:p>
        </p:txBody>
      </p:sp>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a:blip r:embed="rId3">
            <a:extLst>
              <a:ext uri="{28A0092B-C50C-407E-A947-70E740481C1C}">
                <a14:useLocalDpi xmlns:a14="http://schemas.microsoft.com/office/drawing/2010/main" val="0"/>
              </a:ext>
            </a:extLst>
          </a:blip>
          <a:srcRect t="61" b="61"/>
          <a:stretch/>
        </p:blipFill>
        <p:spPr>
          <a:xfrm>
            <a:off x="192186" y="3768033"/>
            <a:ext cx="4586726" cy="2345093"/>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3EFC668A-01CD-7A08-B4E7-C96E3768BEB5}"/>
              </a:ext>
            </a:extLst>
          </p:cNvPr>
          <p:cNvSpPr txBox="1"/>
          <p:nvPr/>
        </p:nvSpPr>
        <p:spPr>
          <a:xfrm>
            <a:off x="4799023" y="3768033"/>
            <a:ext cx="4118038" cy="923330"/>
          </a:xfrm>
          <a:prstGeom prst="rect">
            <a:avLst/>
          </a:prstGeom>
          <a:noFill/>
        </p:spPr>
        <p:txBody>
          <a:bodyPr wrap="square" rtlCol="0">
            <a:spAutoFit/>
          </a:bodyPr>
          <a:lstStyle/>
          <a:p>
            <a:pPr algn="ctr"/>
            <a:r>
              <a:rPr lang="en-US" sz="5400" dirty="0">
                <a:solidFill>
                  <a:schemeClr val="accent2"/>
                </a:solidFill>
                <a:latin typeface="Arial Black" panose="020B0A04020102020204" pitchFamily="34" charset="0"/>
              </a:rPr>
              <a:t>MISSÃO</a:t>
            </a:r>
            <a:endParaRPr lang="en-US" sz="5400" b="1" dirty="0">
              <a:latin typeface="+mj-lt"/>
            </a:endParaRPr>
          </a:p>
        </p:txBody>
      </p:sp>
    </p:spTree>
    <p:extLst>
      <p:ext uri="{BB962C8B-B14F-4D97-AF65-F5344CB8AC3E}">
        <p14:creationId xmlns:p14="http://schemas.microsoft.com/office/powerpoint/2010/main" val="428590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386312" y="233209"/>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16578" y="3104366"/>
            <a:ext cx="9112914" cy="954107"/>
          </a:xfrm>
          <a:prstGeom prst="rect">
            <a:avLst/>
          </a:prstGeom>
          <a:noFill/>
        </p:spPr>
        <p:txBody>
          <a:bodyPr wrap="square" anchor="ctr">
            <a:spAutoFit/>
          </a:bodyPr>
          <a:lstStyle/>
          <a:p>
            <a:pPr algn="ctr"/>
            <a:r>
              <a:rPr lang="pt-BR" sz="2800" b="1" dirty="0">
                <a:solidFill>
                  <a:schemeClr val="tx2"/>
                </a:solidFill>
                <a:latin typeface="Arial" panose="020B0604020202020204" pitchFamily="34" charset="0"/>
                <a:ea typeface="MS Mincho" panose="02020609040205080304" pitchFamily="49" charset="-128"/>
              </a:rPr>
              <a:t>Como nossa visão e declaração de missão se conectam com nossos valores?</a:t>
            </a:r>
            <a:endParaRPr lang="en-US" sz="2800" b="1" dirty="0">
              <a:solidFill>
                <a:schemeClr val="tx2"/>
              </a:solidFill>
            </a:endParaRPr>
          </a:p>
        </p:txBody>
      </p:sp>
    </p:spTree>
    <p:extLst>
      <p:ext uri="{BB962C8B-B14F-4D97-AF65-F5344CB8AC3E}">
        <p14:creationId xmlns:p14="http://schemas.microsoft.com/office/powerpoint/2010/main" val="336667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79FEB7-171A-45B7-8DAE-8D77772A6112}"/>
              </a:ext>
            </a:extLst>
          </p:cNvPr>
          <p:cNvSpPr txBox="1"/>
          <p:nvPr/>
        </p:nvSpPr>
        <p:spPr>
          <a:xfrm>
            <a:off x="2726870" y="4662997"/>
            <a:ext cx="3690257" cy="1323439"/>
          </a:xfrm>
          <a:prstGeom prst="rect">
            <a:avLst/>
          </a:prstGeom>
          <a:noFill/>
        </p:spPr>
        <p:txBody>
          <a:bodyPr wrap="square">
            <a:spAutoFit/>
          </a:bodyPr>
          <a:lstStyle/>
          <a:p>
            <a:pPr algn="ctr"/>
            <a:r>
              <a:rPr lang="en-US"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Declaração</a:t>
            </a:r>
            <a:br>
              <a:rPr lang="en-US"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br>
            <a:r>
              <a:rPr lang="en-US" sz="4000" b="1">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da Fé</a:t>
            </a:r>
            <a:endParaRPr lang="en-US" sz="4000" dirty="0">
              <a:solidFill>
                <a:schemeClr val="accent1"/>
              </a:solidFill>
              <a:latin typeface="Arial Black" panose="020B0A04020102020204" pitchFamily="34" charset="0"/>
            </a:endParaRPr>
          </a:p>
        </p:txBody>
      </p:sp>
      <p:sp>
        <p:nvSpPr>
          <p:cNvPr id="3" name="Arrow: Down 2">
            <a:extLst>
              <a:ext uri="{FF2B5EF4-FFF2-40B4-BE49-F238E27FC236}">
                <a16:creationId xmlns:a16="http://schemas.microsoft.com/office/drawing/2014/main" id="{37634793-F443-4E90-A96B-4067C8331509}"/>
              </a:ext>
            </a:extLst>
          </p:cNvPr>
          <p:cNvSpPr/>
          <p:nvPr/>
        </p:nvSpPr>
        <p:spPr>
          <a:xfrm>
            <a:off x="4038600" y="2731818"/>
            <a:ext cx="1066799" cy="729343"/>
          </a:xfrm>
          <a:prstGeom prst="downArrow">
            <a:avLst/>
          </a:prstGeom>
          <a:solidFill>
            <a:schemeClr val="accent3"/>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7DB7230-AAEB-4BC9-981D-606E7DB8CFD6}"/>
              </a:ext>
            </a:extLst>
          </p:cNvPr>
          <p:cNvSpPr txBox="1"/>
          <p:nvPr/>
        </p:nvSpPr>
        <p:spPr>
          <a:xfrm>
            <a:off x="1842407" y="3925130"/>
            <a:ext cx="5459186" cy="707886"/>
          </a:xfrm>
          <a:prstGeom prst="rect">
            <a:avLst/>
          </a:prstGeom>
          <a:noFill/>
        </p:spPr>
        <p:txBody>
          <a:bodyPr wrap="square">
            <a:spAutoFit/>
          </a:bodyPr>
          <a:lstStyle/>
          <a:p>
            <a:pPr algn="ctr"/>
            <a:r>
              <a:rPr lang="en-US" sz="4000" b="1">
                <a:solidFill>
                  <a:schemeClr val="accent2"/>
                </a:solidFill>
                <a:latin typeface="Arial Black" panose="020B0A04020102020204" pitchFamily="34" charset="0"/>
                <a:ea typeface="MS Mincho" panose="02020609040205080304" pitchFamily="49" charset="-128"/>
                <a:cs typeface="Times New Roman" panose="02020603050405020304" pitchFamily="18" charset="0"/>
              </a:rPr>
              <a:t>Crenças Primárias</a:t>
            </a:r>
            <a:endParaRPr lang="en-US" sz="4000" dirty="0">
              <a:solidFill>
                <a:schemeClr val="accent2"/>
              </a:solidFill>
              <a:latin typeface="Arial Black" panose="020B0A04020102020204" pitchFamily="34" charset="0"/>
            </a:endParaRPr>
          </a:p>
        </p:txBody>
      </p:sp>
      <p:pic>
        <p:nvPicPr>
          <p:cNvPr id="1026" name="Picture 2" descr="Bryan Patterson's Faithworks | The greatest blog about faith , music ...">
            <a:extLst>
              <a:ext uri="{FF2B5EF4-FFF2-40B4-BE49-F238E27FC236}">
                <a16:creationId xmlns:a16="http://schemas.microsoft.com/office/drawing/2014/main" id="{1911EB6D-E63B-E82E-2EE3-97AC652088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46" b="14812"/>
          <a:stretch/>
        </p:blipFill>
        <p:spPr bwMode="auto">
          <a:xfrm>
            <a:off x="2291938" y="367063"/>
            <a:ext cx="4381995" cy="233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3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2E5E1-A080-B01B-5EC9-DAEB5E85C43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901A8310-F92B-42A9-5BD5-D3DB7894CF30}"/>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6F3D8D2-73B0-21D9-7721-EFAA9011B53C}"/>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77E7CF2-19F9-8AA1-06A1-B0A63A3CB8FB}"/>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2041E8-A1FB-6E7C-0A90-AA567ACB3E42}"/>
              </a:ext>
            </a:extLst>
          </p:cNvPr>
          <p:cNvSpPr txBox="1"/>
          <p:nvPr/>
        </p:nvSpPr>
        <p:spPr>
          <a:xfrm>
            <a:off x="685800" y="1510619"/>
            <a:ext cx="7772400" cy="3970318"/>
          </a:xfrm>
          <a:prstGeom prst="rect">
            <a:avLst/>
          </a:prstGeom>
          <a:noFill/>
        </p:spPr>
        <p:txBody>
          <a:bodyPr wrap="square" lIns="91440" tIns="45720" rIns="91440" bIns="45720" rtlCol="0" anchor="t">
            <a:spAutoFit/>
          </a:bodyPr>
          <a:lstStyle/>
          <a:p>
            <a:r>
              <a:rPr lang="pt-BR" sz="2100" dirty="0">
                <a:latin typeface="Arial" panose="020B0604020202020204" pitchFamily="34" charset="0"/>
                <a:cs typeface="Arial" panose="020B0604020202020204" pitchFamily="34" charset="0"/>
              </a:rPr>
              <a:t>1. A Bíblia é divinamente inspirada por Deus e tem autoridade final.</a:t>
            </a:r>
          </a:p>
          <a:p>
            <a:r>
              <a:rPr lang="pt-BR" sz="2100" dirty="0">
                <a:latin typeface="Arial" panose="020B0604020202020204" pitchFamily="34" charset="0"/>
                <a:cs typeface="Arial" panose="020B0604020202020204" pitchFamily="34" charset="0"/>
              </a:rPr>
              <a:t>
Isso significa que a Bíblia veio diretamente do próprio Deus, e é completamente verdade. Deve ser honrado acima de qualquer outra fonte de informação. </a:t>
            </a:r>
          </a:p>
          <a:p>
            <a:r>
              <a:rPr lang="pt-BR" sz="2100" dirty="0">
                <a:latin typeface="Arial" panose="020B0604020202020204" pitchFamily="34" charset="0"/>
                <a:cs typeface="Arial" panose="020B0604020202020204" pitchFamily="34" charset="0"/>
              </a:rPr>
              <a:t>
</a:t>
            </a:r>
            <a:r>
              <a:rPr lang="pt-BR" sz="2100" b="1" dirty="0">
                <a:latin typeface="Arial" panose="020B0604020202020204" pitchFamily="34" charset="0"/>
                <a:cs typeface="Arial" panose="020B0604020202020204" pitchFamily="34" charset="0"/>
              </a:rPr>
              <a:t>2Timóteo 3:16: </a:t>
            </a:r>
            <a:r>
              <a:rPr lang="pt-BR" sz="2100" dirty="0">
                <a:latin typeface="Arial" panose="020B0604020202020204" pitchFamily="34" charset="0"/>
                <a:cs typeface="Arial" panose="020B0604020202020204" pitchFamily="34" charset="0"/>
              </a:rPr>
              <a:t>Toda a Escritura é dada por inspiração de Deus, e é proveitosa para a doutrina, para a repreensão, para a correção, para a instrução na justiça, 
</a:t>
            </a:r>
            <a:r>
              <a:rPr lang="pt-BR" sz="2100" b="1" dirty="0">
                <a:latin typeface="Arial" panose="020B0604020202020204" pitchFamily="34" charset="0"/>
                <a:cs typeface="Arial" panose="020B0604020202020204" pitchFamily="34" charset="0"/>
              </a:rPr>
              <a:t>João 17:17: </a:t>
            </a:r>
            <a:r>
              <a:rPr lang="pt-BR" sz="2100" dirty="0">
                <a:latin typeface="Arial" panose="020B0604020202020204" pitchFamily="34" charset="0"/>
                <a:cs typeface="Arial" panose="020B0604020202020204" pitchFamily="34" charset="0"/>
              </a:rPr>
              <a:t>Santifique-os pela Tua verdade. Sua palavra é a verdade.</a:t>
            </a:r>
            <a:endParaRPr lang="en-US"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8E0AC1E1-414F-8DF6-3E4E-AB3B18DE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4730DE1B-0D71-4B6D-502D-16B89DC061BE}"/>
              </a:ext>
            </a:extLst>
          </p:cNvPr>
          <p:cNvSpPr/>
          <p:nvPr/>
        </p:nvSpPr>
        <p:spPr>
          <a:xfrm>
            <a:off x="855738" y="1088016"/>
            <a:ext cx="1822935" cy="400110"/>
          </a:xfrm>
          <a:prstGeom prst="rect">
            <a:avLst/>
          </a:prstGeom>
        </p:spPr>
        <p:txBody>
          <a:bodyPr wrap="none" lIns="91440" tIns="45720" rIns="91440" bIns="45720" anchor="t">
            <a:spAutoFit/>
          </a:bodyPr>
          <a:lstStyle/>
          <a:p>
            <a:r>
              <a:rPr lang="en-US" sz="2000" b="1">
                <a:cs typeface="Arial"/>
              </a:rPr>
              <a:t>Acreditamos:</a:t>
            </a:r>
            <a:endParaRPr lang="en-US" dirty="0">
              <a:latin typeface="Arial"/>
              <a:cs typeface="Arial"/>
            </a:endParaRPr>
          </a:p>
        </p:txBody>
      </p:sp>
    </p:spTree>
    <p:extLst>
      <p:ext uri="{BB962C8B-B14F-4D97-AF65-F5344CB8AC3E}">
        <p14:creationId xmlns:p14="http://schemas.microsoft.com/office/powerpoint/2010/main" val="227916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35DD8-8419-59C8-3AE3-1275C43D24D8}"/>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704465C5-F446-1D65-0888-EEE0144D74CC}"/>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B31CBA68-CF9A-BA56-C4D0-3B4694C2F7A8}"/>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7EA02A0-3323-B1B4-A289-3FCBAFFDFF1C}"/>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A19C29-2056-B22F-4C92-768A2F6BFF0D}"/>
              </a:ext>
            </a:extLst>
          </p:cNvPr>
          <p:cNvSpPr txBox="1"/>
          <p:nvPr/>
        </p:nvSpPr>
        <p:spPr>
          <a:xfrm>
            <a:off x="685800" y="1028580"/>
            <a:ext cx="7772400" cy="5632311"/>
          </a:xfrm>
          <a:prstGeom prst="rect">
            <a:avLst/>
          </a:prstGeom>
          <a:noFill/>
        </p:spPr>
        <p:txBody>
          <a:bodyPr wrap="square" lIns="91440" tIns="45720" rIns="91440" bIns="45720" rtlCol="0" anchor="t">
            <a:spAutoFit/>
          </a:bodyPr>
          <a:lstStyle/>
          <a:p>
            <a:r>
              <a:rPr lang="pt-BR" sz="2400" dirty="0">
                <a:cs typeface="Arial"/>
              </a:rPr>
              <a:t>2. Deus é um e existe em três pessoas: Deus Pai, Deus Filho e Deus Espírito Santo.
Isso significa que existe apenas um Deus, e Ele se revela a nós em três papéis diferentes. Ele é o Pai, Ele é o Filho Jesus Cristo, e Ele é o Espírito Santo.
</a:t>
            </a:r>
            <a:r>
              <a:rPr lang="pt-BR" sz="2400" b="1" dirty="0">
                <a:cs typeface="Arial"/>
              </a:rPr>
              <a:t>Deuteronômio 6:4: </a:t>
            </a:r>
            <a:r>
              <a:rPr lang="pt-BR" sz="2400" dirty="0">
                <a:cs typeface="Arial"/>
              </a:rPr>
              <a:t>Ouça, ó Israel: O Senhor nosso Deus, o Senhor é um! 
</a:t>
            </a:r>
            <a:r>
              <a:rPr lang="pt-BR" sz="2400" b="1" dirty="0">
                <a:cs typeface="Arial"/>
              </a:rPr>
              <a:t>João 10:30: </a:t>
            </a:r>
            <a:r>
              <a:rPr lang="pt-BR" sz="2400" dirty="0">
                <a:cs typeface="Arial"/>
              </a:rPr>
              <a:t>Eu e meu Pai somos um.
</a:t>
            </a:r>
            <a:r>
              <a:rPr lang="pt-BR" sz="2400" b="1" dirty="0">
                <a:cs typeface="Arial"/>
              </a:rPr>
              <a:t>1 Pedro 1:10-11: </a:t>
            </a:r>
            <a:r>
              <a:rPr lang="pt-BR" sz="2400" dirty="0">
                <a:cs typeface="Arial"/>
              </a:rPr>
              <a:t>Desta salvação os profetas indagaram e pesquisaram cuidadosamente, que profetizaram sobre a graça que viria a vocês, 11 pesquisando o que, ou que modo de tempo, o Espírito de Cristo que estava neles estava indicando quando testificou de antemão os sofrimentos de Cristo e as glórias que se seguiriam.</a:t>
            </a:r>
            <a:endParaRPr lang="en-US" dirty="0">
              <a:cs typeface="Arial"/>
            </a:endParaRPr>
          </a:p>
        </p:txBody>
      </p:sp>
      <p:pic>
        <p:nvPicPr>
          <p:cNvPr id="13" name="Picture 12">
            <a:extLst>
              <a:ext uri="{FF2B5EF4-FFF2-40B4-BE49-F238E27FC236}">
                <a16:creationId xmlns:a16="http://schemas.microsoft.com/office/drawing/2014/main" id="{14F1F76E-DCA5-7FF0-E95D-242B83C5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294405"/>
            <a:ext cx="2432960" cy="734175"/>
          </a:xfrm>
          <a:prstGeom prst="rect">
            <a:avLst/>
          </a:prstGeom>
        </p:spPr>
      </p:pic>
      <p:sp>
        <p:nvSpPr>
          <p:cNvPr id="15" name="Rectangle 14">
            <a:extLst>
              <a:ext uri="{FF2B5EF4-FFF2-40B4-BE49-F238E27FC236}">
                <a16:creationId xmlns:a16="http://schemas.microsoft.com/office/drawing/2014/main" id="{93D2449B-3A82-0CF0-6B8F-E2F7DD5EDA57}"/>
              </a:ext>
            </a:extLst>
          </p:cNvPr>
          <p:cNvSpPr/>
          <p:nvPr/>
        </p:nvSpPr>
        <p:spPr>
          <a:xfrm>
            <a:off x="857336" y="628470"/>
            <a:ext cx="1822935" cy="400110"/>
          </a:xfrm>
          <a:prstGeom prst="rect">
            <a:avLst/>
          </a:prstGeom>
        </p:spPr>
        <p:txBody>
          <a:bodyPr wrap="none" lIns="91440" tIns="45720" rIns="91440" bIns="45720" anchor="t">
            <a:spAutoFit/>
          </a:bodyPr>
          <a:lstStyle/>
          <a:p>
            <a:r>
              <a:rPr lang="en-US" sz="2000" b="1" dirty="0" err="1">
                <a:cs typeface="Arial"/>
              </a:rPr>
              <a:t>Acreditamos</a:t>
            </a:r>
            <a:r>
              <a:rPr lang="en-US" sz="2000" b="1" dirty="0">
                <a:cs typeface="Arial"/>
              </a:rPr>
              <a:t>:</a:t>
            </a:r>
            <a:endParaRPr lang="en-US" dirty="0">
              <a:latin typeface="Arial"/>
              <a:cs typeface="Arial"/>
            </a:endParaRPr>
          </a:p>
        </p:txBody>
      </p:sp>
    </p:spTree>
    <p:extLst>
      <p:ext uri="{BB962C8B-B14F-4D97-AF65-F5344CB8AC3E}">
        <p14:creationId xmlns:p14="http://schemas.microsoft.com/office/powerpoint/2010/main" val="281311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4C660-ABE1-A029-01A1-AE4F44CFCECC}"/>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BF1D60FC-EA43-DB1E-A9FA-C0682DFF5DFE}"/>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7A13738A-C2A3-2EFB-84C6-421073D34589}"/>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2450D0FB-EB06-ECF6-D7F5-8C3D5B543E1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EB1012-184F-8273-99A6-81B82A48A31E}"/>
              </a:ext>
            </a:extLst>
          </p:cNvPr>
          <p:cNvSpPr txBox="1"/>
          <p:nvPr/>
        </p:nvSpPr>
        <p:spPr>
          <a:xfrm>
            <a:off x="685800" y="1767006"/>
            <a:ext cx="7772400" cy="3323987"/>
          </a:xfrm>
          <a:prstGeom prst="rect">
            <a:avLst/>
          </a:prstGeom>
          <a:noFill/>
        </p:spPr>
        <p:txBody>
          <a:bodyPr wrap="square" lIns="91440" tIns="45720" rIns="91440" bIns="45720" rtlCol="0" anchor="t">
            <a:spAutoFit/>
          </a:bodyPr>
          <a:lstStyle/>
          <a:p>
            <a:r>
              <a:rPr lang="pt-BR" sz="2100" dirty="0">
                <a:latin typeface="Arial" panose="020B0604020202020204" pitchFamily="34" charset="0"/>
                <a:cs typeface="Arial" panose="020B0604020202020204" pitchFamily="34" charset="0"/>
              </a:rPr>
              <a:t>3. Por causa da queda do homem, todos os seres humanos são pecadores e precisam de salvação. </a:t>
            </a:r>
          </a:p>
          <a:p>
            <a:r>
              <a:rPr lang="pt-BR" sz="2100" dirty="0">
                <a:latin typeface="Arial" panose="020B0604020202020204" pitchFamily="34" charset="0"/>
                <a:cs typeface="Arial" panose="020B0604020202020204" pitchFamily="34" charset="0"/>
              </a:rPr>
              <a:t>
Isso significa que todos pecaram, então estamos todos separados de Deus. Não há nada que possamos fazer sozinhos para ganhar a vida eterna ou o céu. </a:t>
            </a:r>
          </a:p>
          <a:p>
            <a:r>
              <a:rPr lang="pt-BR" sz="2100" dirty="0">
                <a:latin typeface="Arial" panose="020B0604020202020204" pitchFamily="34" charset="0"/>
                <a:cs typeface="Arial" panose="020B0604020202020204" pitchFamily="34" charset="0"/>
              </a:rPr>
              <a:t>
</a:t>
            </a:r>
            <a:r>
              <a:rPr lang="pt-BR" sz="2100" b="1" dirty="0">
                <a:latin typeface="Arial" panose="020B0604020202020204" pitchFamily="34" charset="0"/>
                <a:cs typeface="Arial" panose="020B0604020202020204" pitchFamily="34" charset="0"/>
              </a:rPr>
              <a:t>Romanos 5:12: </a:t>
            </a:r>
            <a:r>
              <a:rPr lang="pt-BR" sz="2100" dirty="0">
                <a:latin typeface="Arial" panose="020B0604020202020204" pitchFamily="34" charset="0"/>
                <a:cs typeface="Arial" panose="020B0604020202020204" pitchFamily="34" charset="0"/>
              </a:rPr>
              <a:t>por um só homem o pecado entrou no mundo, e a morte pelo pecado, e assim a morte se espalhou para todos os homens, porque todos pecaram</a:t>
            </a:r>
            <a:endParaRPr lang="en-US"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FC099A34-F3C2-FBC7-B0EA-5F2A22E32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7AD260D8-CEFF-D88E-BDD6-ABC90A1EE603}"/>
              </a:ext>
            </a:extLst>
          </p:cNvPr>
          <p:cNvSpPr/>
          <p:nvPr/>
        </p:nvSpPr>
        <p:spPr>
          <a:xfrm>
            <a:off x="855738" y="1088016"/>
            <a:ext cx="1822935" cy="400110"/>
          </a:xfrm>
          <a:prstGeom prst="rect">
            <a:avLst/>
          </a:prstGeom>
        </p:spPr>
        <p:txBody>
          <a:bodyPr wrap="none" lIns="91440" tIns="45720" rIns="91440" bIns="45720" anchor="t">
            <a:spAutoFit/>
          </a:bodyPr>
          <a:lstStyle/>
          <a:p>
            <a:r>
              <a:rPr lang="en-US" sz="2000" b="1">
                <a:cs typeface="Arial"/>
              </a:rPr>
              <a:t>Acreditamos:</a:t>
            </a:r>
            <a:endParaRPr lang="en-US" dirty="0">
              <a:latin typeface="Arial"/>
              <a:cs typeface="Arial"/>
            </a:endParaRPr>
          </a:p>
        </p:txBody>
      </p:sp>
    </p:spTree>
    <p:extLst>
      <p:ext uri="{BB962C8B-B14F-4D97-AF65-F5344CB8AC3E}">
        <p14:creationId xmlns:p14="http://schemas.microsoft.com/office/powerpoint/2010/main" val="419012720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19" ma:contentTypeDescription="Create a new document." ma:contentTypeScope="" ma:versionID="b0335d1d90a3d403eac73f70f3b6a109">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b2650359cc07233b46d226668e3d22f1"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http://schemas.microsoft.com/sharepoint/v3"/>
    <ds:schemaRef ds:uri="http://purl.org/dc/elements/1.1/"/>
    <ds:schemaRef ds:uri="http://schemas.microsoft.com/office/infopath/2007/PartnerControls"/>
    <ds:schemaRef ds:uri="http://www.w3.org/XML/1998/namespace"/>
    <ds:schemaRef ds:uri="http://purl.org/dc/dcmitype/"/>
    <ds:schemaRef ds:uri="http://schemas.microsoft.com/office/2006/documentManagement/types"/>
    <ds:schemaRef ds:uri="http://schemas.microsoft.com/office/2006/metadata/properties"/>
    <ds:schemaRef ds:uri="http://purl.org/dc/terms/"/>
    <ds:schemaRef ds:uri="http://schemas.openxmlformats.org/package/2006/metadata/core-properties"/>
    <ds:schemaRef ds:uri="9ede4979-7183-4f81-a394-71c40c9222c4"/>
    <ds:schemaRef ds:uri="038937e4-20c5-4a73-b245-175c4ead9603"/>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F2F5068F-7586-49CD-A4E0-907833C5CF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38937e4-20c5-4a73-b245-175c4ead9603"/>
    <ds:schemaRef ds:uri="9ede4979-7183-4f81-a394-71c40c9222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4167</TotalTime>
  <Words>891</Words>
  <Application>Microsoft Office PowerPoint</Application>
  <PresentationFormat>On-screen Show (4:3)</PresentationFormat>
  <Paragraphs>50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432</cp:revision>
  <dcterms:created xsi:type="dcterms:W3CDTF">2019-03-18T18:21:25Z</dcterms:created>
  <dcterms:modified xsi:type="dcterms:W3CDTF">2023-12-18T19:23:58Z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