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0" r:id="rId5"/>
    <p:sldId id="264" r:id="rId6"/>
    <p:sldId id="295" r:id="rId7"/>
    <p:sldId id="294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0" autoAdjust="0"/>
    <p:restoredTop sz="95716" autoAdjust="0"/>
  </p:normalViewPr>
  <p:slideViewPr>
    <p:cSldViewPr snapToGrid="0">
      <p:cViewPr varScale="1">
        <p:scale>
          <a:sx n="112" d="100"/>
          <a:sy n="112" d="100"/>
        </p:scale>
        <p:origin x="15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C7AFD-8577-4907-B9DA-F4B6F3D5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242"/>
            <a:ext cx="9144000" cy="473392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MAST Drafting Steps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E1DF7B-1A6B-4461-BA06-D125DA591CE0}"/>
              </a:ext>
            </a:extLst>
          </p:cNvPr>
          <p:cNvSpPr/>
          <p:nvPr/>
        </p:nvSpPr>
        <p:spPr>
          <a:xfrm>
            <a:off x="0" y="2531360"/>
            <a:ext cx="9144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Steps of MAST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D3DDF-024B-408D-B16F-2F02241E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E5928-572B-4880-A6BF-E5F72A8F1D3C}"/>
              </a:ext>
            </a:extLst>
          </p:cNvPr>
          <p:cNvSpPr txBox="1"/>
          <p:nvPr/>
        </p:nvSpPr>
        <p:spPr>
          <a:xfrm>
            <a:off x="527653" y="2567008"/>
            <a:ext cx="2509565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Drafting Steps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0CBE0-7A09-4871-B7C3-99687A33D0D1}"/>
              </a:ext>
            </a:extLst>
          </p:cNvPr>
          <p:cNvSpPr txBox="1"/>
          <p:nvPr/>
        </p:nvSpPr>
        <p:spPr>
          <a:xfrm>
            <a:off x="6027963" y="2567008"/>
            <a:ext cx="2835932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Checking Steps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2A223-F66F-4B13-8B58-2FF096AC2185}"/>
              </a:ext>
            </a:extLst>
          </p:cNvPr>
          <p:cNvSpPr txBox="1"/>
          <p:nvPr/>
        </p:nvSpPr>
        <p:spPr>
          <a:xfrm>
            <a:off x="355096" y="3305466"/>
            <a:ext cx="2843894" cy="211481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Consume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Verbalize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Chunk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Blind Draft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61102-9561-4346-927F-38B586F30AA6}"/>
              </a:ext>
            </a:extLst>
          </p:cNvPr>
          <p:cNvSpPr txBox="1"/>
          <p:nvPr/>
        </p:nvSpPr>
        <p:spPr>
          <a:xfrm>
            <a:off x="6023982" y="3305466"/>
            <a:ext cx="2843894" cy="2509982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 Word Check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Verse-by-Verse Check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99431-31B0-E4E1-958B-DE1EA92CB7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563" y="5544529"/>
            <a:ext cx="926959" cy="9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C04763-F15B-4C30-AFF6-BB13942032EA}"/>
              </a:ext>
            </a:extLst>
          </p:cNvPr>
          <p:cNvSpPr/>
          <p:nvPr/>
        </p:nvSpPr>
        <p:spPr>
          <a:xfrm>
            <a:off x="0" y="1858022"/>
            <a:ext cx="9144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Drafting Steps Defined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6F8DF6-DC2C-4B50-8440-914720AAB98B}"/>
              </a:ext>
            </a:extLst>
          </p:cNvPr>
          <p:cNvSpPr/>
          <p:nvPr/>
        </p:nvSpPr>
        <p:spPr>
          <a:xfrm>
            <a:off x="1037767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0808-3869-4B49-912A-40B164B405F3}"/>
              </a:ext>
            </a:extLst>
          </p:cNvPr>
          <p:cNvSpPr txBox="1"/>
          <p:nvPr/>
        </p:nvSpPr>
        <p:spPr>
          <a:xfrm>
            <a:off x="156932" y="2554995"/>
            <a:ext cx="2205265" cy="106368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abou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</a:t>
            </a:r>
            <a:b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the</a:t>
            </a:r>
            <a:b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passage means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24448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Consume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716435" y="1924448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Verbalize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921706" y="1924448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Chunk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260C4-F7A9-4D49-84FE-083736E9FC23}"/>
              </a:ext>
            </a:extLst>
          </p:cNvPr>
          <p:cNvSpPr txBox="1"/>
          <p:nvPr/>
        </p:nvSpPr>
        <p:spPr>
          <a:xfrm>
            <a:off x="6833508" y="1924448"/>
            <a:ext cx="2106382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Blind Draft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6EDCE2-6D09-457C-8366-FE8763D36D78}"/>
              </a:ext>
            </a:extLst>
          </p:cNvPr>
          <p:cNvSpPr/>
          <p:nvPr/>
        </p:nvSpPr>
        <p:spPr>
          <a:xfrm>
            <a:off x="3199488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1033EA-6D7B-4E5A-B82C-F77FDC2388B6}"/>
              </a:ext>
            </a:extLst>
          </p:cNvPr>
          <p:cNvSpPr/>
          <p:nvPr/>
        </p:nvSpPr>
        <p:spPr>
          <a:xfrm>
            <a:off x="5404759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593841-0176-4AC1-BB8D-16FA7539F351}"/>
              </a:ext>
            </a:extLst>
          </p:cNvPr>
          <p:cNvSpPr/>
          <p:nvPr/>
        </p:nvSpPr>
        <p:spPr>
          <a:xfrm>
            <a:off x="7664902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EA8526-AA23-4FEA-857C-75D64CB006F7}"/>
              </a:ext>
            </a:extLst>
          </p:cNvPr>
          <p:cNvSpPr txBox="1"/>
          <p:nvPr/>
        </p:nvSpPr>
        <p:spPr>
          <a:xfrm>
            <a:off x="2318653" y="2554995"/>
            <a:ext cx="2205265" cy="13930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Summarize</a:t>
            </a:r>
            <a:b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passage</a:t>
            </a:r>
            <a:b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to someone in your language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B502C-7EE9-4CBC-BD9F-597978B6E3EC}"/>
              </a:ext>
            </a:extLst>
          </p:cNvPr>
          <p:cNvSpPr txBox="1"/>
          <p:nvPr/>
        </p:nvSpPr>
        <p:spPr>
          <a:xfrm>
            <a:off x="4438654" y="2554995"/>
            <a:ext cx="2375806" cy="13930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Break the passage down into smaller pieces based on meaning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FD631-E4B7-45D7-AC4A-1DF100D16A8D}"/>
              </a:ext>
            </a:extLst>
          </p:cNvPr>
          <p:cNvSpPr txBox="1"/>
          <p:nvPr/>
        </p:nvSpPr>
        <p:spPr>
          <a:xfrm>
            <a:off x="6784067" y="2554995"/>
            <a:ext cx="2205265" cy="106368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Draft</a:t>
            </a:r>
            <a:b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each chunk</a:t>
            </a:r>
            <a:b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from memory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3E2786-3987-D6A6-74DA-F4CD4822C9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636" y="4545140"/>
            <a:ext cx="926959" cy="9269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D09AB2-CDE2-EB81-D8D9-81F824B41A5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7805" y="4545139"/>
            <a:ext cx="926959" cy="9269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EB6D3D-E1F9-07F6-1F10-2008FCA5CED2}"/>
              </a:ext>
            </a:extLst>
          </p:cNvPr>
          <p:cNvSpPr txBox="1"/>
          <p:nvPr/>
        </p:nvSpPr>
        <p:spPr>
          <a:xfrm>
            <a:off x="782709" y="5649582"/>
            <a:ext cx="10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5–7 min.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1C428-2530-9CA8-994E-5F77C7B5F373}"/>
              </a:ext>
            </a:extLst>
          </p:cNvPr>
          <p:cNvSpPr txBox="1"/>
          <p:nvPr/>
        </p:nvSpPr>
        <p:spPr>
          <a:xfrm>
            <a:off x="2937941" y="5649582"/>
            <a:ext cx="116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2–3 min.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B76C8-D649-9AD4-9DE2-8C78ECEE286E}"/>
              </a:ext>
            </a:extLst>
          </p:cNvPr>
          <p:cNvSpPr txBox="1"/>
          <p:nvPr/>
        </p:nvSpPr>
        <p:spPr>
          <a:xfrm>
            <a:off x="5043341" y="5659780"/>
            <a:ext cx="135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1–4 verses</a:t>
            </a:r>
          </a:p>
        </p:txBody>
      </p:sp>
      <p:pic>
        <p:nvPicPr>
          <p:cNvPr id="39" name="Picture 38" descr="Closeup of hand pointing to line in book">
            <a:extLst>
              <a:ext uri="{FF2B5EF4-FFF2-40B4-BE49-F238E27FC236}">
                <a16:creationId xmlns:a16="http://schemas.microsoft.com/office/drawing/2014/main" id="{B7443BE6-1AB1-8924-74EB-0EA7E5DDFD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8" t="15195" r="7032"/>
          <a:stretch/>
        </p:blipFill>
        <p:spPr>
          <a:xfrm>
            <a:off x="4965932" y="4472280"/>
            <a:ext cx="1446881" cy="1097280"/>
          </a:xfrm>
          <a:prstGeom prst="rect">
            <a:avLst/>
          </a:prstGeom>
        </p:spPr>
      </p:pic>
      <p:pic>
        <p:nvPicPr>
          <p:cNvPr id="7" name="Picture 6" descr="A close up of hands holding a pen&#10;&#10;Description automatically generated">
            <a:extLst>
              <a:ext uri="{FF2B5EF4-FFF2-40B4-BE49-F238E27FC236}">
                <a16:creationId xmlns:a16="http://schemas.microsoft.com/office/drawing/2014/main" id="{02E195DD-9303-FF8F-E8B2-01A437C737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0" t="17023" r="2648" b="-1"/>
          <a:stretch/>
        </p:blipFill>
        <p:spPr>
          <a:xfrm>
            <a:off x="6968364" y="4464897"/>
            <a:ext cx="1971525" cy="1087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588CAA-716C-8356-FBB1-AFFCE206A9AB}"/>
              </a:ext>
            </a:extLst>
          </p:cNvPr>
          <p:cNvSpPr txBox="1"/>
          <p:nvPr/>
        </p:nvSpPr>
        <p:spPr>
          <a:xfrm>
            <a:off x="6900936" y="5667746"/>
            <a:ext cx="19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source text</a:t>
            </a:r>
          </a:p>
        </p:txBody>
      </p:sp>
    </p:spTree>
    <p:extLst>
      <p:ext uri="{BB962C8B-B14F-4D97-AF65-F5344CB8AC3E}">
        <p14:creationId xmlns:p14="http://schemas.microsoft.com/office/powerpoint/2010/main" val="2643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16" grpId="0"/>
      <p:bldP spid="17" grpId="0"/>
      <p:bldP spid="2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3"/>
            <a:ext cx="9144000" cy="2234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434470" y="560677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1416437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96EE73-B932-4E37-B42E-19FF7E0CB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43441"/>
              </p:ext>
            </p:extLst>
          </p:nvPr>
        </p:nvGraphicFramePr>
        <p:xfrm>
          <a:off x="1521940" y="3582506"/>
          <a:ext cx="6100120" cy="190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120">
                  <a:extLst>
                    <a:ext uri="{9D8B030D-6E8A-4147-A177-3AD203B41FA5}">
                      <a16:colId xmlns:a16="http://schemas.microsoft.com/office/drawing/2014/main" val="1226750967"/>
                    </a:ext>
                  </a:extLst>
                </a:gridCol>
              </a:tblGrid>
              <a:tr h="6344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25742"/>
                  </a:ext>
                </a:extLst>
              </a:tr>
              <a:tr h="63125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021588"/>
                  </a:ext>
                </a:extLst>
              </a:tr>
              <a:tr h="6344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862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219C8C-AF4F-975C-6AAC-8D9039246FB8}"/>
              </a:ext>
            </a:extLst>
          </p:cNvPr>
          <p:cNvSpPr txBox="1"/>
          <p:nvPr/>
        </p:nvSpPr>
        <p:spPr>
          <a:xfrm>
            <a:off x="1569307" y="3594652"/>
            <a:ext cx="61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Are you surprised by what you can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1CB6A-D121-0DB6-D628-EC65A978603F}"/>
              </a:ext>
            </a:extLst>
          </p:cNvPr>
          <p:cNvSpPr txBox="1"/>
          <p:nvPr/>
        </p:nvSpPr>
        <p:spPr>
          <a:xfrm>
            <a:off x="2790568" y="430173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What is difficult?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6A46-5A90-7FE8-485F-F069E5DD730C}"/>
              </a:ext>
            </a:extLst>
          </p:cNvPr>
          <p:cNvSpPr txBox="1"/>
          <p:nvPr/>
        </p:nvSpPr>
        <p:spPr>
          <a:xfrm>
            <a:off x="448963" y="4957189"/>
            <a:ext cx="834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Are you ready for the next steps?</a:t>
            </a:r>
          </a:p>
        </p:txBody>
      </p:sp>
    </p:spTree>
    <p:extLst>
      <p:ext uri="{BB962C8B-B14F-4D97-AF65-F5344CB8AC3E}">
        <p14:creationId xmlns:p14="http://schemas.microsoft.com/office/powerpoint/2010/main" val="22306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000F7-9A23-450A-84A3-7139298E3E33}"/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107</Words>
  <Application>Microsoft Macintosh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PowerPoint Presentation</vt:lpstr>
      <vt:lpstr>The 8 Steps of MAST</vt:lpstr>
      <vt:lpstr>Drafting Steps Defined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202</cp:revision>
  <dcterms:created xsi:type="dcterms:W3CDTF">2019-03-18T18:21:25Z</dcterms:created>
  <dcterms:modified xsi:type="dcterms:W3CDTF">2023-08-01T18:03:50Z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