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82" r:id="rId5"/>
    <p:sldId id="313" r:id="rId6"/>
    <p:sldId id="305" r:id="rId7"/>
    <p:sldId id="306" r:id="rId8"/>
    <p:sldId id="307" r:id="rId9"/>
    <p:sldId id="312" r:id="rId10"/>
    <p:sldId id="309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716557"/>
    <a:srgbClr val="B95659"/>
    <a:srgbClr val="C3DD93"/>
    <a:srgbClr val="FBA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19" autoAdjust="0"/>
    <p:restoredTop sz="95694" autoAdjust="0"/>
  </p:normalViewPr>
  <p:slideViewPr>
    <p:cSldViewPr snapToGrid="0">
      <p:cViewPr varScale="1">
        <p:scale>
          <a:sx n="116" d="100"/>
          <a:sy n="116" d="100"/>
        </p:scale>
        <p:origin x="9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Spiritual Terms Evaluation</a:t>
            </a:r>
          </a:p>
        </p:txBody>
      </p:sp>
      <p:pic>
        <p:nvPicPr>
          <p:cNvPr id="19" name="Picture 18" descr="Open book">
            <a:extLst>
              <a:ext uri="{FF2B5EF4-FFF2-40B4-BE49-F238E27FC236}">
                <a16:creationId xmlns:a16="http://schemas.microsoft.com/office/drawing/2014/main" id="{EA8BA033-6E1B-6473-D1AF-572E92534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2" b="2367"/>
          <a:stretch/>
        </p:blipFill>
        <p:spPr>
          <a:xfrm>
            <a:off x="0" y="1803042"/>
            <a:ext cx="9144000" cy="483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2371-BBDD-0E6B-9C17-5312EFED8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88216-93FE-B329-A233-CF8CBB514932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08DD9FC1-5C43-C3BC-E40B-BF44012FE737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C6B1612F-D7C1-9FC9-7E92-73FB45EEE253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F7B24E79-9706-DD10-C0F2-D6595D72CD14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D370CD-E3F5-21BD-D961-03EAA51F274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D8DD42E-F020-C0A8-108D-292B4E414F6C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977C674A-3926-FDD8-BB3C-9C4E33614DB6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DC34B0E-E2EC-0262-1276-46407B02DE13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C3BC6E5-926E-6DCD-4F49-353E7CDB5D19}"/>
              </a:ext>
            </a:extLst>
          </p:cNvPr>
          <p:cNvSpPr txBox="1"/>
          <p:nvPr/>
        </p:nvSpPr>
        <p:spPr>
          <a:xfrm>
            <a:off x="3559698" y="1187341"/>
            <a:ext cx="5023263" cy="4772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Step 7, key words were chosen for each chapter.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terms will be evaluated across the whole New Testament.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A0220-9EDA-D2FD-BDBE-A49BEF9B5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661815" y="875672"/>
            <a:ext cx="2193919" cy="219456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0F80C-8BA1-43DC-291E-3ACBDCE9E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14051" r="31217" b="1787"/>
          <a:stretch/>
        </p:blipFill>
        <p:spPr>
          <a:xfrm>
            <a:off x="661815" y="4090839"/>
            <a:ext cx="2194092" cy="2194560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99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CF36004-402F-430D-4E26-A025CE980CD6}"/>
              </a:ext>
            </a:extLst>
          </p:cNvPr>
          <p:cNvSpPr/>
          <p:nvPr/>
        </p:nvSpPr>
        <p:spPr>
          <a:xfrm>
            <a:off x="1341912" y="2588821"/>
            <a:ext cx="1947553" cy="2125683"/>
          </a:xfrm>
          <a:prstGeom prst="ellipse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393BBD-0193-6250-467C-709FE8414DE0}"/>
              </a:ext>
            </a:extLst>
          </p:cNvPr>
          <p:cNvSpPr/>
          <p:nvPr/>
        </p:nvSpPr>
        <p:spPr>
          <a:xfrm>
            <a:off x="1008809" y="2351314"/>
            <a:ext cx="2560320" cy="256032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meaning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C18D6E-9928-01EB-41B2-E27ED73909FB}"/>
              </a:ext>
            </a:extLst>
          </p:cNvPr>
          <p:cNvSpPr/>
          <p:nvPr/>
        </p:nvSpPr>
        <p:spPr>
          <a:xfrm>
            <a:off x="5387835" y="2351314"/>
            <a:ext cx="2560320" cy="2560320"/>
          </a:xfrm>
          <a:prstGeom prst="ellipse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Spiritual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D7B2C-2DA6-7D49-6200-8F1BA673F987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kinds of terms?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B47D21-FD8C-D9DB-F103-0DD345C5546D}"/>
              </a:ext>
            </a:extLst>
          </p:cNvPr>
          <p:cNvSpPr/>
          <p:nvPr/>
        </p:nvSpPr>
        <p:spPr>
          <a:xfrm>
            <a:off x="695459" y="5087155"/>
            <a:ext cx="2377211" cy="69545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785175-A124-F0AA-79C2-2F327196BC4D}"/>
              </a:ext>
            </a:extLst>
          </p:cNvPr>
          <p:cNvSpPr/>
          <p:nvPr/>
        </p:nvSpPr>
        <p:spPr>
          <a:xfrm>
            <a:off x="445254" y="5579530"/>
            <a:ext cx="2054431" cy="442674"/>
          </a:xfrm>
          <a:prstGeom prst="roundRect">
            <a:avLst/>
          </a:prstGeom>
          <a:solidFill>
            <a:schemeClr val="accent1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03D09B-60A3-DF59-33A4-76A0D33FF6EE}"/>
              </a:ext>
            </a:extLst>
          </p:cNvPr>
          <p:cNvSpPr/>
          <p:nvPr/>
        </p:nvSpPr>
        <p:spPr>
          <a:xfrm>
            <a:off x="3544784" y="5577790"/>
            <a:ext cx="2054431" cy="442674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1B36D-15BA-D4B4-DD96-D4CA16E4E21D}"/>
              </a:ext>
            </a:extLst>
          </p:cNvPr>
          <p:cNvSpPr/>
          <p:nvPr/>
        </p:nvSpPr>
        <p:spPr>
          <a:xfrm>
            <a:off x="6667995" y="5577790"/>
            <a:ext cx="2054431" cy="442674"/>
          </a:xfrm>
          <a:prstGeom prst="roundRect">
            <a:avLst/>
          </a:prstGeom>
          <a:solidFill>
            <a:srgbClr val="83A83F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flesh</a:t>
            </a:r>
          </a:p>
        </p:txBody>
      </p:sp>
    </p:spTree>
    <p:extLst>
      <p:ext uri="{BB962C8B-B14F-4D97-AF65-F5344CB8AC3E}">
        <p14:creationId xmlns:p14="http://schemas.microsoft.com/office/powerpoint/2010/main" val="2388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1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D01E1C-1F6E-CBE1-A370-60A5B395D5B0}"/>
              </a:ext>
            </a:extLst>
          </p:cNvPr>
          <p:cNvSpPr txBox="1"/>
          <p:nvPr/>
        </p:nvSpPr>
        <p:spPr>
          <a:xfrm>
            <a:off x="2971800" y="-142504"/>
            <a:ext cx="314696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9620B-F786-03F1-6286-21F76DE5C7AA}"/>
              </a:ext>
            </a:extLst>
          </p:cNvPr>
          <p:cNvSpPr txBox="1"/>
          <p:nvPr/>
        </p:nvSpPr>
        <p:spPr>
          <a:xfrm>
            <a:off x="1943099" y="3429000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Why check words across the whole New Testament?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35CBF6-0C15-1805-A9BB-F2A847970DB4}"/>
              </a:ext>
            </a:extLst>
          </p:cNvPr>
          <p:cNvSpPr/>
          <p:nvPr/>
        </p:nvSpPr>
        <p:spPr>
          <a:xfrm>
            <a:off x="2971800" y="5771408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B4EAEC-EF14-BDB6-607C-BE820AB705BA}"/>
              </a:ext>
            </a:extLst>
          </p:cNvPr>
          <p:cNvSpPr/>
          <p:nvPr/>
        </p:nvSpPr>
        <p:spPr>
          <a:xfrm>
            <a:off x="445254" y="5451452"/>
            <a:ext cx="2054431" cy="783193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translators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9D0BF7-7797-4390-1BAC-7E488FE090FB}"/>
              </a:ext>
            </a:extLst>
          </p:cNvPr>
          <p:cNvSpPr/>
          <p:nvPr/>
        </p:nvSpPr>
        <p:spPr>
          <a:xfrm>
            <a:off x="6668030" y="5379812"/>
            <a:ext cx="2054431" cy="783193"/>
          </a:xfrm>
          <a:prstGeom prst="roundRect">
            <a:avLst/>
          </a:prstGeom>
          <a:solidFill>
            <a:srgbClr val="B95659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words?</a:t>
            </a:r>
          </a:p>
        </p:txBody>
      </p:sp>
    </p:spTree>
    <p:extLst>
      <p:ext uri="{BB962C8B-B14F-4D97-AF65-F5344CB8AC3E}">
        <p14:creationId xmlns:p14="http://schemas.microsoft.com/office/powerpoint/2010/main" val="7727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BFBE9-3E15-9A87-94CA-113E1B52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" b="6842"/>
          <a:stretch/>
        </p:blipFill>
        <p:spPr>
          <a:xfrm>
            <a:off x="1209296" y="275472"/>
            <a:ext cx="6838488" cy="6434424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E3F6DE-9FAF-2743-8890-EE2725B8D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107" y="516478"/>
            <a:ext cx="7570466" cy="54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2" y="176749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2664469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12384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442F2E-C1A2-6A1D-8BD2-9E787F6407E4}"/>
              </a:ext>
            </a:extLst>
          </p:cNvPr>
          <p:cNvSpPr txBox="1"/>
          <p:nvPr/>
        </p:nvSpPr>
        <p:spPr>
          <a:xfrm>
            <a:off x="2220685" y="151341"/>
            <a:ext cx="4702628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BB72D-0B73-B8F7-58A9-312B67645B69}"/>
              </a:ext>
            </a:extLst>
          </p:cNvPr>
          <p:cNvSpPr txBox="1"/>
          <p:nvPr/>
        </p:nvSpPr>
        <p:spPr>
          <a:xfrm>
            <a:off x="1045028" y="2921331"/>
            <a:ext cx="7053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Consistency?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Correct meanings?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Changes?</a:t>
            </a:r>
          </a:p>
        </p:txBody>
      </p:sp>
    </p:spTree>
    <p:extLst>
      <p:ext uri="{BB962C8B-B14F-4D97-AF65-F5344CB8AC3E}">
        <p14:creationId xmlns:p14="http://schemas.microsoft.com/office/powerpoint/2010/main" val="38000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4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D02729-1898-44AD-B019-DD3A65E8110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</TotalTime>
  <Words>63</Words>
  <Application>Microsoft Macintosh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177</cp:revision>
  <dcterms:created xsi:type="dcterms:W3CDTF">2019-03-18T18:21:25Z</dcterms:created>
  <dcterms:modified xsi:type="dcterms:W3CDTF">2024-10-12T17:57:17Z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