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82" r:id="rId5"/>
    <p:sldId id="308" r:id="rId6"/>
    <p:sldId id="295" r:id="rId7"/>
    <p:sldId id="296" r:id="rId8"/>
    <p:sldId id="281" r:id="rId9"/>
    <p:sldId id="304" r:id="rId10"/>
    <p:sldId id="297" r:id="rId11"/>
    <p:sldId id="298" r:id="rId12"/>
    <p:sldId id="306" r:id="rId13"/>
    <p:sldId id="299" r:id="rId14"/>
    <p:sldId id="307" r:id="rId15"/>
    <p:sldId id="300" r:id="rId16"/>
    <p:sldId id="301" r:id="rId17"/>
    <p:sldId id="302" r:id="rId18"/>
    <p:sldId id="309" r:id="rId19"/>
    <p:sldId id="311" r:id="rId20"/>
    <p:sldId id="310" r:id="rId21"/>
    <p:sldId id="294"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77" autoAdjust="0"/>
    <p:restoredTop sz="95694" autoAdjust="0"/>
  </p:normalViewPr>
  <p:slideViewPr>
    <p:cSldViewPr snapToGrid="0">
      <p:cViewPr varScale="1">
        <p:scale>
          <a:sx n="108" d="100"/>
          <a:sy n="108" d="100"/>
        </p:scale>
        <p:origin x="824" y="18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9/15/25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9/15/25</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read.bibleineverylanguage.org/WycliffeAssociates/en_ulb?_gl=1*gbtkqo*_ga*MTY0NTA2MTk3OC4xNzI1OTc5MTQw*_ga_ZJECQPPTKR*MTcyODkxOTc0Ni4yNi4xLjE3Mjg5MTk3NDcuMC4wLjA.#footnote-target-1"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Proofreading</a:t>
            </a:r>
          </a:p>
        </p:txBody>
      </p:sp>
      <p:pic>
        <p:nvPicPr>
          <p:cNvPr id="4" name="Picture 3" descr="A hand writing on a chalkboard&#10;&#10;Description automatically generated">
            <a:extLst>
              <a:ext uri="{FF2B5EF4-FFF2-40B4-BE49-F238E27FC236}">
                <a16:creationId xmlns:a16="http://schemas.microsoft.com/office/drawing/2014/main" id="{2D119046-4383-5C2C-162A-90C960B9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999"/>
            <a:ext cx="9143999" cy="4469431"/>
          </a:xfrm>
          <a:prstGeom prst="rect">
            <a:avLst/>
          </a:prstGeom>
        </p:spPr>
      </p:pic>
    </p:spTree>
    <p:extLst>
      <p:ext uri="{BB962C8B-B14F-4D97-AF65-F5344CB8AC3E}">
        <p14:creationId xmlns:p14="http://schemas.microsoft.com/office/powerpoint/2010/main" val="90433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84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B2026-3CC9-C287-2DA4-9A3121F74874}"/>
              </a:ext>
            </a:extLst>
          </p:cNvPr>
          <p:cNvSpPr>
            <a:spLocks noGrp="1"/>
          </p:cNvSpPr>
          <p:nvPr>
            <p:ph idx="1"/>
          </p:nvPr>
        </p:nvSpPr>
        <p:spPr>
          <a:xfrm>
            <a:off x="189263" y="1318163"/>
            <a:ext cx="8081530" cy="4465123"/>
          </a:xfrm>
        </p:spPr>
        <p:txBody>
          <a:bodyPr/>
          <a:lstStyle/>
          <a:p>
            <a:pPr marL="0" indent="0">
              <a:lnSpc>
                <a:spcPct val="107000"/>
              </a:lnSpc>
              <a:buNone/>
            </a:pPr>
            <a:r>
              <a:rPr lang="en-US" b="0" i="0" u="none" strike="noStrike" baseline="30000" dirty="0">
                <a:solidFill>
                  <a:schemeClr val="tx1"/>
                </a:solidFill>
                <a:effectLst/>
                <a:latin typeface="+mn-lt"/>
              </a:rPr>
              <a:t>1</a:t>
            </a:r>
            <a:r>
              <a:rPr lang="en-US" b="0" i="0" u="none" strike="noStrike" dirty="0">
                <a:solidFill>
                  <a:schemeClr val="tx1"/>
                </a:solidFill>
                <a:effectLst/>
                <a:latin typeface="+mn-lt"/>
              </a:rPr>
              <a:t> After these things, Jesus went away to the other side of the Sea of Galilee, also called the Sea of Tiberias. </a:t>
            </a:r>
            <a:r>
              <a:rPr lang="en-US" b="0" i="0" u="none" strike="noStrike" baseline="30000" dirty="0">
                <a:solidFill>
                  <a:schemeClr val="tx1"/>
                </a:solidFill>
                <a:effectLst/>
                <a:latin typeface="+mn-lt"/>
              </a:rPr>
              <a:t>2</a:t>
            </a:r>
            <a:r>
              <a:rPr lang="en-US" b="0" i="0" u="none" strike="noStrike" dirty="0">
                <a:solidFill>
                  <a:schemeClr val="tx1"/>
                </a:solidFill>
                <a:effectLst/>
                <a:latin typeface="+mn-lt"/>
              </a:rPr>
              <a:t> A great crowd was following him because they saw the signs that he was doing on those who were sick. </a:t>
            </a:r>
            <a:r>
              <a:rPr lang="en-US" b="0" i="0" u="none" strike="noStrike" baseline="30000" dirty="0">
                <a:solidFill>
                  <a:schemeClr val="tx1"/>
                </a:solidFill>
                <a:effectLst/>
                <a:latin typeface="+mn-lt"/>
              </a:rPr>
              <a:t>3</a:t>
            </a:r>
            <a:r>
              <a:rPr lang="en-US" b="0" i="0" u="none" strike="noStrike" dirty="0">
                <a:solidFill>
                  <a:schemeClr val="tx1"/>
                </a:solidFill>
                <a:effectLst/>
                <a:latin typeface="+mn-lt"/>
              </a:rPr>
              <a:t> Jesus went up the mountain and there he sat down with his disciples. </a:t>
            </a:r>
            <a:r>
              <a:rPr lang="en-US" b="0" i="0" u="none" strike="noStrike" baseline="30000" dirty="0">
                <a:solidFill>
                  <a:schemeClr val="tx1"/>
                </a:solidFill>
                <a:effectLst/>
                <a:latin typeface="+mn-lt"/>
              </a:rPr>
              <a:t>4</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Now the Passover, the Jewish festival, was near.</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5</a:t>
            </a:r>
            <a:r>
              <a:rPr lang="en-US" b="0" i="0" u="none" strike="noStrike" dirty="0">
                <a:solidFill>
                  <a:schemeClr val="tx1"/>
                </a:solidFill>
                <a:effectLst/>
                <a:latin typeface="+mn-lt"/>
              </a:rPr>
              <a:t> When Jesus looked up and saw a great crowd coming to him, he said to Philip, "Where are we going to buy bread so that these may eat?" </a:t>
            </a:r>
            <a:r>
              <a:rPr lang="en-US" b="0" i="0" u="none" strike="noStrike" baseline="30000" dirty="0">
                <a:solidFill>
                  <a:schemeClr val="tx1"/>
                </a:solidFill>
                <a:effectLst/>
                <a:latin typeface="+mn-lt"/>
              </a:rPr>
              <a:t>6</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But Jesus said this to test Philip, for he himself knew what he was going to do.</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p>
          <a:p>
            <a:pPr marL="0" indent="0">
              <a:buNone/>
            </a:pPr>
            <a:endParaRPr lang="en-US" dirty="0"/>
          </a:p>
        </p:txBody>
      </p:sp>
      <p:sp>
        <p:nvSpPr>
          <p:cNvPr id="4" name="TextBox 3">
            <a:extLst>
              <a:ext uri="{FF2B5EF4-FFF2-40B4-BE49-F238E27FC236}">
                <a16:creationId xmlns:a16="http://schemas.microsoft.com/office/drawing/2014/main" id="{03287591-F7B9-DA26-35EB-14C073A83674}"/>
              </a:ext>
            </a:extLst>
          </p:cNvPr>
          <p:cNvSpPr txBox="1"/>
          <p:nvPr/>
        </p:nvSpPr>
        <p:spPr>
          <a:xfrm>
            <a:off x="189263" y="463144"/>
            <a:ext cx="6935932" cy="677108"/>
          </a:xfrm>
          <a:prstGeom prst="rect">
            <a:avLst/>
          </a:prstGeom>
          <a:noFill/>
        </p:spPr>
        <p:txBody>
          <a:bodyPr wrap="squar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Parentheses </a:t>
            </a:r>
          </a:p>
          <a:p>
            <a:endParaRPr lang="en-US" dirty="0"/>
          </a:p>
        </p:txBody>
      </p:sp>
    </p:spTree>
    <p:extLst>
      <p:ext uri="{BB962C8B-B14F-4D97-AF65-F5344CB8AC3E}">
        <p14:creationId xmlns:p14="http://schemas.microsoft.com/office/powerpoint/2010/main" val="90781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Parentheses</a:t>
            </a:r>
            <a:endPar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09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Capitalization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Names and Places in English)</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t>
            </a:r>
            <a:r>
              <a:rPr lang="en-US" sz="2400" dirty="0">
                <a:effectLst/>
                <a:latin typeface="Arial" panose="020B0604020202020204" pitchFamily="34" charset="0"/>
                <a:ea typeface="Calibri" panose="020F0502020204030204" pitchFamily="34" charset="0"/>
                <a:cs typeface="Times New Roman" panose="02020603050405020304" pitchFamily="18" charset="0"/>
              </a:rPr>
              <a:t>hrist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37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Miscellaneous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fc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ontro</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law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R</a:t>
            </a:r>
            <a:r>
              <a:rPr lang="en-US" sz="2400" dirty="0" err="1">
                <a:effectLst/>
                <a:latin typeface="Arial" panose="020B0604020202020204" pitchFamily="34" charset="0"/>
                <a:ea typeface="Calibri" panose="020F0502020204030204" pitchFamily="34" charset="0"/>
                <a:cs typeface="Times New Roman" panose="02020603050405020304" pitchFamily="18" charset="0"/>
              </a:rPr>
              <a:t>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nd</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es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9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764A8-1275-CE59-EC1B-E64AE9D07D18}"/>
              </a:ext>
            </a:extLst>
          </p:cNvPr>
          <p:cNvSpPr txBox="1"/>
          <p:nvPr/>
        </p:nvSpPr>
        <p:spPr>
          <a:xfrm>
            <a:off x="190005" y="653143"/>
            <a:ext cx="8467107" cy="6278642"/>
          </a:xfrm>
          <a:prstGeom prst="rect">
            <a:avLst/>
          </a:prstGeom>
          <a:noFill/>
        </p:spPr>
        <p:txBody>
          <a:bodyPr wrap="square" rtlCol="0">
            <a:spAutoFit/>
          </a:bodyPr>
          <a:lstStyle/>
          <a:p>
            <a:pPr algn="l"/>
            <a:r>
              <a:rPr lang="en-US" b="1" i="0" u="none" strike="noStrike" dirty="0">
                <a:solidFill>
                  <a:srgbClr val="33445C"/>
                </a:solidFill>
                <a:effectLst/>
                <a:latin typeface="Atkinson Hyperlegible"/>
              </a:rPr>
              <a:t>Chapter One</a:t>
            </a:r>
          </a:p>
          <a:p>
            <a:pPr algn="l"/>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That which was from the beginning, which we have heard, which we have seen with our eyes, which we have looked at and our hands have touched, concerning the Word of life—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the life was made known, and we have seen and testify and proclaim to you the eternal life, which was with the Father, and which has been made known to us.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That which we have seen and heard we declare also to you, so you also will have fellowship with us. Our fellowship is with the Father and with his Son, Jesus Christ.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Also, we are writing these things to you so that our joy will be complete. </a:t>
            </a:r>
            <a:r>
              <a:rPr lang="en-US" sz="1200" b="0" i="0" u="sng" strike="noStrike" baseline="30000" dirty="0">
                <a:solidFill>
                  <a:srgbClr val="33445C"/>
                </a:solidFill>
                <a:effectLst/>
                <a:latin typeface="+mj-lt"/>
                <a:hlinkClick r:id="rId2"/>
              </a:rPr>
              <a:t>1</a:t>
            </a:r>
            <a:endParaRPr lang="en-US" sz="1200" b="0" i="0" u="none" strike="noStrike" dirty="0">
              <a:solidFill>
                <a:srgbClr val="33445C"/>
              </a:solidFill>
              <a:effectLst/>
              <a:latin typeface="+mj-lt"/>
            </a:endParaRPr>
          </a:p>
          <a:p>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This is the message that we have heard from him and are proclaiming to you: God is light, and in him there is no darkness at all.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If we say that we have fellowship with him and walk in darkness, we are lying and are not practicing the truth. </a:t>
            </a:r>
            <a:r>
              <a:rPr lang="en-US" sz="1200" b="0" i="0" u="none" strike="noStrike" baseline="30000" dirty="0">
                <a:solidFill>
                  <a:srgbClr val="5D7596"/>
                </a:solidFill>
                <a:effectLst/>
                <a:latin typeface="+mj-lt"/>
              </a:rPr>
              <a:t>7</a:t>
            </a:r>
            <a:r>
              <a:rPr lang="en-US" sz="1200" b="0" i="0" u="none" strike="noStrike" dirty="0">
                <a:solidFill>
                  <a:srgbClr val="33445C"/>
                </a:solidFill>
                <a:effectLst/>
                <a:latin typeface="+mj-lt"/>
              </a:rPr>
              <a:t> But if we walk in the light as he is in the light, we have fellowship with one another, and the blood of Jesus his Son cleanses us from every sin. </a:t>
            </a:r>
            <a:r>
              <a:rPr lang="en-US" sz="1200" b="0" i="0" u="none" strike="noStrike" baseline="30000" dirty="0">
                <a:solidFill>
                  <a:srgbClr val="5D7596"/>
                </a:solidFill>
                <a:effectLst/>
                <a:latin typeface="+mj-lt"/>
              </a:rPr>
              <a:t>8</a:t>
            </a:r>
            <a:r>
              <a:rPr lang="en-US" sz="1200" b="0" i="0" u="none" strike="noStrike" dirty="0">
                <a:solidFill>
                  <a:srgbClr val="33445C"/>
                </a:solidFill>
                <a:effectLst/>
                <a:latin typeface="+mj-lt"/>
              </a:rPr>
              <a:t> If we say that we have no sin, we are deceiving ourselves, and the truth is not in us. </a:t>
            </a:r>
            <a:r>
              <a:rPr lang="en-US" sz="1200" b="0" i="0" u="none" strike="noStrike" baseline="30000" dirty="0">
                <a:solidFill>
                  <a:srgbClr val="5D7596"/>
                </a:solidFill>
                <a:effectLst/>
                <a:latin typeface="+mj-lt"/>
              </a:rPr>
              <a:t>9</a:t>
            </a:r>
            <a:r>
              <a:rPr lang="en-US" sz="1200" b="0" i="0" u="none" strike="noStrike" dirty="0">
                <a:solidFill>
                  <a:srgbClr val="33445C"/>
                </a:solidFill>
                <a:effectLst/>
                <a:latin typeface="+mj-lt"/>
              </a:rPr>
              <a:t> But if we confess our sins, he is faithful and just to forgive us our sins and cleanse us from all unrighteousness. </a:t>
            </a:r>
            <a:r>
              <a:rPr lang="en-US" sz="1200" b="0" i="0" u="none" strike="noStrike" baseline="30000" dirty="0">
                <a:solidFill>
                  <a:srgbClr val="5D7596"/>
                </a:solidFill>
                <a:effectLst/>
                <a:latin typeface="+mj-lt"/>
              </a:rPr>
              <a:t>10</a:t>
            </a:r>
            <a:r>
              <a:rPr lang="en-US" sz="1200" b="0" i="0" u="none" strike="noStrike" dirty="0">
                <a:solidFill>
                  <a:srgbClr val="33445C"/>
                </a:solidFill>
                <a:effectLst/>
                <a:latin typeface="+mj-lt"/>
              </a:rPr>
              <a:t> If we say that we have not sinned, we make him out to be a liar, and his word is not in us.</a:t>
            </a:r>
          </a:p>
          <a:p>
            <a:endParaRPr lang="en-US" sz="1200" dirty="0">
              <a:solidFill>
                <a:srgbClr val="33445C"/>
              </a:solidFill>
              <a:latin typeface="+mj-lt"/>
            </a:endParaRPr>
          </a:p>
          <a:p>
            <a:r>
              <a:rPr lang="en-US" sz="1200" b="1" i="1" dirty="0">
                <a:solidFill>
                  <a:srgbClr val="33445C"/>
                </a:solidFill>
                <a:latin typeface="+mj-lt"/>
              </a:rPr>
              <a:t>1 JOHN 2</a:t>
            </a:r>
            <a:endParaRPr lang="en-US" sz="1200" dirty="0">
              <a:solidFill>
                <a:srgbClr val="33445C"/>
              </a:solidFill>
              <a:latin typeface="Castellar" panose="020F0502020204030204" pitchFamily="34" charset="0"/>
            </a:endParaRPr>
          </a:p>
          <a:p>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Children, I am writing these things to you so that you will not sin. But if anyone sins, we have an advocate with the Father, Jesus Christ, the one who is righteous.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He is the atoning sacrifice for our sins, and not for ours only, but also for the whole world.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We know that we have come to know him, if we keep his commandments.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The one who says "I know God" but does not keep his commandments is a liar, and the truth is not in him. </a:t>
            </a:r>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But whoever keeps his word, in him truly the love of God has been perfected. By this we know that we are in him: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whoever says that he remains in God should himself also walk just as he walked.</a:t>
            </a:r>
          </a:p>
          <a:p>
            <a:endParaRPr lang="en-US" sz="1200" dirty="0">
              <a:solidFill>
                <a:srgbClr val="33445C"/>
              </a:solidFill>
            </a:endParaRPr>
          </a:p>
          <a:p>
            <a:r>
              <a:rPr lang="en-US" sz="1200" dirty="0" err="1">
                <a:solidFill>
                  <a:srgbClr val="33445C"/>
                </a:solidFill>
                <a:latin typeface="Castellar" panose="020F0502020204030204" pitchFamily="34" charset="0"/>
              </a:rPr>
              <a:t>Chpater</a:t>
            </a:r>
            <a:r>
              <a:rPr lang="en-US" sz="1200" dirty="0">
                <a:solidFill>
                  <a:srgbClr val="33445C"/>
                </a:solidFill>
                <a:latin typeface="Castellar" panose="020F0502020204030204" pitchFamily="34" charset="0"/>
              </a:rPr>
              <a:t> 2</a:t>
            </a:r>
          </a:p>
          <a:p>
            <a:endParaRPr lang="en-US" sz="1200" b="1" dirty="0">
              <a:solidFill>
                <a:srgbClr val="33445C"/>
              </a:solidFill>
            </a:endParaRPr>
          </a:p>
          <a:p>
            <a:r>
              <a:rPr lang="en-US" sz="1200" b="0" i="0" u="none" strike="noStrike" baseline="30000" dirty="0">
                <a:solidFill>
                  <a:srgbClr val="5D7596"/>
                </a:solidFill>
                <a:effectLst/>
              </a:rPr>
              <a:t>1</a:t>
            </a:r>
            <a:r>
              <a:rPr lang="en-US" sz="1200" b="0" i="0" u="none" strike="noStrike" dirty="0">
                <a:solidFill>
                  <a:srgbClr val="33445C"/>
                </a:solidFill>
                <a:effectLst/>
              </a:rPr>
              <a:t> See what kind of love the Father has given to us, that we should be called children of God, and this is what we are. For this reason, the world does not know us, because it did not know him. </a:t>
            </a:r>
            <a:r>
              <a:rPr lang="en-US" sz="1200" b="0" i="0" u="sng" strike="noStrike" baseline="30000" dirty="0">
                <a:solidFill>
                  <a:srgbClr val="33445C"/>
                </a:solidFill>
                <a:effectLst/>
                <a:hlinkClick r:id="rId2"/>
              </a:rPr>
              <a:t>1</a:t>
            </a:r>
            <a:r>
              <a:rPr lang="en-US" sz="1200" b="0" i="0" u="none" strike="noStrike" dirty="0">
                <a:solidFill>
                  <a:srgbClr val="33445C"/>
                </a:solidFill>
                <a:effectLst/>
              </a:rPr>
              <a:t> </a:t>
            </a:r>
            <a:r>
              <a:rPr lang="en-US" sz="1200" b="0" i="0" u="none" strike="noStrike" baseline="30000" dirty="0">
                <a:solidFill>
                  <a:srgbClr val="5D7596"/>
                </a:solidFill>
                <a:effectLst/>
              </a:rPr>
              <a:t>2</a:t>
            </a:r>
            <a:r>
              <a:rPr lang="en-US" sz="1200" b="0" i="0" u="none" strike="noStrike" dirty="0">
                <a:solidFill>
                  <a:srgbClr val="33445C"/>
                </a:solidFill>
                <a:effectLst/>
              </a:rPr>
              <a:t> Beloved, we are now children of God, and it has not yet been revealed what we will be. We know that when Christ appears, we will be like him, for we will see him just as he is. </a:t>
            </a:r>
            <a:r>
              <a:rPr lang="en-US" sz="1200" b="0" i="0" u="none" strike="noStrike" baseline="30000" dirty="0">
                <a:solidFill>
                  <a:srgbClr val="5D7596"/>
                </a:solidFill>
                <a:effectLst/>
              </a:rPr>
              <a:t>3</a:t>
            </a:r>
            <a:r>
              <a:rPr lang="en-US" sz="1200" b="0" i="0" u="none" strike="noStrike" dirty="0">
                <a:solidFill>
                  <a:srgbClr val="33445C"/>
                </a:solidFill>
                <a:effectLst/>
              </a:rPr>
              <a:t> Everyone who has this hope in him purifies himself just as he is pure. </a:t>
            </a:r>
            <a:r>
              <a:rPr lang="en-US" sz="1200" b="0" i="0" u="none" strike="noStrike" baseline="30000" dirty="0">
                <a:solidFill>
                  <a:srgbClr val="5D7596"/>
                </a:solidFill>
                <a:effectLst/>
              </a:rPr>
              <a:t>4</a:t>
            </a:r>
            <a:r>
              <a:rPr lang="en-US" sz="1200" b="0" i="0" u="none" strike="noStrike" dirty="0">
                <a:solidFill>
                  <a:srgbClr val="33445C"/>
                </a:solidFill>
                <a:effectLst/>
              </a:rPr>
              <a:t> Everyone who sins is committing acts of lawlessness, for sin is lawlessness. </a:t>
            </a:r>
            <a:r>
              <a:rPr lang="en-US" sz="1200" b="0" i="0" u="none" strike="noStrike" baseline="30000" dirty="0">
                <a:solidFill>
                  <a:srgbClr val="5D7596"/>
                </a:solidFill>
                <a:effectLst/>
              </a:rPr>
              <a:t>5</a:t>
            </a:r>
            <a:r>
              <a:rPr lang="en-US" sz="1200" b="0" i="0" u="none" strike="noStrike" dirty="0">
                <a:solidFill>
                  <a:srgbClr val="33445C"/>
                </a:solidFill>
                <a:effectLst/>
              </a:rPr>
              <a:t> You know that Christ was revealed in order to take away sins, and in him there is no sin. </a:t>
            </a:r>
            <a:r>
              <a:rPr lang="en-US" sz="1200" b="0" i="0" u="none" strike="noStrike" baseline="30000" dirty="0">
                <a:solidFill>
                  <a:srgbClr val="5D7596"/>
                </a:solidFill>
                <a:effectLst/>
              </a:rPr>
              <a:t>6</a:t>
            </a:r>
            <a:r>
              <a:rPr lang="en-US" sz="1200" b="0" i="0" u="none" strike="noStrike" dirty="0">
                <a:solidFill>
                  <a:srgbClr val="33445C"/>
                </a:solidFill>
                <a:effectLst/>
              </a:rPr>
              <a:t>No one who remains in him will keep on sinning. No one who continues to sin has seen him or known him. </a:t>
            </a:r>
            <a:r>
              <a:rPr lang="en-US" sz="1200" b="0" i="0" u="none" strike="noStrike" baseline="30000" dirty="0">
                <a:solidFill>
                  <a:srgbClr val="5D7596"/>
                </a:solidFill>
                <a:effectLst/>
              </a:rPr>
              <a:t>7</a:t>
            </a:r>
            <a:r>
              <a:rPr lang="en-US" sz="1200" b="0" i="0" u="none" strike="noStrike" dirty="0">
                <a:solidFill>
                  <a:srgbClr val="33445C"/>
                </a:solidFill>
                <a:effectLst/>
              </a:rPr>
              <a:t> Children, do not let anyone lead you astray. The one who does righteousness is righteous, just as Christ is righteous. </a:t>
            </a:r>
            <a:r>
              <a:rPr lang="en-US" sz="1200" b="0" i="0" u="none" strike="noStrike" baseline="30000" dirty="0">
                <a:solidFill>
                  <a:srgbClr val="5D7596"/>
                </a:solidFill>
                <a:effectLst/>
              </a:rPr>
              <a:t>8</a:t>
            </a:r>
            <a:r>
              <a:rPr lang="en-US" sz="1200" b="0" i="0" u="none" strike="noStrike" dirty="0">
                <a:solidFill>
                  <a:srgbClr val="33445C"/>
                </a:solidFill>
                <a:effectLst/>
              </a:rPr>
              <a:t> The one who commits sin is from the devil, for the devil has sinned from the beginning. For this reason the Son of God was revealed, so that he would destroy the devil's works. </a:t>
            </a:r>
            <a:endParaRPr lang="en-US" sz="1200" dirty="0"/>
          </a:p>
        </p:txBody>
      </p:sp>
      <p:sp>
        <p:nvSpPr>
          <p:cNvPr id="3" name="TextBox 2">
            <a:extLst>
              <a:ext uri="{FF2B5EF4-FFF2-40B4-BE49-F238E27FC236}">
                <a16:creationId xmlns:a16="http://schemas.microsoft.com/office/drawing/2014/main" id="{A0E6FF3E-37A3-FB04-A3EE-F01B48BFC23E}"/>
              </a:ext>
            </a:extLst>
          </p:cNvPr>
          <p:cNvSpPr txBox="1"/>
          <p:nvPr/>
        </p:nvSpPr>
        <p:spPr>
          <a:xfrm>
            <a:off x="3348841" y="329977"/>
            <a:ext cx="5023263" cy="646331"/>
          </a:xfrm>
          <a:prstGeom prst="rect">
            <a:avLst/>
          </a:prstGeom>
          <a:noFill/>
        </p:spPr>
        <p:txBody>
          <a:bodyPr wrap="square" rtlCol="0">
            <a:spAutoFit/>
          </a:bodyPr>
          <a:lstStyle/>
          <a:p>
            <a:r>
              <a:rPr lang="en-US" b="1" dirty="0">
                <a:highlight>
                  <a:srgbClr val="FFFF00"/>
                </a:highlight>
                <a:latin typeface="Arial" panose="020B0604020202020204" pitchFamily="34" charset="0"/>
                <a:ea typeface="Calibri" panose="020F0502020204030204" pitchFamily="34" charset="0"/>
                <a:cs typeface="Times New Roman" panose="02020603050405020304" pitchFamily="18" charset="0"/>
              </a:rPr>
              <a:t>Chapter Headings</a:t>
            </a:r>
            <a:endParaRPr lang="en-US" sz="18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708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EC928-F6BA-6008-35F9-055D1B5DD2AA}"/>
            </a:ext>
          </a:extLst>
        </p:cNvPr>
        <p:cNvGrpSpPr/>
        <p:nvPr/>
      </p:nvGrpSpPr>
      <p:grpSpPr>
        <a:xfrm>
          <a:off x="0" y="0"/>
          <a:ext cx="0" cy="0"/>
          <a:chOff x="0" y="0"/>
          <a:chExt cx="0" cy="0"/>
        </a:xfrm>
      </p:grpSpPr>
      <p:grpSp>
        <p:nvGrpSpPr>
          <p:cNvPr id="30" name="Group 29">
            <a:extLst>
              <a:ext uri="{FF2B5EF4-FFF2-40B4-BE49-F238E27FC236}">
                <a16:creationId xmlns:a16="http://schemas.microsoft.com/office/drawing/2014/main" id="{039A0126-EBB9-E544-6C2F-90CB304BE0C0}"/>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1B048944-CC51-80B7-2D0D-AF5E0CC00A0F}"/>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A232F54D-DD33-9F6C-5F3F-36CB16AA12E7}"/>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0148D161-47CD-3C42-FF17-E3981575D593}"/>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B469B04-9CA5-9911-5ED5-3A95CA7D04B4}"/>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325A8FA0-1FB0-2480-2CCA-92A1A07CCD90}"/>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672918AB-FE7B-CB05-A164-37CB43AAEE8F}"/>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7FE1D4CF-675D-73CF-9CDD-7F4B778D0474}"/>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hand writing on a chalkboard&#10;&#10;Description automatically generated">
            <a:extLst>
              <a:ext uri="{FF2B5EF4-FFF2-40B4-BE49-F238E27FC236}">
                <a16:creationId xmlns:a16="http://schemas.microsoft.com/office/drawing/2014/main" id="{BC8B4CD3-1798-9C5A-8D61-4550DB812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121" y="1961377"/>
            <a:ext cx="6006975" cy="2936107"/>
          </a:xfrm>
          <a:prstGeom prst="rect">
            <a:avLst/>
          </a:prstGeom>
        </p:spPr>
      </p:pic>
      <p:sp>
        <p:nvSpPr>
          <p:cNvPr id="2" name="TextBox 1">
            <a:extLst>
              <a:ext uri="{FF2B5EF4-FFF2-40B4-BE49-F238E27FC236}">
                <a16:creationId xmlns:a16="http://schemas.microsoft.com/office/drawing/2014/main" id="{39FAC3FD-CC3B-1D69-6A9B-E1EB057B73DD}"/>
              </a:ext>
            </a:extLst>
          </p:cNvPr>
          <p:cNvSpPr txBox="1"/>
          <p:nvPr/>
        </p:nvSpPr>
        <p:spPr>
          <a:xfrm>
            <a:off x="0" y="2967335"/>
            <a:ext cx="2591302" cy="1200329"/>
          </a:xfrm>
          <a:prstGeom prst="rect">
            <a:avLst/>
          </a:prstGeom>
          <a:noFill/>
        </p:spPr>
        <p:txBody>
          <a:bodyPr wrap="square" rtlCol="0">
            <a:spAutoFit/>
          </a:bodyPr>
          <a:lstStyle/>
          <a:p>
            <a:pPr algn="ctr"/>
            <a:r>
              <a:rPr lang="en-US" b="1" dirty="0">
                <a:highlight>
                  <a:srgbClr val="FFFF00"/>
                </a:highlight>
                <a:latin typeface="Arial" panose="020B0604020202020204" pitchFamily="34" charset="0"/>
                <a:ea typeface="Calibri" panose="020F0502020204030204" pitchFamily="34" charset="0"/>
                <a:cs typeface="Times New Roman" panose="02020603050405020304" pitchFamily="18" charset="0"/>
              </a:rPr>
              <a:t>Correct </a:t>
            </a:r>
            <a:br>
              <a:rPr lang="en-US" b="1" dirty="0">
                <a:highlight>
                  <a:srgbClr val="FFFF00"/>
                </a:highlight>
                <a:latin typeface="Arial" panose="020B0604020202020204" pitchFamily="34" charset="0"/>
                <a:ea typeface="Calibri" panose="020F0502020204030204" pitchFamily="34" charset="0"/>
                <a:cs typeface="Times New Roman" panose="02020603050405020304" pitchFamily="18" charset="0"/>
              </a:rPr>
            </a:br>
            <a:r>
              <a:rPr lang="en-US" b="1" dirty="0">
                <a:highlight>
                  <a:srgbClr val="FFFF00"/>
                </a:highlight>
                <a:latin typeface="Arial" panose="020B0604020202020204" pitchFamily="34" charset="0"/>
                <a:ea typeface="Calibri" panose="020F0502020204030204" pitchFamily="34" charset="0"/>
                <a:cs typeface="Times New Roman" panose="02020603050405020304" pitchFamily="18" charset="0"/>
              </a:rPr>
              <a:t>Spelling Errors in Common Words</a:t>
            </a:r>
            <a:endParaRPr lang="en-US" sz="18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2779940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0313B-D68D-4E67-DF0D-E0236C1D5A8E}"/>
              </a:ext>
            </a:extLst>
          </p:cNvPr>
          <p:cNvSpPr txBox="1"/>
          <p:nvPr/>
        </p:nvSpPr>
        <p:spPr>
          <a:xfrm>
            <a:off x="982821" y="2911867"/>
            <a:ext cx="5090435" cy="3046988"/>
          </a:xfrm>
          <a:prstGeom prst="rect">
            <a:avLst/>
          </a:prstGeom>
          <a:noFill/>
        </p:spPr>
        <p:txBody>
          <a:bodyPr wrap="square" rtlCol="0">
            <a:spAutoFit/>
          </a:bodyPr>
          <a:lstStyle/>
          <a:p>
            <a:pPr marL="457200" indent="-457200">
              <a:buFont typeface="Arial" panose="020B0604020202020204" pitchFamily="34" charset="0"/>
              <a:buChar char="•"/>
            </a:pPr>
            <a:r>
              <a:rPr lang="en-US" sz="2400" b="1" dirty="0"/>
              <a:t>One chapter at a time</a:t>
            </a:r>
          </a:p>
          <a:p>
            <a:pPr marL="457200" indent="-457200">
              <a:buFont typeface="Arial" panose="020B0604020202020204" pitchFamily="34" charset="0"/>
              <a:buChar char="•"/>
            </a:pPr>
            <a:r>
              <a:rPr lang="en-US" sz="2400" b="1" dirty="0"/>
              <a:t>One category at a time</a:t>
            </a:r>
          </a:p>
          <a:p>
            <a:pPr marL="457200" indent="-457200">
              <a:buFont typeface="Arial" panose="020B0604020202020204" pitchFamily="34" charset="0"/>
              <a:buChar char="•"/>
            </a:pPr>
            <a:r>
              <a:rPr lang="en-US" sz="2400" b="1" dirty="0"/>
              <a:t>Read out loud!</a:t>
            </a:r>
          </a:p>
          <a:p>
            <a:pPr marL="457200" indent="-457200">
              <a:buFont typeface="Arial" panose="020B0604020202020204" pitchFamily="34" charset="0"/>
              <a:buChar char="•"/>
            </a:pPr>
            <a:r>
              <a:rPr lang="en-US" sz="2400" b="1" dirty="0"/>
              <a:t>Mark the corrections</a:t>
            </a:r>
          </a:p>
          <a:p>
            <a:pPr marL="457200" indent="-457200">
              <a:buFont typeface="Arial" panose="020B0604020202020204" pitchFamily="34" charset="0"/>
              <a:buChar char="•"/>
            </a:pPr>
            <a:r>
              <a:rPr lang="en-US" sz="2400" b="1" dirty="0"/>
              <a:t>Correct spelling errors in </a:t>
            </a:r>
            <a:br>
              <a:rPr lang="en-US" sz="2400" b="1" dirty="0"/>
            </a:br>
            <a:r>
              <a:rPr lang="en-US" sz="2400" b="1" dirty="0"/>
              <a:t>common words</a:t>
            </a:r>
          </a:p>
          <a:p>
            <a:pPr marL="457200" indent="-457200">
              <a:buFont typeface="Arial" panose="020B0604020202020204" pitchFamily="34" charset="0"/>
              <a:buChar char="•"/>
            </a:pPr>
            <a:r>
              <a:rPr lang="en-US" sz="2400" b="1" dirty="0"/>
              <a:t>Mark the Checklist box when </a:t>
            </a:r>
            <a:br>
              <a:rPr lang="en-US" sz="2400" b="1" dirty="0"/>
            </a:br>
            <a:r>
              <a:rPr lang="en-US" sz="2400" b="1" dirty="0"/>
              <a:t>each category is completed</a:t>
            </a:r>
          </a:p>
        </p:txBody>
      </p:sp>
      <p:sp>
        <p:nvSpPr>
          <p:cNvPr id="6" name="TextBox 5">
            <a:extLst>
              <a:ext uri="{FF2B5EF4-FFF2-40B4-BE49-F238E27FC236}">
                <a16:creationId xmlns:a16="http://schemas.microsoft.com/office/drawing/2014/main" id="{E21704C1-9097-65BC-20AD-8F993B64F8C9}"/>
              </a:ext>
            </a:extLst>
          </p:cNvPr>
          <p:cNvSpPr txBox="1"/>
          <p:nvPr/>
        </p:nvSpPr>
        <p:spPr>
          <a:xfrm>
            <a:off x="1145969" y="1182231"/>
            <a:ext cx="6852062" cy="155260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18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18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18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nd</a:t>
            </a:r>
            <a:r>
              <a:rPr lang="en-US" sz="18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18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18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F09D1E70-A778-AB73-3A8D-5D5C5F2D2F1E}"/>
              </a:ext>
            </a:extLst>
          </p:cNvPr>
          <p:cNvSpPr txBox="1"/>
          <p:nvPr/>
        </p:nvSpPr>
        <p:spPr>
          <a:xfrm>
            <a:off x="6436423" y="3114846"/>
            <a:ext cx="2434442" cy="3077766"/>
          </a:xfrm>
          <a:prstGeom prst="rect">
            <a:avLst/>
          </a:prstGeom>
          <a:noFill/>
        </p:spPr>
        <p:txBody>
          <a:bodyPr wrap="square" rtlCol="0">
            <a:spAutoFit/>
          </a:bodyPr>
          <a:lstStyle/>
          <a:p>
            <a:pPr marL="0" marR="0">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Chapter 5 	         26 verses</a:t>
            </a:r>
          </a:p>
          <a:p>
            <a:pPr marL="342900" indent="-342900">
              <a:buFont typeface="Wingdings" pitchFamily="2" charset="2"/>
              <a:buChar char="o"/>
            </a:pPr>
            <a:r>
              <a:rPr lang="en-US" sz="1600" kern="100" dirty="0">
                <a:latin typeface="Aptos" panose="020B0004020202020204" pitchFamily="34" charset="0"/>
                <a:ea typeface="Aptos" panose="020B0004020202020204" pitchFamily="34" charset="0"/>
                <a:cs typeface="Times New Roman" panose="02020603050405020304" pitchFamily="18" charset="0"/>
              </a:rPr>
              <a:t>verse numbers</a:t>
            </a:r>
          </a:p>
          <a:p>
            <a:pPr marL="342900" marR="0" lvl="0" indent="-342900">
              <a:spcBef>
                <a:spcPts val="0"/>
              </a:spcBef>
              <a:spcAft>
                <a:spcPts val="0"/>
              </a:spcAft>
              <a:buFont typeface="Wingdings" pitchFamily="2" charset="2"/>
              <a:buChar char="o"/>
            </a:pPr>
            <a:r>
              <a:rPr lang="en-US" sz="1600" kern="100" dirty="0">
                <a:latin typeface="Aptos" panose="020B0004020202020204" pitchFamily="34" charset="0"/>
                <a:ea typeface="Aptos" panose="020B0004020202020204" pitchFamily="34" charset="0"/>
                <a:cs typeface="Times New Roman" panose="02020603050405020304" pitchFamily="18" charset="0"/>
              </a:rPr>
              <a:t>chapter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number</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spacing</a:t>
            </a:r>
          </a:p>
          <a:p>
            <a:pPr marL="342900" marR="0" lvl="0" indent="-342900">
              <a:spcBef>
                <a:spcPts val="0"/>
              </a:spcBef>
              <a:spcAft>
                <a:spcPts val="0"/>
              </a:spcAft>
              <a:buFont typeface="Wingdings" pitchFamily="2" charset="2"/>
              <a:buChar char="o"/>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read through a</a:t>
            </a:r>
            <a:r>
              <a:rPr lang="en-US" sz="1600" b="1" kern="100" dirty="0">
                <a:latin typeface="Aptos" panose="020B0004020202020204" pitchFamily="34" charset="0"/>
                <a:ea typeface="Aptos" panose="020B0004020202020204" pitchFamily="34" charset="0"/>
                <a:cs typeface="Times New Roman" panose="02020603050405020304" pitchFamily="18" charset="0"/>
              </a:rPr>
              <a:t>loud</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ends of sentences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starts of sentences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pairs:  ( )   “  ”    [  ]</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capitals on names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____________________</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____________________</a:t>
            </a:r>
          </a:p>
          <a:p>
            <a:endParaRPr lang="en-US" dirty="0"/>
          </a:p>
        </p:txBody>
      </p:sp>
    </p:spTree>
    <p:extLst>
      <p:ext uri="{BB962C8B-B14F-4D97-AF65-F5344CB8AC3E}">
        <p14:creationId xmlns:p14="http://schemas.microsoft.com/office/powerpoint/2010/main" val="396458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5246C9-6606-4FB3-986C-A85DE631581B}"/>
              </a:ext>
            </a:extLst>
          </p:cNvPr>
          <p:cNvSpPr/>
          <p:nvPr/>
        </p:nvSpPr>
        <p:spPr>
          <a:xfrm>
            <a:off x="0" y="3415454"/>
            <a:ext cx="9144000" cy="1513114"/>
          </a:xfrm>
          <a:prstGeom prst="rect">
            <a:avLst/>
          </a:prstGeom>
          <a:solidFill>
            <a:schemeClr val="accent2">
              <a:lumMod val="20000"/>
              <a:lumOff val="80000"/>
            </a:schemeClr>
          </a:solidFill>
          <a:ln>
            <a:noFill/>
          </a:ln>
        </p:spPr>
        <p:txBody>
          <a:bodyPr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F71B9975-CCC4-474E-991A-A08FD86C6E7A}"/>
              </a:ext>
            </a:extLst>
          </p:cNvPr>
          <p:cNvSpPr/>
          <p:nvPr/>
        </p:nvSpPr>
        <p:spPr>
          <a:xfrm rot="5400000">
            <a:off x="3387102" y="1767499"/>
            <a:ext cx="2369795" cy="3145970"/>
          </a:xfrm>
          <a:prstGeom prst="homePlate">
            <a:avLst>
              <a:gd name="adj" fmla="val 32616"/>
            </a:avLst>
          </a:prstGeom>
          <a:solidFill>
            <a:schemeClr val="accent2"/>
          </a:solidFill>
          <a:ln>
            <a:noFill/>
          </a:ln>
          <a:effectLst>
            <a:outerShdw blurRad="50800" dist="38100" dir="5400000" algn="t" rotWithShape="0">
              <a:prstClr val="black">
                <a:alpha val="40000"/>
              </a:prstClr>
            </a:outerShdw>
          </a:effectLst>
        </p:spPr>
        <p:txBody>
          <a:bodyPr rtlCol="0" anchor="ctr">
            <a:noAutofit/>
          </a:bodyPr>
          <a:lstStyle/>
          <a:p>
            <a:pPr algn="ctr"/>
            <a:endParaRPr lang="en-US" sz="6000" b="1" dirty="0">
              <a:solidFill>
                <a:schemeClr val="bg2"/>
              </a:solidFill>
              <a:cs typeface="Arial" panose="020B0604020202020204" pitchFamily="34" charset="0"/>
            </a:endParaRPr>
          </a:p>
        </p:txBody>
      </p:sp>
      <p:sp>
        <p:nvSpPr>
          <p:cNvPr id="18" name="TextBox 17">
            <a:extLst>
              <a:ext uri="{FF2B5EF4-FFF2-40B4-BE49-F238E27FC236}">
                <a16:creationId xmlns:a16="http://schemas.microsoft.com/office/drawing/2014/main" id="{A760D292-E0D6-49F5-8581-8EDCEF6F6D4C}"/>
              </a:ext>
            </a:extLst>
          </p:cNvPr>
          <p:cNvSpPr txBox="1"/>
          <p:nvPr/>
        </p:nvSpPr>
        <p:spPr>
          <a:xfrm>
            <a:off x="2999014" y="2664469"/>
            <a:ext cx="3145972" cy="101566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Try it</a:t>
            </a:r>
          </a:p>
        </p:txBody>
      </p:sp>
    </p:spTree>
    <p:extLst>
      <p:ext uri="{BB962C8B-B14F-4D97-AF65-F5344CB8AC3E}">
        <p14:creationId xmlns:p14="http://schemas.microsoft.com/office/powerpoint/2010/main" val="22380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2505D1F-3A67-4829-9B5F-B0E46A8B0F83}"/>
              </a:ext>
            </a:extLst>
          </p:cNvPr>
          <p:cNvGrpSpPr/>
          <p:nvPr/>
        </p:nvGrpSpPr>
        <p:grpSpPr>
          <a:xfrm>
            <a:off x="3168868" y="1282383"/>
            <a:ext cx="4658565" cy="4293235"/>
            <a:chOff x="3295841" y="1476633"/>
            <a:chExt cx="4237002" cy="3904732"/>
          </a:xfrm>
        </p:grpSpPr>
        <p:sp>
          <p:nvSpPr>
            <p:cNvPr id="9" name="Parallelogram 8">
              <a:extLst>
                <a:ext uri="{FF2B5EF4-FFF2-40B4-BE49-F238E27FC236}">
                  <a16:creationId xmlns:a16="http://schemas.microsoft.com/office/drawing/2014/main" id="{08D91778-2757-49F2-AB09-6D33F8844D1F}"/>
                </a:ext>
              </a:extLst>
            </p:cNvPr>
            <p:cNvSpPr/>
            <p:nvPr/>
          </p:nvSpPr>
          <p:spPr>
            <a:xfrm>
              <a:off x="5009589"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4B6A9ACA-1A35-4D56-B557-3E39AD46DB07}"/>
                </a:ext>
              </a:extLst>
            </p:cNvPr>
            <p:cNvSpPr/>
            <p:nvPr/>
          </p:nvSpPr>
          <p:spPr>
            <a:xfrm>
              <a:off x="3295841"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08733BA-FB7E-4EFA-9273-D97BE08650A6}"/>
              </a:ext>
            </a:extLst>
          </p:cNvPr>
          <p:cNvGrpSpPr/>
          <p:nvPr/>
        </p:nvGrpSpPr>
        <p:grpSpPr>
          <a:xfrm>
            <a:off x="1316567" y="1282383"/>
            <a:ext cx="6480241" cy="4293235"/>
            <a:chOff x="1611158" y="1476633"/>
            <a:chExt cx="5893831" cy="3904732"/>
          </a:xfrm>
        </p:grpSpPr>
        <p:sp>
          <p:nvSpPr>
            <p:cNvPr id="12" name="Parallelogram 11">
              <a:extLst>
                <a:ext uri="{FF2B5EF4-FFF2-40B4-BE49-F238E27FC236}">
                  <a16:creationId xmlns:a16="http://schemas.microsoft.com/office/drawing/2014/main" id="{2EA235FE-2138-4C48-8303-9EBAE28CFED5}"/>
                </a:ext>
              </a:extLst>
            </p:cNvPr>
            <p:cNvSpPr/>
            <p:nvPr/>
          </p:nvSpPr>
          <p:spPr>
            <a:xfrm flipH="1">
              <a:off x="1611158" y="1476633"/>
              <a:ext cx="2523254" cy="3904732"/>
            </a:xfrm>
            <a:prstGeom prst="parallelogram">
              <a:avLst>
                <a:gd name="adj" fmla="val 6695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A229B89D-5031-4F4F-AEEF-E8A1CDAD73B1}"/>
                </a:ext>
              </a:extLst>
            </p:cNvPr>
            <p:cNvSpPr/>
            <p:nvPr/>
          </p:nvSpPr>
          <p:spPr>
            <a:xfrm flipH="1">
              <a:off x="3323695" y="1476633"/>
              <a:ext cx="2523254" cy="3904732"/>
            </a:xfrm>
            <a:prstGeom prst="parallelogram">
              <a:avLst>
                <a:gd name="adj" fmla="val 6695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AC879204-E238-4190-946B-412A71DC4296}"/>
                </a:ext>
              </a:extLst>
            </p:cNvPr>
            <p:cNvSpPr/>
            <p:nvPr/>
          </p:nvSpPr>
          <p:spPr>
            <a:xfrm flipH="1">
              <a:off x="4981735" y="1476633"/>
              <a:ext cx="2523254" cy="3904732"/>
            </a:xfrm>
            <a:prstGeom prst="parallelogram">
              <a:avLst>
                <a:gd name="adj" fmla="val 6695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00D8846-597B-4195-9B2F-1C48DB7B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31" y="2269865"/>
            <a:ext cx="7116980" cy="2147636"/>
          </a:xfrm>
          <a:prstGeom prst="rect">
            <a:avLst/>
          </a:prstGeom>
        </p:spPr>
      </p:pic>
      <p:grpSp>
        <p:nvGrpSpPr>
          <p:cNvPr id="6" name="Group 5">
            <a:extLst>
              <a:ext uri="{FF2B5EF4-FFF2-40B4-BE49-F238E27FC236}">
                <a16:creationId xmlns:a16="http://schemas.microsoft.com/office/drawing/2014/main" id="{8F406A7A-4372-4E9E-89C1-D5203C798C8D}"/>
              </a:ext>
            </a:extLst>
          </p:cNvPr>
          <p:cNvGrpSpPr/>
          <p:nvPr/>
        </p:nvGrpSpPr>
        <p:grpSpPr>
          <a:xfrm>
            <a:off x="-127730" y="0"/>
            <a:ext cx="9399460" cy="230430"/>
            <a:chOff x="-172745" y="0"/>
            <a:chExt cx="9399460" cy="230430"/>
          </a:xfrm>
        </p:grpSpPr>
        <p:sp>
          <p:nvSpPr>
            <p:cNvPr id="20" name="Parallelogram 19">
              <a:extLst>
                <a:ext uri="{FF2B5EF4-FFF2-40B4-BE49-F238E27FC236}">
                  <a16:creationId xmlns:a16="http://schemas.microsoft.com/office/drawing/2014/main" id="{ED1D0F24-F56E-4F72-861D-C7F91EB5ABFD}"/>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6243CFFB-28EB-42A0-AF4F-2F6045FA5F1F}"/>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06BA820-028D-4AFE-A8C1-DAD65677009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8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3000" fill="hold"/>
                                        <p:tgtEl>
                                          <p:spTgt spid="16"/>
                                        </p:tgtEl>
                                        <p:attrNameLst>
                                          <p:attrName>ppt_x</p:attrName>
                                        </p:attrNameLst>
                                      </p:cBhvr>
                                      <p:tavLst>
                                        <p:tav tm="0">
                                          <p:val>
                                            <p:strVal val="1+#ppt_w/2"/>
                                          </p:val>
                                        </p:tav>
                                        <p:tav tm="100000">
                                          <p:val>
                                            <p:strVal val="#ppt_x"/>
                                          </p:val>
                                        </p:tav>
                                      </p:tavLst>
                                    </p:anim>
                                    <p:anim calcmode="lin" valueType="num">
                                      <p:cBhvr additive="base">
                                        <p:cTn id="8" dur="3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3000" fill="hold"/>
                                        <p:tgtEl>
                                          <p:spTgt spid="17"/>
                                        </p:tgtEl>
                                        <p:attrNameLst>
                                          <p:attrName>ppt_x</p:attrName>
                                        </p:attrNameLst>
                                      </p:cBhvr>
                                      <p:tavLst>
                                        <p:tav tm="0">
                                          <p:val>
                                            <p:strVal val="0-#ppt_w/2"/>
                                          </p:val>
                                        </p:tav>
                                        <p:tav tm="100000">
                                          <p:val>
                                            <p:strVal val="#ppt_x"/>
                                          </p:val>
                                        </p:tav>
                                      </p:tavLst>
                                    </p:anim>
                                    <p:anim calcmode="lin" valueType="num">
                                      <p:cBhvr additive="base">
                                        <p:cTn id="12" dur="3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10" presetClass="exit" presetSubtype="0" fill="hold" nodeType="afterEffect">
                                  <p:stCondLst>
                                    <p:cond delay="10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B23C0-A093-B1D5-ECB7-1D5F719D696B}"/>
            </a:ext>
          </a:extLst>
        </p:cNvPr>
        <p:cNvGrpSpPr/>
        <p:nvPr/>
      </p:nvGrpSpPr>
      <p:grpSpPr>
        <a:xfrm>
          <a:off x="0" y="0"/>
          <a:ext cx="0" cy="0"/>
          <a:chOff x="0" y="0"/>
          <a:chExt cx="0" cy="0"/>
        </a:xfrm>
      </p:grpSpPr>
      <p:grpSp>
        <p:nvGrpSpPr>
          <p:cNvPr id="30" name="Group 29">
            <a:extLst>
              <a:ext uri="{FF2B5EF4-FFF2-40B4-BE49-F238E27FC236}">
                <a16:creationId xmlns:a16="http://schemas.microsoft.com/office/drawing/2014/main" id="{B1890A52-75F3-21C9-1838-6F9B1588C806}"/>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9F8F1887-B65B-ADD9-9755-C19DB69E297C}"/>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40A73793-3CAB-4C55-4C44-3E8D48398705}"/>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A6C0A087-128D-7D89-A944-BA346EAE3C93}"/>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98A967D7-7050-3079-6098-5B8484CAF0FF}"/>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1186682E-1BD8-88C6-0F5B-167878CD27F6}"/>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C7E89378-AF9C-5F20-3F72-4522D99350AC}"/>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60D8DE80-4B30-2177-0830-44F3665C2502}"/>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F1F4BBF-3ECA-1C35-D89F-44590BF53A38}"/>
              </a:ext>
            </a:extLst>
          </p:cNvPr>
          <p:cNvSpPr txBox="1"/>
          <p:nvPr/>
        </p:nvSpPr>
        <p:spPr>
          <a:xfrm>
            <a:off x="3731449" y="2450898"/>
            <a:ext cx="5023263" cy="3125343"/>
          </a:xfrm>
          <a:prstGeom prst="rect">
            <a:avLst/>
          </a:prstGeom>
          <a:noFill/>
        </p:spPr>
        <p:txBody>
          <a:bodyPr wrap="square" rtlCol="0">
            <a:spAutoFit/>
          </a:bodyPr>
          <a:lstStyle/>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Proofreading finds mostly typing errors.</a:t>
            </a:r>
          </a:p>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These errors may affect meaning.</a:t>
            </a:r>
          </a:p>
          <a:p>
            <a:pPr marL="0" marR="0">
              <a:lnSpc>
                <a:spcPct val="107000"/>
              </a:lnSpc>
              <a:spcBef>
                <a:spcPts val="0"/>
              </a:spcBef>
              <a:spcAft>
                <a:spcPts val="800"/>
              </a:spcAft>
            </a:pPr>
            <a:endParaRPr lang="en-US" b="1"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pic>
        <p:nvPicPr>
          <p:cNvPr id="3" name="Picture 2" descr="Person using laptop">
            <a:extLst>
              <a:ext uri="{FF2B5EF4-FFF2-40B4-BE49-F238E27FC236}">
                <a16:creationId xmlns:a16="http://schemas.microsoft.com/office/drawing/2014/main" id="{CA5C30A4-B03B-C178-0BFC-089663C3A6E4}"/>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37641" t="27058" r="2882" b="18130"/>
          <a:stretch/>
        </p:blipFill>
        <p:spPr>
          <a:xfrm>
            <a:off x="389288" y="2704096"/>
            <a:ext cx="2770908" cy="1701202"/>
          </a:xfrm>
          <a:prstGeom prst="rect">
            <a:avLst/>
          </a:prstGeom>
        </p:spPr>
      </p:pic>
    </p:spTree>
    <p:extLst>
      <p:ext uri="{BB962C8B-B14F-4D97-AF65-F5344CB8AC3E}">
        <p14:creationId xmlns:p14="http://schemas.microsoft.com/office/powerpoint/2010/main" val="245592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33915-E573-A372-97B3-D9870250693B}"/>
              </a:ext>
            </a:extLst>
          </p:cNvPr>
          <p:cNvSpPr>
            <a:spLocks noGrp="1"/>
          </p:cNvSpPr>
          <p:nvPr>
            <p:ph idx="1"/>
          </p:nvPr>
        </p:nvSpPr>
        <p:spPr>
          <a:xfrm>
            <a:off x="628650" y="1825625"/>
            <a:ext cx="7886700" cy="3767653"/>
          </a:xfrm>
        </p:spPr>
        <p:txBody>
          <a:bodyPr/>
          <a:lstStyle/>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p:txBody>
      </p:sp>
    </p:spTree>
    <p:extLst>
      <p:ext uri="{BB962C8B-B14F-4D97-AF65-F5344CB8AC3E}">
        <p14:creationId xmlns:p14="http://schemas.microsoft.com/office/powerpoint/2010/main" val="30016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reading a book&#10;&#10;Description automatically generated">
            <a:extLst>
              <a:ext uri="{FF2B5EF4-FFF2-40B4-BE49-F238E27FC236}">
                <a16:creationId xmlns:a16="http://schemas.microsoft.com/office/drawing/2014/main" id="{28580129-E33E-12AE-79B8-CE13CF9936C5}"/>
              </a:ext>
            </a:extLst>
          </p:cNvPr>
          <p:cNvPicPr>
            <a:picLocks noChangeAspect="1"/>
          </p:cNvPicPr>
          <p:nvPr/>
        </p:nvPicPr>
        <p:blipFill rotWithShape="1">
          <a:blip r:embed="rId2">
            <a:extLst>
              <a:ext uri="{28A0092B-C50C-407E-A947-70E740481C1C}">
                <a14:useLocalDpi xmlns:a14="http://schemas.microsoft.com/office/drawing/2010/main" val="0"/>
              </a:ext>
            </a:extLst>
          </a:blip>
          <a:srcRect t="64474" r="43182" b="3383"/>
          <a:stretch/>
        </p:blipFill>
        <p:spPr>
          <a:xfrm>
            <a:off x="590335" y="2127903"/>
            <a:ext cx="3306548" cy="2494102"/>
          </a:xfrm>
          <a:prstGeom prst="rect">
            <a:avLst/>
          </a:prstGeom>
        </p:spPr>
      </p:pic>
      <p:sp>
        <p:nvSpPr>
          <p:cNvPr id="3" name="Content Placeholder 2">
            <a:extLst>
              <a:ext uri="{FF2B5EF4-FFF2-40B4-BE49-F238E27FC236}">
                <a16:creationId xmlns:a16="http://schemas.microsoft.com/office/drawing/2014/main" id="{963588F8-299F-86AA-82B6-FD1DDB478F4B}"/>
              </a:ext>
            </a:extLst>
          </p:cNvPr>
          <p:cNvSpPr>
            <a:spLocks noGrp="1"/>
          </p:cNvSpPr>
          <p:nvPr>
            <p:ph idx="1"/>
          </p:nvPr>
        </p:nvSpPr>
        <p:spPr>
          <a:xfrm>
            <a:off x="4156364" y="2533475"/>
            <a:ext cx="4335859" cy="3448225"/>
          </a:xfrm>
        </p:spPr>
        <p:txBody>
          <a:bodyPr anchor="t">
            <a:normAutofit/>
          </a:bodyPr>
          <a:lstStyle/>
          <a:p>
            <a:pPr marL="0" indent="0" algn="ctr">
              <a:buNone/>
            </a:pP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Correct typing and format are evidence of </a:t>
            </a:r>
            <a:b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a quality translation.</a:t>
            </a:r>
          </a:p>
          <a:p>
            <a:endParaRPr lang="en-US" sz="1700" dirty="0"/>
          </a:p>
        </p:txBody>
      </p:sp>
      <p:grpSp>
        <p:nvGrpSpPr>
          <p:cNvPr id="9" name="Group 8">
            <a:extLst>
              <a:ext uri="{FF2B5EF4-FFF2-40B4-BE49-F238E27FC236}">
                <a16:creationId xmlns:a16="http://schemas.microsoft.com/office/drawing/2014/main" id="{16C73AF9-0D33-5C66-5D79-0D0129904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0" name="Rectangle 9">
              <a:extLst>
                <a:ext uri="{FF2B5EF4-FFF2-40B4-BE49-F238E27FC236}">
                  <a16:creationId xmlns:a16="http://schemas.microsoft.com/office/drawing/2014/main" id="{ED96FD6F-5EE9-36C7-C200-3111EF6D0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A39BB2-02C1-8A8B-8021-68446E047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29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178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Proper Number of Verses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22</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24</a:t>
            </a:r>
            <a:r>
              <a:rPr lang="en-US" sz="2400" dirty="0">
                <a:effectLst/>
                <a:latin typeface="Arial" panose="020B0604020202020204" pitchFamily="34" charset="0"/>
                <a:ea typeface="Calibri" panose="020F0502020204030204" pitchFamily="34" charset="0"/>
                <a:cs typeface="Times New Roman" panose="02020603050405020304" pitchFamily="18" charset="0"/>
              </a:rPr>
              <a:t>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23</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24</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25</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08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Beginnings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390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Endings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23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C6B3B-7818-D365-5BDE-6B8169C5CC82}"/>
              </a:ext>
            </a:extLst>
          </p:cNvPr>
          <p:cNvSpPr>
            <a:spLocks noGrp="1"/>
          </p:cNvSpPr>
          <p:nvPr>
            <p:ph idx="1"/>
          </p:nvPr>
        </p:nvSpPr>
        <p:spPr>
          <a:xfrm>
            <a:off x="165512" y="1306499"/>
            <a:ext cx="7886700" cy="4955186"/>
          </a:xfrm>
        </p:spPr>
        <p:txBody>
          <a:bodyPr/>
          <a:lstStyle/>
          <a:p>
            <a:pPr marL="0" indent="0">
              <a:lnSpc>
                <a:spcPct val="107000"/>
              </a:lnSpc>
              <a:buNone/>
            </a:pPr>
            <a:r>
              <a:rPr lang="en-US" b="0" i="0" u="none" strike="noStrike" baseline="30000" dirty="0">
                <a:solidFill>
                  <a:schemeClr val="tx1"/>
                </a:solidFill>
                <a:effectLst/>
                <a:latin typeface="+mn-lt"/>
              </a:rPr>
              <a:t>67</a:t>
            </a:r>
            <a:r>
              <a:rPr lang="en-US" b="0" i="0" u="none" strike="noStrike" dirty="0">
                <a:solidFill>
                  <a:schemeClr val="tx1"/>
                </a:solidFill>
                <a:effectLst/>
                <a:latin typeface="+mn-lt"/>
              </a:rPr>
              <a:t> Then Jesus said to the twelve, </a:t>
            </a:r>
            <a:r>
              <a:rPr lang="en-US" dirty="0">
                <a:solidFill>
                  <a:schemeClr val="tx1"/>
                </a:solidFill>
                <a:highlight>
                  <a:srgbClr val="FFFF00"/>
                </a:highlight>
                <a:latin typeface="+mn-lt"/>
              </a:rPr>
              <a:t>“</a:t>
            </a:r>
            <a:r>
              <a:rPr lang="en-US" b="0" i="0" u="none" strike="noStrike" dirty="0">
                <a:solidFill>
                  <a:schemeClr val="tx1"/>
                </a:solidFill>
                <a:effectLst/>
                <a:latin typeface="+mn-lt"/>
              </a:rPr>
              <a:t>You do not want to go away also, do you?</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68</a:t>
            </a:r>
            <a:r>
              <a:rPr lang="en-US" b="0" i="0" u="none" strike="noStrike" dirty="0">
                <a:solidFill>
                  <a:schemeClr val="tx1"/>
                </a:solidFill>
                <a:effectLst/>
                <a:latin typeface="+mn-lt"/>
              </a:rPr>
              <a:t> Simon Peter answered him,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Lord, to whom would we go? You have words of eternal life, </a:t>
            </a:r>
            <a:r>
              <a:rPr lang="en-US" b="0" i="0" u="none" strike="noStrike" baseline="30000" dirty="0">
                <a:solidFill>
                  <a:schemeClr val="tx1"/>
                </a:solidFill>
                <a:effectLst/>
                <a:latin typeface="+mn-lt"/>
              </a:rPr>
              <a:t>69</a:t>
            </a:r>
            <a:r>
              <a:rPr lang="en-US" b="0" i="0" u="none" strike="noStrike" dirty="0">
                <a:solidFill>
                  <a:schemeClr val="tx1"/>
                </a:solidFill>
                <a:effectLst/>
                <a:latin typeface="+mn-lt"/>
              </a:rPr>
              <a:t> and we have believed and come to know that you are the Holy One of God.</a:t>
            </a:r>
            <a:r>
              <a:rPr lang="en-US" b="0" i="0" u="none" strike="noStrike" dirty="0">
                <a:solidFill>
                  <a:schemeClr val="tx1"/>
                </a:solidFill>
                <a:effectLst/>
                <a:highlight>
                  <a:srgbClr val="FFFF00"/>
                </a:highlight>
                <a:latin typeface="+mn-lt"/>
              </a:rPr>
              <a:t>”</a:t>
            </a:r>
          </a:p>
          <a:p>
            <a:pPr marL="0" indent="0">
              <a:lnSpc>
                <a:spcPct val="107000"/>
              </a:lnSpc>
              <a:buNone/>
            </a:pPr>
            <a:endParaRPr lang="en-US" dirty="0">
              <a:solidFill>
                <a:srgbClr val="33445C"/>
              </a:solidFill>
              <a:latin typeface="+mn-lt"/>
            </a:endParaRPr>
          </a:p>
          <a:p>
            <a:pPr marL="0" indent="0" algn="l">
              <a:lnSpc>
                <a:spcPct val="107000"/>
              </a:lnSpc>
              <a:buNone/>
            </a:pPr>
            <a:r>
              <a:rPr lang="en-US" i="0" u="none" strike="noStrike" dirty="0">
                <a:solidFill>
                  <a:srgbClr val="000000"/>
                </a:solidFill>
                <a:effectLst/>
                <a:latin typeface="+mn-lt"/>
              </a:rPr>
              <a:t> </a:t>
            </a:r>
            <a:r>
              <a:rPr lang="en-US" i="0" u="none" strike="noStrike" baseline="30000" dirty="0">
                <a:solidFill>
                  <a:srgbClr val="000000"/>
                </a:solidFill>
                <a:effectLst/>
                <a:latin typeface="+mn-lt"/>
              </a:rPr>
              <a:t>67 </a:t>
            </a:r>
            <a:r>
              <a:rPr lang="en-US" b="0" i="0" u="none" strike="noStrike" dirty="0" err="1">
                <a:solidFill>
                  <a:srgbClr val="000000"/>
                </a:solidFill>
                <a:effectLst/>
                <a:latin typeface="+mn-lt"/>
              </a:rPr>
              <a:t>Así</a:t>
            </a:r>
            <a:r>
              <a:rPr lang="en-US" b="0" i="0" u="none" strike="noStrike" dirty="0">
                <a:solidFill>
                  <a:srgbClr val="000000"/>
                </a:solidFill>
                <a:effectLst/>
                <a:latin typeface="+mn-lt"/>
              </a:rPr>
              <a:t> que Jesús </a:t>
            </a:r>
            <a:r>
              <a:rPr lang="en-US" b="0" i="0" u="none" strike="noStrike" dirty="0" err="1">
                <a:solidFill>
                  <a:srgbClr val="000000"/>
                </a:solidFill>
                <a:effectLst/>
                <a:latin typeface="+mn-lt"/>
              </a:rPr>
              <a:t>preguntó</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los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doce</a:t>
            </a:r>
            <a:r>
              <a:rPr lang="en-US" b="0" i="0" u="none" strike="noStrike" dirty="0">
                <a:solidFill>
                  <a:srgbClr val="000000"/>
                </a:solidFill>
                <a:effectLst/>
                <a:latin typeface="+mn-lt"/>
              </a:rPr>
              <a:t>:</a:t>
            </a:r>
          </a:p>
          <a:p>
            <a:pPr marL="0" indent="0" algn="l">
              <a:lnSpc>
                <a:spcPct val="107000"/>
              </a:lnSpc>
              <a:buNone/>
            </a:pP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a:t>
            </a:r>
            <a:r>
              <a:rPr lang="en-US" b="0" i="0" u="none" strike="noStrike" dirty="0" err="1">
                <a:solidFill>
                  <a:srgbClr val="000000"/>
                </a:solidFill>
                <a:effectLst/>
                <a:latin typeface="+mn-lt"/>
              </a:rPr>
              <a:t>También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ustedes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quieren</a:t>
            </a:r>
            <a:r>
              <a:rPr lang="en-US" b="0" i="0" u="none" strike="noStrike" dirty="0">
                <a:solidFill>
                  <a:srgbClr val="000000"/>
                </a:solidFill>
                <a:effectLst/>
                <a:latin typeface="+mn-lt"/>
              </a:rPr>
              <a:t> </a:t>
            </a:r>
            <a:r>
              <a:rPr lang="en-US" b="0" i="0" u="none" strike="noStrike" dirty="0" err="1">
                <a:solidFill>
                  <a:srgbClr val="000000"/>
                </a:solidFill>
                <a:effectLst/>
                <a:latin typeface="+mn-lt"/>
              </a:rPr>
              <a:t>marcharse</a:t>
            </a:r>
            <a:r>
              <a:rPr lang="en-US" b="0" i="0" u="none" strike="noStrike" dirty="0">
                <a:solidFill>
                  <a:srgbClr val="000000"/>
                </a:solidFill>
                <a:effectLst/>
                <a:latin typeface="+mn-lt"/>
              </a:rPr>
              <a:t>?</a:t>
            </a:r>
          </a:p>
          <a:p>
            <a:pPr marL="0" indent="0" algn="l">
              <a:lnSpc>
                <a:spcPct val="107000"/>
              </a:lnSpc>
              <a:buNone/>
            </a:pPr>
            <a:r>
              <a:rPr lang="en-US" i="0" u="none" strike="noStrike" baseline="30000" dirty="0">
                <a:solidFill>
                  <a:srgbClr val="000000"/>
                </a:solidFill>
                <a:effectLst/>
                <a:latin typeface="+mn-lt"/>
              </a:rPr>
              <a:t>68</a:t>
            </a:r>
            <a:r>
              <a:rPr lang="en-US" b="1" i="0" u="none" strike="noStrike" baseline="30000"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Señor</a:t>
            </a:r>
            <a:r>
              <a:rPr lang="en-US" b="0" i="0" u="none" strike="noStrike"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contestó</a:t>
            </a:r>
            <a:r>
              <a:rPr lang="en-US" b="0" i="0" u="none" strike="noStrike" dirty="0">
                <a:solidFill>
                  <a:srgbClr val="000000"/>
                </a:solidFill>
                <a:effectLst/>
                <a:latin typeface="+mn-lt"/>
              </a:rPr>
              <a:t> Simón Pedro</a:t>
            </a: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quién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iremos</a:t>
            </a:r>
            <a:r>
              <a:rPr lang="en-US" b="0" i="0" u="none" strike="noStrike" dirty="0">
                <a:solidFill>
                  <a:srgbClr val="000000"/>
                </a:solidFill>
                <a:effectLst/>
                <a:latin typeface="+mn-lt"/>
              </a:rPr>
              <a:t>? Tú </a:t>
            </a:r>
            <a:r>
              <a:rPr lang="en-US" b="0" i="0" u="none" strike="noStrike" dirty="0" err="1">
                <a:solidFill>
                  <a:srgbClr val="000000"/>
                </a:solidFill>
                <a:effectLst/>
                <a:latin typeface="+mn-lt"/>
              </a:rPr>
              <a:t>tienes</a:t>
            </a:r>
            <a:r>
              <a:rPr lang="en-US" b="0" i="0" u="none" strike="noStrike" dirty="0">
                <a:solidFill>
                  <a:srgbClr val="000000"/>
                </a:solidFill>
                <a:effectLst/>
                <a:latin typeface="+mn-lt"/>
              </a:rPr>
              <a:t> palabras de </a:t>
            </a:r>
            <a:r>
              <a:rPr lang="en-US" b="0" i="0" u="none" strike="noStrike" dirty="0" err="1">
                <a:solidFill>
                  <a:srgbClr val="000000"/>
                </a:solidFill>
                <a:effectLst/>
                <a:latin typeface="+mn-lt"/>
              </a:rPr>
              <a:t>vida</a:t>
            </a:r>
            <a:r>
              <a:rPr lang="en-US" b="0" i="0" u="none" strike="noStrike" dirty="0">
                <a:solidFill>
                  <a:srgbClr val="000000"/>
                </a:solidFill>
                <a:effectLst/>
                <a:latin typeface="+mn-lt"/>
              </a:rPr>
              <a:t> </a:t>
            </a:r>
            <a:r>
              <a:rPr lang="en-US" b="0" i="0" u="none" strike="noStrike" dirty="0" err="1">
                <a:solidFill>
                  <a:srgbClr val="000000"/>
                </a:solidFill>
                <a:effectLst/>
                <a:latin typeface="+mn-lt"/>
              </a:rPr>
              <a:t>eterna</a:t>
            </a:r>
            <a:r>
              <a:rPr lang="en-US" b="0" i="0" u="none" strike="noStrike" dirty="0">
                <a:solidFill>
                  <a:srgbClr val="000000"/>
                </a:solidFill>
                <a:effectLst/>
                <a:latin typeface="+mn-lt"/>
              </a:rPr>
              <a:t>. </a:t>
            </a:r>
            <a:r>
              <a:rPr lang="en-US" i="0" u="none" strike="noStrike" baseline="30000" dirty="0">
                <a:solidFill>
                  <a:srgbClr val="000000"/>
                </a:solidFill>
                <a:effectLst/>
                <a:latin typeface="+mn-lt"/>
              </a:rPr>
              <a:t>69</a:t>
            </a:r>
            <a:r>
              <a:rPr lang="en-US" b="1" i="0" u="none" strike="noStrike" baseline="30000" dirty="0">
                <a:solidFill>
                  <a:srgbClr val="000000"/>
                </a:solidFill>
                <a:effectLst/>
                <a:latin typeface="+mn-lt"/>
              </a:rPr>
              <a:t> </a:t>
            </a:r>
            <a:r>
              <a:rPr lang="en-US" b="0" i="0" u="none" strike="noStrike" dirty="0">
                <a:solidFill>
                  <a:srgbClr val="000000"/>
                </a:solidFill>
                <a:effectLst/>
                <a:latin typeface="+mn-lt"/>
              </a:rPr>
              <a:t>Y </a:t>
            </a:r>
            <a:r>
              <a:rPr lang="en-US" b="0" i="0" u="none" strike="noStrike" dirty="0" err="1">
                <a:solidFill>
                  <a:srgbClr val="000000"/>
                </a:solidFill>
                <a:effectLst/>
                <a:latin typeface="+mn-lt"/>
              </a:rPr>
              <a:t>nosotros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hemos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creído</a:t>
            </a:r>
            <a:r>
              <a:rPr lang="en-US" b="0" i="0" u="none" strike="noStrike" dirty="0">
                <a:solidFill>
                  <a:srgbClr val="000000"/>
                </a:solidFill>
                <a:effectLst/>
                <a:latin typeface="+mn-lt"/>
              </a:rPr>
              <a:t>, y </a:t>
            </a:r>
            <a:r>
              <a:rPr lang="en-US" b="0" i="0" u="none" strike="noStrike" dirty="0" err="1">
                <a:solidFill>
                  <a:srgbClr val="000000"/>
                </a:solidFill>
                <a:effectLst/>
                <a:latin typeface="+mn-lt"/>
              </a:rPr>
              <a:t>sabemos</a:t>
            </a:r>
            <a:r>
              <a:rPr lang="en-US" b="0" i="0" u="none" strike="noStrike" dirty="0">
                <a:solidFill>
                  <a:srgbClr val="000000"/>
                </a:solidFill>
                <a:effectLst/>
                <a:latin typeface="+mn-lt"/>
              </a:rPr>
              <a:t> que </a:t>
            </a:r>
            <a:r>
              <a:rPr lang="en-US" b="0" i="0" u="none" strike="noStrike" dirty="0" err="1">
                <a:solidFill>
                  <a:srgbClr val="000000"/>
                </a:solidFill>
                <a:effectLst/>
                <a:latin typeface="+mn-lt"/>
              </a:rPr>
              <a:t>tú</a:t>
            </a:r>
            <a:r>
              <a:rPr lang="en-US" b="0" i="0" u="none" strike="noStrike" dirty="0">
                <a:solidFill>
                  <a:srgbClr val="000000"/>
                </a:solidFill>
                <a:effectLst/>
                <a:latin typeface="+mn-lt"/>
              </a:rPr>
              <a:t> </a:t>
            </a:r>
            <a:r>
              <a:rPr lang="en-US" b="0" i="0" u="none" strike="noStrike" dirty="0" err="1">
                <a:solidFill>
                  <a:srgbClr val="000000"/>
                </a:solidFill>
                <a:effectLst/>
                <a:latin typeface="+mn-lt"/>
              </a:rPr>
              <a:t>eres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el</a:t>
            </a:r>
            <a:r>
              <a:rPr lang="en-US" b="0" i="0" u="none" strike="noStrike" dirty="0">
                <a:solidFill>
                  <a:srgbClr val="000000"/>
                </a:solidFill>
                <a:effectLst/>
                <a:latin typeface="+mn-lt"/>
              </a:rPr>
              <a:t> Santo de Dios.</a:t>
            </a:r>
          </a:p>
          <a:p>
            <a:pPr marL="0" indent="0">
              <a:buNone/>
            </a:pPr>
            <a:endParaRPr lang="en-US" dirty="0">
              <a:highlight>
                <a:srgbClr val="FFFF00"/>
              </a:highlight>
            </a:endParaRPr>
          </a:p>
          <a:p>
            <a:endParaRPr lang="en-US" dirty="0"/>
          </a:p>
        </p:txBody>
      </p:sp>
      <p:sp>
        <p:nvSpPr>
          <p:cNvPr id="4" name="TextBox 3">
            <a:extLst>
              <a:ext uri="{FF2B5EF4-FFF2-40B4-BE49-F238E27FC236}">
                <a16:creationId xmlns:a16="http://schemas.microsoft.com/office/drawing/2014/main" id="{4D7CFF89-9E64-1011-7CEF-074E410AA029}"/>
              </a:ext>
            </a:extLst>
          </p:cNvPr>
          <p:cNvSpPr txBox="1"/>
          <p:nvPr/>
        </p:nvSpPr>
        <p:spPr>
          <a:xfrm>
            <a:off x="165512" y="510641"/>
            <a:ext cx="4584909" cy="677108"/>
          </a:xfrm>
          <a:prstGeom prst="rect">
            <a:avLst/>
          </a:prstGeom>
          <a:noFill/>
        </p:spPr>
        <p:txBody>
          <a:bodyPr wrap="non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endParaRPr lang="en-US" dirty="0"/>
          </a:p>
        </p:txBody>
      </p:sp>
    </p:spTree>
    <p:extLst>
      <p:ext uri="{BB962C8B-B14F-4D97-AF65-F5344CB8AC3E}">
        <p14:creationId xmlns:p14="http://schemas.microsoft.com/office/powerpoint/2010/main" val="31224947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D61B65BC2620489977AC19E3D0F0D7" ma:contentTypeVersion="13" ma:contentTypeDescription="Create a new document." ma:contentTypeScope="" ma:versionID="8a831be9947c06829626ef4c3ae04f7e">
  <xsd:schema xmlns:xsd="http://www.w3.org/2001/XMLSchema" xmlns:xs="http://www.w3.org/2001/XMLSchema" xmlns:p="http://schemas.microsoft.com/office/2006/metadata/properties" xmlns:ns2="dd208db9-1446-42c5-a2ba-6edb048d778c" xmlns:ns3="df9e8f7b-edc3-48d8-b0f6-325d38f0409f" targetNamespace="http://schemas.microsoft.com/office/2006/metadata/properties" ma:root="true" ma:fieldsID="78c4f0b40700243a6cd3bae50c44ab61" ns2:_="" ns3:_="">
    <xsd:import namespace="dd208db9-1446-42c5-a2ba-6edb048d778c"/>
    <xsd:import namespace="df9e8f7b-edc3-48d8-b0f6-325d38f0409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208db9-1446-42c5-a2ba-6edb048d77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f9e8f7b-edc3-48d8-b0f6-325d38f0409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EE4A2C-7994-4F4A-8BF0-BA8921CBB5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208db9-1446-42c5-a2ba-6edb048d778c"/>
    <ds:schemaRef ds:uri="df9e8f7b-edc3-48d8-b0f6-325d38f040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870300-B03F-45F7-9154-521D8C74684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2471</TotalTime>
  <Words>2258</Words>
  <Application>Microsoft Macintosh PowerPoint</Application>
  <PresentationFormat>On-screen Show (4:3)</PresentationFormat>
  <Paragraphs>90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Atkinson Hyperlegible</vt:lpstr>
      <vt:lpstr>Calibri</vt:lpstr>
      <vt:lpstr>Castellar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MaryEllen Oliver</cp:lastModifiedBy>
  <cp:revision>182</cp:revision>
  <dcterms:created xsi:type="dcterms:W3CDTF">2019-03-18T18:21:25Z</dcterms:created>
  <dcterms:modified xsi:type="dcterms:W3CDTF">2025-09-15T13:32:00Z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0x01010071D61B65BC2620489977AC19E3D0F0D7</vt:lpwstr>
  </property>
</Properties>
</file>