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6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716557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1B18C-FB5E-581E-B291-C129067E9CBD}" v="1" dt="2021-03-05T18:51:17.922"/>
    <p1510:client id="{408FF0C3-889D-909B-F4EC-BF84CE449EAE}" v="1" dt="2021-05-03T19:17:24.690"/>
    <p1510:client id="{46839030-5D5B-77AB-54D9-6EBB4D05ECCA}" v="1" dt="2021-04-22T13:44:59.575"/>
    <p1510:client id="{49C15940-BBCD-C7C8-4A3E-706A92752C65}" v="2" dt="2021-04-20T15:08:13.844"/>
    <p1510:client id="{5B45348A-AD26-CE1B-4714-910D4CA021D1}" v="2" dt="2021-04-22T14:20:17.922"/>
    <p1510:client id="{5EC8C961-E30E-B51F-146C-FD6E6B4D502C}" v="18" dt="2021-05-04T13:11:28.340"/>
    <p1510:client id="{60E41BA5-B947-B722-F85C-C79D3A3B38FA}" v="9" dt="2021-03-09T15:51:49.880"/>
    <p1510:client id="{75F67D6D-2841-FECF-C500-42E0EC2F0B95}" v="3" dt="2021-04-19T16:05:27.973"/>
    <p1510:client id="{931DBB3C-A2F7-BC81-5612-FF3B1CE2A6D3}" v="4" dt="2021-03-09T18:24:44.230"/>
    <p1510:client id="{AC38E5E0-EEAD-F3AE-C810-186934D7CD11}" v="94" dt="2021-04-29T18:47:24.520"/>
    <p1510:client id="{BDD5BF9F-D055-B000-FA84-2ADC87D89C08}" v="2" dt="2021-04-19T17:30:46.084"/>
    <p1510:client id="{D3E2774A-33A0-8C38-8FC8-B68DC43D9D60}" v="1" dt="2021-03-05T18:46:01.917"/>
    <p1510:client id="{D45EC29F-C009-B000-FA84-2FA0A443B02D}" v="76" dt="2021-04-27T14:43:1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AC38E5E0-EEAD-F3AE-C810-186934D7CD11}"/>
    <pc:docChg chg="modSld">
      <pc:chgData name="Susan Quigley" userId="S::susan_quigley@wycliffeassociates.org::b85b18d0-1c40-45ee-96a2-2a728d87251b" providerId="AD" clId="Web-{AC38E5E0-EEAD-F3AE-C810-186934D7CD11}" dt="2021-04-29T18:47:24.520" v="52"/>
      <pc:docMkLst>
        <pc:docMk/>
      </pc:docMkLst>
      <pc:sldChg chg="modSp delCm">
        <pc:chgData name="Susan Quigley" userId="S::susan_quigley@wycliffeassociates.org::b85b18d0-1c40-45ee-96a2-2a728d87251b" providerId="AD" clId="Web-{AC38E5E0-EEAD-F3AE-C810-186934D7CD11}" dt="2021-04-29T18:47:24.520" v="52"/>
        <pc:sldMkLst>
          <pc:docMk/>
          <pc:sldMk cId="2215577346" sldId="266"/>
        </pc:sldMkLst>
        <pc:spChg chg="mod">
          <ac:chgData name="Susan Quigley" userId="S::susan_quigley@wycliffeassociates.org::b85b18d0-1c40-45ee-96a2-2a728d87251b" providerId="AD" clId="Web-{AC38E5E0-EEAD-F3AE-C810-186934D7CD11}" dt="2021-04-29T18:45:57.062" v="37" actId="20577"/>
          <ac:spMkLst>
            <pc:docMk/>
            <pc:sldMk cId="2215577346" sldId="266"/>
            <ac:spMk id="2" creationId="{3B0C5EDC-8855-477A-9BE4-7F704438AE70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6:37.986" v="51" actId="20577"/>
          <ac:spMkLst>
            <pc:docMk/>
            <pc:sldMk cId="2215577346" sldId="266"/>
            <ac:spMk id="6" creationId="{40BC4B94-7438-4D12-B5FF-8C171A6B6977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6:28.454" v="49" actId="20577"/>
          <ac:spMkLst>
            <pc:docMk/>
            <pc:sldMk cId="2215577346" sldId="266"/>
            <ac:spMk id="7" creationId="{48A3D196-316C-47DE-9271-C7DB78B98D2A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4:56.402" v="8" actId="20577"/>
          <ac:spMkLst>
            <pc:docMk/>
            <pc:sldMk cId="2215577346" sldId="266"/>
            <ac:spMk id="8" creationId="{D3D4D3E5-7908-425A-BD1C-BC2D242A068B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5:07.949" v="20" actId="20577"/>
          <ac:spMkLst>
            <pc:docMk/>
            <pc:sldMk cId="2215577346" sldId="266"/>
            <ac:spMk id="9" creationId="{707AF45B-93FE-49DC-A7DB-023FB5CD1F8C}"/>
          </ac:spMkLst>
        </pc:spChg>
      </pc:sldChg>
    </pc:docChg>
  </pc:docChgLst>
  <pc:docChgLst>
    <pc:chgData name="Susan Quigley" userId="S::susan_quigley@wycliffeassociates.org::b85b18d0-1c40-45ee-96a2-2a728d87251b" providerId="AD" clId="Web-{5EC8C961-E30E-B51F-146C-FD6E6B4D502C}"/>
    <pc:docChg chg="modSld">
      <pc:chgData name="Susan Quigley" userId="S::susan_quigley@wycliffeassociates.org::b85b18d0-1c40-45ee-96a2-2a728d87251b" providerId="AD" clId="Web-{5EC8C961-E30E-B51F-146C-FD6E6B4D502C}" dt="2021-05-04T13:11:28.340" v="7" actId="20577"/>
      <pc:docMkLst>
        <pc:docMk/>
      </pc:docMkLst>
      <pc:sldChg chg="modSp">
        <pc:chgData name="Susan Quigley" userId="S::susan_quigley@wycliffeassociates.org::b85b18d0-1c40-45ee-96a2-2a728d87251b" providerId="AD" clId="Web-{5EC8C961-E30E-B51F-146C-FD6E6B4D502C}" dt="2021-05-04T13:11:28.340" v="7" actId="20577"/>
        <pc:sldMkLst>
          <pc:docMk/>
          <pc:sldMk cId="2215577346" sldId="266"/>
        </pc:sldMkLst>
        <pc:spChg chg="mod">
          <ac:chgData name="Susan Quigley" userId="S::susan_quigley@wycliffeassociates.org::b85b18d0-1c40-45ee-96a2-2a728d87251b" providerId="AD" clId="Web-{5EC8C961-E30E-B51F-146C-FD6E6B4D502C}" dt="2021-05-04T13:09:58.665" v="5" actId="20577"/>
          <ac:spMkLst>
            <pc:docMk/>
            <pc:sldMk cId="2215577346" sldId="266"/>
            <ac:spMk id="6" creationId="{40BC4B94-7438-4D12-B5FF-8C171A6B6977}"/>
          </ac:spMkLst>
        </pc:spChg>
        <pc:spChg chg="mod">
          <ac:chgData name="Susan Quigley" userId="S::susan_quigley@wycliffeassociates.org::b85b18d0-1c40-45ee-96a2-2a728d87251b" providerId="AD" clId="Web-{5EC8C961-E30E-B51F-146C-FD6E6B4D502C}" dt="2021-05-04T13:11:28.340" v="7" actId="20577"/>
          <ac:spMkLst>
            <pc:docMk/>
            <pc:sldMk cId="2215577346" sldId="266"/>
            <ac:spMk id="7" creationId="{48A3D196-316C-47DE-9271-C7DB78B98D2A}"/>
          </ac:spMkLst>
        </pc:spChg>
        <pc:spChg chg="mod">
          <ac:chgData name="Susan Quigley" userId="S::susan_quigley@wycliffeassociates.org::b85b18d0-1c40-45ee-96a2-2a728d87251b" providerId="AD" clId="Web-{5EC8C961-E30E-B51F-146C-FD6E6B4D502C}" dt="2021-05-04T13:09:56.400" v="4" actId="20577"/>
          <ac:spMkLst>
            <pc:docMk/>
            <pc:sldMk cId="2215577346" sldId="266"/>
            <ac:spMk id="8" creationId="{D3D4D3E5-7908-425A-BD1C-BC2D242A068B}"/>
          </ac:spMkLst>
        </pc:spChg>
      </pc:sldChg>
    </pc:docChg>
  </pc:docChgLst>
  <pc:docChgLst>
    <pc:chgData name="Susan Quigley" userId="S::susan_quigley@wycliffeassociates.org::b85b18d0-1c40-45ee-96a2-2a728d87251b" providerId="AD" clId="Web-{408FF0C3-889D-909B-F4EC-BF84CE449EAE}"/>
    <pc:docChg chg="">
      <pc:chgData name="Susan Quigley" userId="S::susan_quigley@wycliffeassociates.org::b85b18d0-1c40-45ee-96a2-2a728d87251b" providerId="AD" clId="Web-{408FF0C3-889D-909B-F4EC-BF84CE449EAE}" dt="2021-05-03T19:17:24.690" v="0"/>
      <pc:docMkLst>
        <pc:docMk/>
      </pc:docMkLst>
      <pc:sldChg chg="delCm">
        <pc:chgData name="Susan Quigley" userId="S::susan_quigley@wycliffeassociates.org::b85b18d0-1c40-45ee-96a2-2a728d87251b" providerId="AD" clId="Web-{408FF0C3-889D-909B-F4EC-BF84CE449EAE}" dt="2021-05-03T19:17:24.690" v="0"/>
        <pc:sldMkLst>
          <pc:docMk/>
          <pc:sldMk cId="2126766571" sldId="260"/>
        </pc:sldMkLst>
      </pc:sldChg>
    </pc:docChg>
  </pc:docChgLst>
  <pc:docChgLst>
    <pc:chgData name="Susan Quigley" userId="S::susan_quigley@wycliffeassociates.org::b85b18d0-1c40-45ee-96a2-2a728d87251b" providerId="AD" clId="Web-{D45EC29F-C009-B000-FA84-2FA0A443B02D}"/>
    <pc:docChg chg="delSld modSld">
      <pc:chgData name="Susan Quigley" userId="S::susan_quigley@wycliffeassociates.org::b85b18d0-1c40-45ee-96a2-2a728d87251b" providerId="AD" clId="Web-{D45EC29F-C009-B000-FA84-2FA0A443B02D}" dt="2021-04-27T14:43:13.266" v="67"/>
      <pc:docMkLst>
        <pc:docMk/>
      </pc:docMkLst>
      <pc:sldChg chg="addSp delSp modSp addAnim delAnim">
        <pc:chgData name="Susan Quigley" userId="S::susan_quigley@wycliffeassociates.org::b85b18d0-1c40-45ee-96a2-2a728d87251b" providerId="AD" clId="Web-{D45EC29F-C009-B000-FA84-2FA0A443B02D}" dt="2021-04-27T14:42:47.297" v="61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D45EC29F-C009-B000-FA84-2FA0A443B02D}" dt="2021-04-27T14:37:28.898" v="32" actId="20577"/>
          <ac:spMkLst>
            <pc:docMk/>
            <pc:sldMk cId="2126766571" sldId="260"/>
            <ac:spMk id="19" creationId="{3C023796-A35B-4799-9D24-4EC2193AFDD5}"/>
          </ac:spMkLst>
        </pc:spChg>
        <pc:spChg chg="add del mod">
          <ac:chgData name="Susan Quigley" userId="S::susan_quigley@wycliffeassociates.org::b85b18d0-1c40-45ee-96a2-2a728d87251b" providerId="AD" clId="Web-{D45EC29F-C009-B000-FA84-2FA0A443B02D}" dt="2021-04-27T14:42:47.297" v="61" actId="20577"/>
          <ac:spMkLst>
            <pc:docMk/>
            <pc:sldMk cId="2126766571" sldId="260"/>
            <ac:spMk id="22" creationId="{EF73AAF0-AE2F-4202-98F3-9DEB7FA17BA6}"/>
          </ac:spMkLst>
        </pc:spChg>
      </pc:sldChg>
      <pc:sldChg chg="del">
        <pc:chgData name="Susan Quigley" userId="S::susan_quigley@wycliffeassociates.org::b85b18d0-1c40-45ee-96a2-2a728d87251b" providerId="AD" clId="Web-{D45EC29F-C009-B000-FA84-2FA0A443B02D}" dt="2021-04-27T14:43:13.266" v="67"/>
        <pc:sldMkLst>
          <pc:docMk/>
          <pc:sldMk cId="3709445605" sldId="264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10.344" v="66"/>
        <pc:sldMkLst>
          <pc:docMk/>
          <pc:sldMk cId="1943991382" sldId="265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8.438" v="65"/>
        <pc:sldMkLst>
          <pc:docMk/>
          <pc:sldMk cId="4085456281" sldId="267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6.813" v="64"/>
        <pc:sldMkLst>
          <pc:docMk/>
          <pc:sldMk cId="1106222405" sldId="268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4.813" v="63"/>
        <pc:sldMkLst>
          <pc:docMk/>
          <pc:sldMk cId="3634014032" sldId="269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2.672" v="62"/>
        <pc:sldMkLst>
          <pc:docMk/>
          <pc:sldMk cId="259349713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5E27A-1E37-4645-9992-8EBDEA76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b="13237"/>
          <a:stretch/>
        </p:blipFill>
        <p:spPr>
          <a:xfrm>
            <a:off x="-1" y="2790999"/>
            <a:ext cx="9144000" cy="3837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390126" y="791688"/>
            <a:ext cx="8363764" cy="707886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cs typeface="Arial"/>
              </a:rPr>
              <a:t>Bible Translation Educator Series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409676" y="1641433"/>
            <a:ext cx="2324675" cy="584775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3200" dirty="0">
                <a:solidFill>
                  <a:srgbClr val="716557"/>
                </a:solidFill>
                <a:latin typeface="Arial"/>
                <a:cs typeface="Arial"/>
              </a:rPr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Some Topics in This Series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6EEDE0-FE52-405D-8AB3-D13EFE25C119}"/>
              </a:ext>
            </a:extLst>
          </p:cNvPr>
          <p:cNvSpPr/>
          <p:nvPr/>
        </p:nvSpPr>
        <p:spPr>
          <a:xfrm>
            <a:off x="465493" y="1907233"/>
            <a:ext cx="8213015" cy="3960167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D3E5-7908-425A-BD1C-BC2D242A068B}"/>
              </a:ext>
            </a:extLst>
          </p:cNvPr>
          <p:cNvSpPr txBox="1"/>
          <p:nvPr/>
        </p:nvSpPr>
        <p:spPr>
          <a:xfrm>
            <a:off x="628649" y="4121117"/>
            <a:ext cx="7886702" cy="4735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The MAST Bible Translation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F45B-93FE-49DC-A7DB-023FB5CD1F8C}"/>
              </a:ext>
            </a:extLst>
          </p:cNvPr>
          <p:cNvSpPr txBox="1"/>
          <p:nvPr/>
        </p:nvSpPr>
        <p:spPr>
          <a:xfrm>
            <a:off x="628649" y="5085980"/>
            <a:ext cx="7886702" cy="4735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Scripture Engagement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C12D5-2AD4-4BDB-BAA9-BF4BFC06209F}"/>
              </a:ext>
            </a:extLst>
          </p:cNvPr>
          <p:cNvCxnSpPr>
            <a:cxnSpLocks/>
          </p:cNvCxnSpPr>
          <p:nvPr/>
        </p:nvCxnSpPr>
        <p:spPr>
          <a:xfrm>
            <a:off x="881743" y="2922454"/>
            <a:ext cx="7380514" cy="0"/>
          </a:xfrm>
          <a:prstGeom prst="line">
            <a:avLst/>
          </a:prstGeom>
          <a:ln w="28575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DBF96D-8C7C-4478-9376-52AE8D1C21E0}"/>
              </a:ext>
            </a:extLst>
          </p:cNvPr>
          <p:cNvCxnSpPr>
            <a:cxnSpLocks/>
          </p:cNvCxnSpPr>
          <p:nvPr/>
        </p:nvCxnSpPr>
        <p:spPr>
          <a:xfrm>
            <a:off x="881743" y="3875451"/>
            <a:ext cx="7380514" cy="0"/>
          </a:xfrm>
          <a:prstGeom prst="line">
            <a:avLst/>
          </a:prstGeom>
          <a:ln w="28575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50CF4-523D-4B2F-811F-B44C3610DE48}"/>
              </a:ext>
            </a:extLst>
          </p:cNvPr>
          <p:cNvCxnSpPr>
            <a:cxnSpLocks/>
          </p:cNvCxnSpPr>
          <p:nvPr/>
        </p:nvCxnSpPr>
        <p:spPr>
          <a:xfrm>
            <a:off x="881743" y="4840312"/>
            <a:ext cx="7380514" cy="0"/>
          </a:xfrm>
          <a:prstGeom prst="line">
            <a:avLst/>
          </a:prstGeom>
          <a:ln w="28575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BC4B94-7438-4D12-B5FF-8C171A6B6977}"/>
              </a:ext>
            </a:extLst>
          </p:cNvPr>
          <p:cNvSpPr txBox="1"/>
          <p:nvPr/>
        </p:nvSpPr>
        <p:spPr>
          <a:xfrm>
            <a:off x="628649" y="2215123"/>
            <a:ext cx="788670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Meaning-Based Bible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3D196-316C-47DE-9271-C7DB78B98D2A}"/>
              </a:ext>
            </a:extLst>
          </p:cNvPr>
          <p:cNvSpPr txBox="1"/>
          <p:nvPr/>
        </p:nvSpPr>
        <p:spPr>
          <a:xfrm>
            <a:off x="628649" y="3168120"/>
            <a:ext cx="788670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Church-Owned Bible Translation</a:t>
            </a:r>
          </a:p>
        </p:txBody>
      </p:sp>
    </p:spTree>
    <p:extLst>
      <p:ext uri="{BB962C8B-B14F-4D97-AF65-F5344CB8AC3E}">
        <p14:creationId xmlns:p14="http://schemas.microsoft.com/office/powerpoint/2010/main" val="22155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66E087-B6E8-43F7-AFE3-8EB4CE3115B8}"/>
</file>

<file path=customXml/itemProps3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107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Some Topics in This Series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Tony Tophoney</cp:lastModifiedBy>
  <cp:revision>121</cp:revision>
  <dcterms:created xsi:type="dcterms:W3CDTF">2019-03-18T18:21:25Z</dcterms:created>
  <dcterms:modified xsi:type="dcterms:W3CDTF">2021-05-04T13:11:28Z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