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4" r:id="rId3"/>
    <p:sldId id="265" r:id="rId4"/>
    <p:sldId id="266" r:id="rId5"/>
    <p:sldId id="269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A42"/>
    <a:srgbClr val="716557"/>
    <a:srgbClr val="FFFFFF"/>
    <a:srgbClr val="83A83F"/>
    <a:srgbClr val="B95659"/>
    <a:srgbClr val="FBA93D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ABF9F-602B-B000-D024-C74870D8A719}" v="4" dt="2021-04-19T19:01:07.717"/>
    <p1510:client id="{C5E727C1-639C-29D2-AC64-B67BA56ECEAE}" v="116" dt="2021-05-06T15:27:53.182"/>
    <p1510:client id="{E616B19F-70E8-B000-B53A-09E32FB24A41}" v="1" dt="2021-03-04T22:01:42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5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Quigley" userId="S::susan_quigley@wycliffeassociates.org::b85b18d0-1c40-45ee-96a2-2a728d87251b" providerId="AD" clId="Web-{C5E727C1-639C-29D2-AC64-B67BA56ECEAE}"/>
    <pc:docChg chg="modSld">
      <pc:chgData name="Susan Quigley" userId="S::susan_quigley@wycliffeassociates.org::b85b18d0-1c40-45ee-96a2-2a728d87251b" providerId="AD" clId="Web-{C5E727C1-639C-29D2-AC64-B67BA56ECEAE}" dt="2021-05-06T15:27:53.182" v="85" actId="1076"/>
      <pc:docMkLst>
        <pc:docMk/>
      </pc:docMkLst>
      <pc:sldChg chg="delSp modSp delCm">
        <pc:chgData name="Susan Quigley" userId="S::susan_quigley@wycliffeassociates.org::b85b18d0-1c40-45ee-96a2-2a728d87251b" providerId="AD" clId="Web-{C5E727C1-639C-29D2-AC64-B67BA56ECEAE}" dt="2021-05-06T15:27:53.182" v="85" actId="1076"/>
        <pc:sldMkLst>
          <pc:docMk/>
          <pc:sldMk cId="3262702271" sldId="265"/>
        </pc:sldMkLst>
        <pc:spChg chg="mod">
          <ac:chgData name="Susan Quigley" userId="S::susan_quigley@wycliffeassociates.org::b85b18d0-1c40-45ee-96a2-2a728d87251b" providerId="AD" clId="Web-{C5E727C1-639C-29D2-AC64-B67BA56ECEAE}" dt="2021-05-06T15:27:23.854" v="83" actId="20577"/>
          <ac:spMkLst>
            <pc:docMk/>
            <pc:sldMk cId="3262702271" sldId="265"/>
            <ac:spMk id="2" creationId="{A25F3C2D-C693-47CA-9EF7-A473EAE7DEB1}"/>
          </ac:spMkLst>
        </pc:spChg>
        <pc:spChg chg="mod">
          <ac:chgData name="Susan Quigley" userId="S::susan_quigley@wycliffeassociates.org::b85b18d0-1c40-45ee-96a2-2a728d87251b" providerId="AD" clId="Web-{C5E727C1-639C-29D2-AC64-B67BA56ECEAE}" dt="2021-05-06T15:21:26.861" v="38" actId="20577"/>
          <ac:spMkLst>
            <pc:docMk/>
            <pc:sldMk cId="3262702271" sldId="265"/>
            <ac:spMk id="4" creationId="{F06FA6DB-3D8A-4F17-A116-E49994C62E8A}"/>
          </ac:spMkLst>
        </pc:spChg>
        <pc:spChg chg="del mod">
          <ac:chgData name="Susan Quigley" userId="S::susan_quigley@wycliffeassociates.org::b85b18d0-1c40-45ee-96a2-2a728d87251b" providerId="AD" clId="Web-{C5E727C1-639C-29D2-AC64-B67BA56ECEAE}" dt="2021-05-06T15:25:37.851" v="68"/>
          <ac:spMkLst>
            <pc:docMk/>
            <pc:sldMk cId="3262702271" sldId="265"/>
            <ac:spMk id="8" creationId="{CA943A85-C0C5-4524-8185-61FF76EBDDB7}"/>
          </ac:spMkLst>
        </pc:spChg>
        <pc:spChg chg="mod">
          <ac:chgData name="Susan Quigley" userId="S::susan_quigley@wycliffeassociates.org::b85b18d0-1c40-45ee-96a2-2a728d87251b" providerId="AD" clId="Web-{C5E727C1-639C-29D2-AC64-B67BA56ECEAE}" dt="2021-05-06T15:24:36.928" v="43" actId="20577"/>
          <ac:spMkLst>
            <pc:docMk/>
            <pc:sldMk cId="3262702271" sldId="265"/>
            <ac:spMk id="9" creationId="{9FE3E30B-1978-4EE5-912B-663CF333E042}"/>
          </ac:spMkLst>
        </pc:spChg>
        <pc:spChg chg="mod">
          <ac:chgData name="Susan Quigley" userId="S::susan_quigley@wycliffeassociates.org::b85b18d0-1c40-45ee-96a2-2a728d87251b" providerId="AD" clId="Web-{C5E727C1-639C-29D2-AC64-B67BA56ECEAE}" dt="2021-05-06T15:24:28.599" v="41" actId="20577"/>
          <ac:spMkLst>
            <pc:docMk/>
            <pc:sldMk cId="3262702271" sldId="265"/>
            <ac:spMk id="11" creationId="{1F0B2257-2AA6-4A28-822A-D634429A5FF6}"/>
          </ac:spMkLst>
        </pc:spChg>
        <pc:grpChg chg="mod">
          <ac:chgData name="Susan Quigley" userId="S::susan_quigley@wycliffeassociates.org::b85b18d0-1c40-45ee-96a2-2a728d87251b" providerId="AD" clId="Web-{C5E727C1-639C-29D2-AC64-B67BA56ECEAE}" dt="2021-05-06T15:27:39.635" v="84" actId="1076"/>
          <ac:grpSpMkLst>
            <pc:docMk/>
            <pc:sldMk cId="3262702271" sldId="265"/>
            <ac:grpSpMk id="6" creationId="{2DB94496-23FA-4E85-8397-A77EFEEFB290}"/>
          </ac:grpSpMkLst>
        </pc:grpChg>
        <pc:grpChg chg="mod">
          <ac:chgData name="Susan Quigley" userId="S::susan_quigley@wycliffeassociates.org::b85b18d0-1c40-45ee-96a2-2a728d87251b" providerId="AD" clId="Web-{C5E727C1-639C-29D2-AC64-B67BA56ECEAE}" dt="2021-05-06T15:27:53.182" v="85" actId="1076"/>
          <ac:grpSpMkLst>
            <pc:docMk/>
            <pc:sldMk cId="3262702271" sldId="265"/>
            <ac:grpSpMk id="13" creationId="{53361383-7655-4B3D-835B-95D9D9AE0EBD}"/>
          </ac:grpSpMkLst>
        </pc:grpChg>
      </pc:sldChg>
    </pc:docChg>
  </pc:docChgLst>
  <pc:docChgLst>
    <pc:chgData name="Susan Quigley" userId="S::susan_quigley@wycliffeassociates.org::b85b18d0-1c40-45ee-96a2-2a728d87251b" providerId="AD" clId="Web-{E616B19F-70E8-B000-B53A-09E32FB24A41}"/>
    <pc:docChg chg="">
      <pc:chgData name="Susan Quigley" userId="S::susan_quigley@wycliffeassociates.org::b85b18d0-1c40-45ee-96a2-2a728d87251b" providerId="AD" clId="Web-{E616B19F-70E8-B000-B53A-09E32FB24A41}" dt="2021-03-04T22:01:42.647" v="0"/>
      <pc:docMkLst>
        <pc:docMk/>
      </pc:docMkLst>
      <pc:sldChg chg="addCm">
        <pc:chgData name="Susan Quigley" userId="S::susan_quigley@wycliffeassociates.org::b85b18d0-1c40-45ee-96a2-2a728d87251b" providerId="AD" clId="Web-{E616B19F-70E8-B000-B53A-09E32FB24A41}" dt="2021-03-04T22:01:42.647" v="0"/>
        <pc:sldMkLst>
          <pc:docMk/>
          <pc:sldMk cId="3262702271" sldId="265"/>
        </pc:sldMkLst>
      </pc:sldChg>
    </pc:docChg>
  </pc:docChgLst>
  <pc:docChgLst>
    <pc:chgData name="Susan Quigley" userId="S::susan_quigley@wycliffeassociates.org::b85b18d0-1c40-45ee-96a2-2a728d87251b" providerId="AD" clId="Web-{41DABF9F-602B-B000-D024-C74870D8A719}"/>
    <pc:docChg chg="modSld">
      <pc:chgData name="Susan Quigley" userId="S::susan_quigley@wycliffeassociates.org::b85b18d0-1c40-45ee-96a2-2a728d87251b" providerId="AD" clId="Web-{41DABF9F-602B-B000-D024-C74870D8A719}" dt="2021-04-19T19:01:06.452" v="0" actId="20577"/>
      <pc:docMkLst>
        <pc:docMk/>
      </pc:docMkLst>
      <pc:sldChg chg="modSp">
        <pc:chgData name="Susan Quigley" userId="S::susan_quigley@wycliffeassociates.org::b85b18d0-1c40-45ee-96a2-2a728d87251b" providerId="AD" clId="Web-{41DABF9F-602B-B000-D024-C74870D8A719}" dt="2021-04-19T19:01:06.452" v="0" actId="20577"/>
        <pc:sldMkLst>
          <pc:docMk/>
          <pc:sldMk cId="135425607" sldId="267"/>
        </pc:sldMkLst>
        <pc:spChg chg="mod">
          <ac:chgData name="Susan Quigley" userId="S::susan_quigley@wycliffeassociates.org::b85b18d0-1c40-45ee-96a2-2a728d87251b" providerId="AD" clId="Web-{41DABF9F-602B-B000-D024-C74870D8A719}" dt="2021-04-19T19:01:06.452" v="0" actId="20577"/>
          <ac:spMkLst>
            <pc:docMk/>
            <pc:sldMk cId="135425607" sldId="267"/>
            <ac:spMk id="7" creationId="{7AA2F650-1EC2-4E38-A738-10853BD3B5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33211-5D1F-451A-BBB0-4C46E9DC0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3" b="17365"/>
          <a:stretch/>
        </p:blipFill>
        <p:spPr>
          <a:xfrm>
            <a:off x="0" y="2725032"/>
            <a:ext cx="9144000" cy="390339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1860980" y="791688"/>
            <a:ext cx="5422062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Divine Familial Terms</a:t>
            </a:r>
            <a:endParaRPr lang="en-US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3AAF0-AE2F-4202-98F3-9DEB7FA17BA6}"/>
              </a:ext>
            </a:extLst>
          </p:cNvPr>
          <p:cNvSpPr/>
          <p:nvPr/>
        </p:nvSpPr>
        <p:spPr>
          <a:xfrm>
            <a:off x="3830739" y="1641433"/>
            <a:ext cx="148252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Divine Familial Terms</a:t>
            </a:r>
            <a:r>
              <a:rPr lang="en-US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dirty="0"/>
              <a:t>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D2154-35A2-4BD9-BFB5-7DA40A188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650" y="1444764"/>
            <a:ext cx="3693574" cy="2870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4BEFE-53FD-4BE3-ADE6-A86E6F10F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2" r="16232"/>
          <a:stretch/>
        </p:blipFill>
        <p:spPr>
          <a:xfrm>
            <a:off x="4821776" y="2879982"/>
            <a:ext cx="3693574" cy="2871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02AA35-DD08-4782-BDCC-BB77737D8505}"/>
              </a:ext>
            </a:extLst>
          </p:cNvPr>
          <p:cNvSpPr txBox="1"/>
          <p:nvPr/>
        </p:nvSpPr>
        <p:spPr>
          <a:xfrm>
            <a:off x="628650" y="4442071"/>
            <a:ext cx="369357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God is the </a:t>
            </a:r>
            <a:r>
              <a:rPr lang="en-US" sz="2800" b="1" dirty="0">
                <a:solidFill>
                  <a:schemeClr val="accent1"/>
                </a:solidFill>
              </a:rPr>
              <a:t>Father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B506A3-8697-4F3D-8F2B-E3B9CFB52438}"/>
              </a:ext>
            </a:extLst>
          </p:cNvPr>
          <p:cNvSpPr txBox="1"/>
          <p:nvPr/>
        </p:nvSpPr>
        <p:spPr>
          <a:xfrm>
            <a:off x="4821776" y="5878070"/>
            <a:ext cx="369357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Jesus is the </a:t>
            </a:r>
            <a:r>
              <a:rPr lang="en-US" sz="2800" b="1" dirty="0">
                <a:solidFill>
                  <a:schemeClr val="accent1"/>
                </a:solidFill>
              </a:rPr>
              <a:t>Son</a:t>
            </a:r>
          </a:p>
        </p:txBody>
      </p:sp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3C2D-C693-47CA-9EF7-A473EAE7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Some translators have done this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B94496-23FA-4E85-8397-A77EFEEFB290}"/>
              </a:ext>
            </a:extLst>
          </p:cNvPr>
          <p:cNvGrpSpPr/>
          <p:nvPr/>
        </p:nvGrpSpPr>
        <p:grpSpPr>
          <a:xfrm>
            <a:off x="867721" y="2332894"/>
            <a:ext cx="2910866" cy="2827033"/>
            <a:chOff x="1072556" y="3021799"/>
            <a:chExt cx="2910866" cy="28270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6FA6DB-3D8A-4F17-A116-E49994C62E8A}"/>
                </a:ext>
              </a:extLst>
            </p:cNvPr>
            <p:cNvSpPr txBox="1"/>
            <p:nvPr/>
          </p:nvSpPr>
          <p:spPr>
            <a:xfrm>
              <a:off x="1072556" y="3712040"/>
              <a:ext cx="2910866" cy="14465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br>
                <a:rPr lang="en-US" sz="2600" b="1" dirty="0">
                  <a:solidFill>
                    <a:schemeClr val="tx2"/>
                  </a:solidFill>
                </a:rPr>
              </a:br>
              <a:r>
                <a:rPr lang="en-US" sz="2600" b="1" dirty="0">
                  <a:solidFill>
                    <a:schemeClr val="tx2"/>
                  </a:solidFill>
                  <a:cs typeface="Arial"/>
                </a:rPr>
                <a:t>Son of God</a:t>
              </a: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2600" b="1" dirty="0"/>
            </a:p>
          </p:txBody>
        </p:sp>
        <p:sp>
          <p:nvSpPr>
            <p:cNvPr id="5" name="&quot;Not Allowed&quot; Symbol 4">
              <a:extLst>
                <a:ext uri="{FF2B5EF4-FFF2-40B4-BE49-F238E27FC236}">
                  <a16:creationId xmlns:a16="http://schemas.microsoft.com/office/drawing/2014/main" id="{5492DBF2-BA22-4866-B1C6-98820FD891E3}"/>
                </a:ext>
              </a:extLst>
            </p:cNvPr>
            <p:cNvSpPr/>
            <p:nvPr/>
          </p:nvSpPr>
          <p:spPr>
            <a:xfrm>
              <a:off x="1114473" y="3021799"/>
              <a:ext cx="2827033" cy="2827033"/>
            </a:xfrm>
            <a:prstGeom prst="noSmoking">
              <a:avLst>
                <a:gd name="adj" fmla="val 4559"/>
              </a:avLst>
            </a:prstGeom>
            <a:solidFill>
              <a:srgbClr val="FF0000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361383-7655-4B3D-835B-95D9D9AE0EBD}"/>
              </a:ext>
            </a:extLst>
          </p:cNvPr>
          <p:cNvGrpSpPr/>
          <p:nvPr/>
        </p:nvGrpSpPr>
        <p:grpSpPr>
          <a:xfrm>
            <a:off x="4521551" y="2443730"/>
            <a:ext cx="3754728" cy="2827033"/>
            <a:chOff x="4521551" y="3053330"/>
            <a:chExt cx="3754728" cy="282703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E3E30B-1978-4EE5-912B-663CF333E042}"/>
                </a:ext>
              </a:extLst>
            </p:cNvPr>
            <p:cNvSpPr txBox="1"/>
            <p:nvPr/>
          </p:nvSpPr>
          <p:spPr>
            <a:xfrm>
              <a:off x="4521551" y="4174459"/>
              <a:ext cx="184730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en-US" sz="3200" b="1" dirty="0">
                <a:solidFill>
                  <a:schemeClr val="accent2"/>
                </a:solidFill>
                <a:cs typeface="Arial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0B2257-2AA6-4A28-822A-D634429A5FF6}"/>
                </a:ext>
              </a:extLst>
            </p:cNvPr>
            <p:cNvSpPr/>
            <p:nvPr/>
          </p:nvSpPr>
          <p:spPr>
            <a:xfrm>
              <a:off x="5449246" y="3053330"/>
              <a:ext cx="2827033" cy="2827033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square" lIns="91440" tIns="45720" rIns="91440" bIns="45720" rtlCol="0" anchor="ctr"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dirty="0">
                  <a:solidFill>
                    <a:schemeClr val="bg1"/>
                  </a:solidFill>
                </a:rPr>
                <a:t>Beloved</a:t>
              </a:r>
              <a:br>
                <a:rPr lang="en-US" sz="2600" b="1" dirty="0">
                  <a:solidFill>
                    <a:schemeClr val="bg1"/>
                  </a:solidFill>
                </a:rPr>
              </a:br>
              <a:r>
                <a:rPr lang="en-US" sz="2600" b="1" dirty="0">
                  <a:solidFill>
                    <a:schemeClr val="bg1"/>
                  </a:solidFill>
                </a:rPr>
                <a:t>of God</a:t>
              </a: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dirty="0">
                  <a:solidFill>
                    <a:schemeClr val="bg1"/>
                  </a:solidFill>
                  <a:cs typeface="Arial"/>
                </a:rPr>
                <a:t>or</a:t>
              </a:r>
              <a:endParaRPr lang="en-US" sz="2600" b="1" dirty="0">
                <a:solidFill>
                  <a:schemeClr val="bg1"/>
                </a:solidFill>
              </a:endParaRP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dirty="0">
                  <a:solidFill>
                    <a:schemeClr val="bg1"/>
                  </a:solidFill>
                </a:rPr>
                <a:t>One sent from God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7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3DE2-E956-4B98-A8F0-B897B343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Bible Says: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427A5-C1F1-4969-ACD1-F5AA9BA5ABC2}"/>
              </a:ext>
            </a:extLst>
          </p:cNvPr>
          <p:cNvGrpSpPr/>
          <p:nvPr/>
        </p:nvGrpSpPr>
        <p:grpSpPr>
          <a:xfrm>
            <a:off x="831589" y="1712075"/>
            <a:ext cx="7480822" cy="1746962"/>
            <a:chOff x="831589" y="1712075"/>
            <a:chExt cx="7480822" cy="17469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E1C7A5C-0710-4D7E-846B-D8F4077F32BD}"/>
                </a:ext>
              </a:extLst>
            </p:cNvPr>
            <p:cNvSpPr/>
            <p:nvPr/>
          </p:nvSpPr>
          <p:spPr>
            <a:xfrm>
              <a:off x="1148941" y="1712075"/>
              <a:ext cx="7163470" cy="1746962"/>
            </a:xfrm>
            <a:prstGeom prst="roundRect">
              <a:avLst>
                <a:gd name="adj" fmla="val 8568"/>
              </a:avLst>
            </a:prstGeom>
            <a:solidFill>
              <a:schemeClr val="bg1"/>
            </a:solidFill>
            <a:ln>
              <a:solidFill>
                <a:srgbClr val="B9565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400050"/>
              <a:r>
                <a:rPr lang="en-US" sz="2400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God calls Himself </a:t>
              </a:r>
              <a:r>
                <a:rPr lang="en-US" sz="2400" b="1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“Father</a:t>
              </a:r>
              <a:r>
                <a:rPr lang="en-US" sz="2400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 to His </a:t>
              </a:r>
              <a:r>
                <a:rPr lang="en-US" sz="2400" b="1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“Son” </a:t>
              </a:r>
              <a:r>
                <a:rPr lang="en-US" sz="2400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Jesus</a:t>
              </a:r>
              <a:br>
                <a:rPr lang="en-US" sz="2400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expresses Himself as </a:t>
              </a:r>
              <a:r>
                <a:rPr lang="en-US" sz="2400" b="1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Father, Son</a:t>
              </a:r>
              <a:br>
                <a:rPr lang="en-US" sz="2400" b="1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b="1" dirty="0">
                  <a:solidFill>
                    <a:srgbClr val="5B4A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the Holy Spirit</a:t>
              </a:r>
              <a:endParaRPr lang="en-US" sz="2400" dirty="0">
                <a:solidFill>
                  <a:srgbClr val="5B4A4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F82C9D-2C79-4CCC-A81B-E2403A00BF24}"/>
                </a:ext>
              </a:extLst>
            </p:cNvPr>
            <p:cNvSpPr/>
            <p:nvPr/>
          </p:nvSpPr>
          <p:spPr>
            <a:xfrm>
              <a:off x="831589" y="2268205"/>
              <a:ext cx="634701" cy="634701"/>
            </a:xfrm>
            <a:prstGeom prst="ellipse">
              <a:avLst/>
            </a:prstGeom>
            <a:solidFill>
              <a:srgbClr val="B95659"/>
            </a:solidFill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56A99D-A1D9-4640-BDD1-B6AD266EC63C}"/>
              </a:ext>
            </a:extLst>
          </p:cNvPr>
          <p:cNvGrpSpPr/>
          <p:nvPr/>
        </p:nvGrpSpPr>
        <p:grpSpPr>
          <a:xfrm>
            <a:off x="831589" y="4077789"/>
            <a:ext cx="7480822" cy="1413622"/>
            <a:chOff x="831589" y="4077789"/>
            <a:chExt cx="7480822" cy="141362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6B1EC46-6C74-4F72-B920-9748BCF597B5}"/>
                </a:ext>
              </a:extLst>
            </p:cNvPr>
            <p:cNvSpPr/>
            <p:nvPr/>
          </p:nvSpPr>
          <p:spPr>
            <a:xfrm>
              <a:off x="1148941" y="4077789"/>
              <a:ext cx="7163470" cy="1413622"/>
            </a:xfrm>
            <a:prstGeom prst="roundRect">
              <a:avLst>
                <a:gd name="adj" fmla="val 8568"/>
              </a:avLst>
            </a:prstGeom>
            <a:solidFill>
              <a:schemeClr val="bg1"/>
            </a:solidFill>
            <a:ln>
              <a:solidFill>
                <a:srgbClr val="B9565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400050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 Himself </a:t>
              </a:r>
              <a:r>
                <a:rPr lang="en-US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was the sacrifice for our sins</a:t>
              </a:r>
              <a:br>
                <a:rPr lang="en-US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the person of His </a:t>
              </a:r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Son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707811-2389-42D0-A98A-DA32213B44D9}"/>
                </a:ext>
              </a:extLst>
            </p:cNvPr>
            <p:cNvSpPr/>
            <p:nvPr/>
          </p:nvSpPr>
          <p:spPr>
            <a:xfrm>
              <a:off x="831589" y="4467249"/>
              <a:ext cx="634701" cy="634701"/>
            </a:xfrm>
            <a:prstGeom prst="ellipse">
              <a:avLst/>
            </a:prstGeom>
            <a:solidFill>
              <a:srgbClr val="B95659"/>
            </a:solidFill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46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8DECB3-859C-4AB5-B85D-EA4EB985F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9627" b="39850"/>
          <a:stretch/>
        </p:blipFill>
        <p:spPr>
          <a:xfrm>
            <a:off x="946002" y="1712075"/>
            <a:ext cx="7569348" cy="2397470"/>
          </a:xfrm>
          <a:prstGeom prst="roundRect">
            <a:avLst>
              <a:gd name="adj" fmla="val 8337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EED7C8-4493-4704-A176-599237B5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True Meaning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37FE0-9A14-4594-B063-2E928ED6A3B6}"/>
              </a:ext>
            </a:extLst>
          </p:cNvPr>
          <p:cNvSpPr txBox="1"/>
          <p:nvPr/>
        </p:nvSpPr>
        <p:spPr>
          <a:xfrm>
            <a:off x="1124607" y="4769671"/>
            <a:ext cx="689478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God sent his own Son to die for us. 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A174BA-DA98-416A-9C76-5896B3F46752}"/>
              </a:ext>
            </a:extLst>
          </p:cNvPr>
          <p:cNvSpPr/>
          <p:nvPr/>
        </p:nvSpPr>
        <p:spPr>
          <a:xfrm>
            <a:off x="946002" y="1712075"/>
            <a:ext cx="7569348" cy="2397470"/>
          </a:xfrm>
          <a:prstGeom prst="roundRect">
            <a:avLst>
              <a:gd name="adj" fmla="val 8568"/>
            </a:avLst>
          </a:prstGeom>
          <a:solidFill>
            <a:srgbClr val="FFFFFF">
              <a:alpha val="69804"/>
            </a:srgbClr>
          </a:solidFill>
          <a:ln>
            <a:solidFill>
              <a:srgbClr val="B95659"/>
            </a:solidFill>
          </a:ln>
          <a:effectLst/>
        </p:spPr>
        <p:txBody>
          <a:bodyPr wrap="square" rtlCol="0" anchor="ctr">
            <a:noAutofit/>
          </a:bodyPr>
          <a:lstStyle/>
          <a:p>
            <a:pPr marL="400050"/>
            <a:endParaRPr lang="en-US" sz="24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3AA8B-5A74-4756-B2A0-C363BF236288}"/>
              </a:ext>
            </a:extLst>
          </p:cNvPr>
          <p:cNvSpPr txBox="1"/>
          <p:nvPr/>
        </p:nvSpPr>
        <p:spPr>
          <a:xfrm>
            <a:off x="1532903" y="2372201"/>
            <a:ext cx="6395546" cy="10772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“The </a:t>
            </a:r>
            <a:r>
              <a:rPr lang="en-US" sz="3200" b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Father</a:t>
            </a:r>
            <a:r>
              <a:rPr lang="en-US" sz="32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has sent the </a:t>
            </a:r>
            <a:r>
              <a:rPr lang="en-US" sz="3200" b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Son</a:t>
            </a:r>
            <a:br>
              <a:rPr lang="en-US" sz="32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be the Savior of the world.” 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5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3DE2-E956-4B98-A8F0-B897B343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Scriptural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96598-28D1-4E83-BDB1-B64BECAAE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075"/>
            <a:ext cx="5023945" cy="3889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A2F650-1EC2-4E38-A738-10853BD3B5EA}"/>
              </a:ext>
            </a:extLst>
          </p:cNvPr>
          <p:cNvSpPr txBox="1"/>
          <p:nvPr/>
        </p:nvSpPr>
        <p:spPr>
          <a:xfrm>
            <a:off x="5447811" y="2164111"/>
            <a:ext cx="2643672" cy="298543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accent2"/>
                </a:solidFill>
              </a:rPr>
              <a:t>John 3:16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accent2"/>
                </a:solidFill>
              </a:rPr>
              <a:t>1 John 4:10</a:t>
            </a:r>
            <a:endParaRPr lang="en-US" sz="3200" dirty="0">
              <a:solidFill>
                <a:schemeClr val="accent2"/>
              </a:solidFill>
              <a:cs typeface="Arial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accent2"/>
                </a:solidFill>
              </a:rPr>
              <a:t>Matthew 3:17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accent2"/>
                </a:solidFill>
              </a:rPr>
              <a:t>Matthew 17:5</a:t>
            </a:r>
          </a:p>
        </p:txBody>
      </p:sp>
    </p:spTree>
    <p:extLst>
      <p:ext uri="{BB962C8B-B14F-4D97-AF65-F5344CB8AC3E}">
        <p14:creationId xmlns:p14="http://schemas.microsoft.com/office/powerpoint/2010/main" val="1354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3DE2-E956-4B98-A8F0-B897B343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bibleineverylanguage.org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9F362-183A-4DCC-90B2-C6179CA01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44490"/>
            <a:ext cx="6096000" cy="5119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89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6" ma:contentTypeDescription="Create a new document." ma:contentTypeScope="" ma:versionID="34ca4d5dec8541b93d160618231a9031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ecbbf5f4c01f0a3496800e153c6dd9e6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456BF1-219D-4C92-99A3-271D13189B8D}"/>
</file>

<file path=customXml/itemProps2.xml><?xml version="1.0" encoding="utf-8"?>
<ds:datastoreItem xmlns:ds="http://schemas.openxmlformats.org/officeDocument/2006/customXml" ds:itemID="{851A9342-12AC-45E7-825C-3A4B972511E9}"/>
</file>

<file path=customXml/itemProps3.xml><?xml version="1.0" encoding="utf-8"?>
<ds:datastoreItem xmlns:ds="http://schemas.openxmlformats.org/officeDocument/2006/customXml" ds:itemID="{8F9B5AED-52B8-4603-86D1-56F4847DBDD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</TotalTime>
  <Words>134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Divine Familial Terms Definition</vt:lpstr>
      <vt:lpstr>Some translators have done this</vt:lpstr>
      <vt:lpstr>But the Bible Says:</vt:lpstr>
      <vt:lpstr>Consider the True Meaning</vt:lpstr>
      <vt:lpstr>Scriptural Examples</vt:lpstr>
      <vt:lpstr>bibleineverylanguage.org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121</cp:revision>
  <dcterms:created xsi:type="dcterms:W3CDTF">2019-03-18T18:21:25Z</dcterms:created>
  <dcterms:modified xsi:type="dcterms:W3CDTF">2021-05-06T15:27:54Z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