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A83F"/>
    <a:srgbClr val="FBA93D"/>
    <a:srgbClr val="0251D4"/>
    <a:srgbClr val="B95659"/>
    <a:srgbClr val="5B4A42"/>
    <a:srgbClr val="716557"/>
    <a:srgbClr val="FFFFFF"/>
    <a:srgbClr val="C3D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581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1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922E47-702F-41C5-8CDB-066C992632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36" b="1879"/>
          <a:stretch/>
        </p:blipFill>
        <p:spPr>
          <a:xfrm>
            <a:off x="0" y="2136205"/>
            <a:ext cx="9144000" cy="4492226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C023796-A35B-4799-9D24-4EC2193AFDD5}"/>
              </a:ext>
            </a:extLst>
          </p:cNvPr>
          <p:cNvSpPr/>
          <p:nvPr/>
        </p:nvSpPr>
        <p:spPr>
          <a:xfrm>
            <a:off x="1117635" y="637684"/>
            <a:ext cx="6908751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Technical Tools: BTT Writer</a:t>
            </a:r>
            <a:endParaRPr lang="en-US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73AAF0-AE2F-4202-98F3-9DEB7FA17BA6}"/>
              </a:ext>
            </a:extLst>
          </p:cNvPr>
          <p:cNvSpPr/>
          <p:nvPr/>
        </p:nvSpPr>
        <p:spPr>
          <a:xfrm>
            <a:off x="3144593" y="1455249"/>
            <a:ext cx="2854819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7 – Session 1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FB4E-29F7-4D29-8ACB-FB9938FD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Written Translation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468B06-2D60-44DE-975C-B07E47E75E4C}"/>
              </a:ext>
            </a:extLst>
          </p:cNvPr>
          <p:cNvGrpSpPr/>
          <p:nvPr/>
        </p:nvGrpSpPr>
        <p:grpSpPr>
          <a:xfrm>
            <a:off x="960588" y="1714186"/>
            <a:ext cx="7222825" cy="3429627"/>
            <a:chOff x="960588" y="1540392"/>
            <a:chExt cx="7222825" cy="342962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A401934-86CB-4DBE-8964-005D534AD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0213" y="2226819"/>
              <a:ext cx="2743200" cy="2743200"/>
            </a:xfrm>
            <a:prstGeom prst="ellipse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6B92408-6CC6-45F4-B033-52D8E70486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25" r="21931"/>
            <a:stretch/>
          </p:blipFill>
          <p:spPr>
            <a:xfrm>
              <a:off x="960588" y="2228286"/>
              <a:ext cx="2743200" cy="2740266"/>
            </a:xfrm>
            <a:prstGeom prst="ellipse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EA8544C-31EF-4C66-9C4B-1D16F446DFB7}"/>
                </a:ext>
              </a:extLst>
            </p:cNvPr>
            <p:cNvSpPr/>
            <p:nvPr/>
          </p:nvSpPr>
          <p:spPr>
            <a:xfrm>
              <a:off x="2043153" y="1540392"/>
              <a:ext cx="578069" cy="578069"/>
            </a:xfrm>
            <a:prstGeom prst="ellipse">
              <a:avLst/>
            </a:prstGeom>
            <a:solidFill>
              <a:srgbClr val="83A83F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9178AC2-0072-4323-9C58-276A68A99323}"/>
                </a:ext>
              </a:extLst>
            </p:cNvPr>
            <p:cNvSpPr/>
            <p:nvPr/>
          </p:nvSpPr>
          <p:spPr>
            <a:xfrm>
              <a:off x="6520684" y="1540392"/>
              <a:ext cx="578069" cy="578069"/>
            </a:xfrm>
            <a:prstGeom prst="ellipse">
              <a:avLst/>
            </a:prstGeom>
            <a:solidFill>
              <a:schemeClr val="accent2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1" name="Arrow: Left 10">
              <a:extLst>
                <a:ext uri="{FF2B5EF4-FFF2-40B4-BE49-F238E27FC236}">
                  <a16:creationId xmlns:a16="http://schemas.microsoft.com/office/drawing/2014/main" id="{C6837C69-AC99-4DD5-80BE-7C24357DC87C}"/>
                </a:ext>
              </a:extLst>
            </p:cNvPr>
            <p:cNvSpPr/>
            <p:nvPr/>
          </p:nvSpPr>
          <p:spPr>
            <a:xfrm flipH="1">
              <a:off x="4081760" y="3030133"/>
              <a:ext cx="980482" cy="1136572"/>
            </a:xfrm>
            <a:prstGeom prst="leftArrow">
              <a:avLst/>
            </a:prstGeom>
            <a:solidFill>
              <a:schemeClr val="accent2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592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FB4E-29F7-4D29-8ACB-FB9938FD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1152"/>
            <a:ext cx="7886700" cy="1325563"/>
          </a:xfrm>
        </p:spPr>
        <p:txBody>
          <a:bodyPr/>
          <a:lstStyle/>
          <a:p>
            <a:r>
              <a:rPr lang="en-US" dirty="0"/>
              <a:t>BTT Writer Advantages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D253344-70B7-45C1-A089-6945D12B0462}"/>
              </a:ext>
            </a:extLst>
          </p:cNvPr>
          <p:cNvGrpSpPr/>
          <p:nvPr/>
        </p:nvGrpSpPr>
        <p:grpSpPr>
          <a:xfrm>
            <a:off x="3773103" y="1630650"/>
            <a:ext cx="1597794" cy="2379917"/>
            <a:chOff x="3773103" y="1361142"/>
            <a:chExt cx="1597794" cy="237991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262EFD2-0D8C-442F-9211-46D817FD8DC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11165" y="2980224"/>
              <a:ext cx="152167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3FB920-F5EC-4834-8CA2-CFCA5D615566}"/>
                </a:ext>
              </a:extLst>
            </p:cNvPr>
            <p:cNvSpPr/>
            <p:nvPr/>
          </p:nvSpPr>
          <p:spPr>
            <a:xfrm>
              <a:off x="3773103" y="1361142"/>
              <a:ext cx="1597794" cy="1597794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txBody>
            <a:bodyPr wrap="none" rtlCol="0" anchor="ctr">
              <a:no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sz="2400" b="1" dirty="0">
                  <a:solidFill>
                    <a:srgbClr val="83A8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 Steps</a:t>
              </a:r>
              <a:br>
                <a:rPr lang="en-US" sz="2400" b="1" dirty="0">
                  <a:solidFill>
                    <a:srgbClr val="83A8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b="1" dirty="0">
                  <a:solidFill>
                    <a:srgbClr val="83A8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</a:t>
              </a:r>
              <a:br>
                <a:rPr lang="en-US" sz="2400" b="1" dirty="0">
                  <a:solidFill>
                    <a:srgbClr val="83A8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b="1" dirty="0">
                  <a:solidFill>
                    <a:srgbClr val="83A83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MAST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4D89E3-7CFB-49FD-84A8-65429A501208}"/>
              </a:ext>
            </a:extLst>
          </p:cNvPr>
          <p:cNvGrpSpPr/>
          <p:nvPr/>
        </p:nvGrpSpPr>
        <p:grpSpPr>
          <a:xfrm>
            <a:off x="1121728" y="3860599"/>
            <a:ext cx="2651375" cy="1597794"/>
            <a:chOff x="1121728" y="3591091"/>
            <a:chExt cx="2651375" cy="1597794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846230E-BCD5-45F7-9393-0F53BBBA6A31}"/>
                </a:ext>
              </a:extLst>
            </p:cNvPr>
            <p:cNvCxnSpPr>
              <a:cxnSpLocks/>
            </p:cNvCxnSpPr>
            <p:nvPr/>
          </p:nvCxnSpPr>
          <p:spPr>
            <a:xfrm>
              <a:off x="2251433" y="4389988"/>
              <a:ext cx="152167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CFCC36D-B8CE-4370-B24A-F4DAE626A7C0}"/>
                </a:ext>
              </a:extLst>
            </p:cNvPr>
            <p:cNvGrpSpPr/>
            <p:nvPr/>
          </p:nvGrpSpPr>
          <p:grpSpPr>
            <a:xfrm>
              <a:off x="1121728" y="3591091"/>
              <a:ext cx="1597794" cy="1597794"/>
              <a:chOff x="1121728" y="3494838"/>
              <a:chExt cx="1597794" cy="1597794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33C6B3F-6DD0-45C5-9DB3-0D6079D11E12}"/>
                  </a:ext>
                </a:extLst>
              </p:cNvPr>
              <p:cNvSpPr/>
              <p:nvPr/>
            </p:nvSpPr>
            <p:spPr>
              <a:xfrm>
                <a:off x="1121728" y="3494838"/>
                <a:ext cx="1597794" cy="159779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txBody>
              <a:bodyPr wrap="none" rtlCol="0" anchor="ctr">
                <a:noAutofit/>
              </a:bodyPr>
              <a:lstStyle/>
              <a:p>
                <a:pPr algn="ctr"/>
                <a:endParaRPr lang="en-US" sz="2000" b="1" dirty="0">
                  <a:solidFill>
                    <a:srgbClr val="7165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Star: 10 Points 17">
                <a:extLst>
                  <a:ext uri="{FF2B5EF4-FFF2-40B4-BE49-F238E27FC236}">
                    <a16:creationId xmlns:a16="http://schemas.microsoft.com/office/drawing/2014/main" id="{9A6EA611-12AB-4F45-AEC4-4A981D1396B5}"/>
                  </a:ext>
                </a:extLst>
              </p:cNvPr>
              <p:cNvSpPr/>
              <p:nvPr/>
            </p:nvSpPr>
            <p:spPr>
              <a:xfrm rot="20642370">
                <a:off x="1319047" y="3673402"/>
                <a:ext cx="1203157" cy="1240666"/>
              </a:xfrm>
              <a:prstGeom prst="star10">
                <a:avLst>
                  <a:gd name="adj" fmla="val 40507"/>
                  <a:gd name="hf" fmla="val 105146"/>
                </a:avLst>
              </a:prstGeom>
              <a:solidFill>
                <a:schemeClr val="accent2"/>
              </a:solidFill>
            </p:spPr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FREE</a:t>
                </a: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7AA59B9-454D-4D96-BC35-4BA95C25D5D6}"/>
              </a:ext>
            </a:extLst>
          </p:cNvPr>
          <p:cNvGrpSpPr/>
          <p:nvPr/>
        </p:nvGrpSpPr>
        <p:grpSpPr>
          <a:xfrm>
            <a:off x="1858060" y="2143352"/>
            <a:ext cx="2100133" cy="2045082"/>
            <a:chOff x="1858060" y="1873844"/>
            <a:chExt cx="2100133" cy="2045082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8683068-79A2-45E7-9CDF-930EB9DFE8EF}"/>
                </a:ext>
              </a:extLst>
            </p:cNvPr>
            <p:cNvCxnSpPr>
              <a:cxnSpLocks/>
            </p:cNvCxnSpPr>
            <p:nvPr/>
          </p:nvCxnSpPr>
          <p:spPr>
            <a:xfrm>
              <a:off x="2993184" y="3059712"/>
              <a:ext cx="965009" cy="85921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BF09039-8451-42F9-A24F-E5DB66285AF1}"/>
                </a:ext>
              </a:extLst>
            </p:cNvPr>
            <p:cNvGrpSpPr/>
            <p:nvPr/>
          </p:nvGrpSpPr>
          <p:grpSpPr>
            <a:xfrm>
              <a:off x="1858060" y="1873844"/>
              <a:ext cx="1597794" cy="1597794"/>
              <a:chOff x="1858060" y="1777591"/>
              <a:chExt cx="1597794" cy="1597794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8360E6A-B71C-48AB-A277-205A8E963F32}"/>
                  </a:ext>
                </a:extLst>
              </p:cNvPr>
              <p:cNvSpPr/>
              <p:nvPr/>
            </p:nvSpPr>
            <p:spPr>
              <a:xfrm>
                <a:off x="1858060" y="1777591"/>
                <a:ext cx="1597794" cy="159779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en-US" sz="2000" dirty="0">
                  <a:solidFill>
                    <a:srgbClr val="7165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B4DF5DE4-9CB2-4FD8-B86B-A0B5005F00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1808" y="2093026"/>
                <a:ext cx="1018383" cy="818852"/>
              </a:xfrm>
              <a:prstGeom prst="rect">
                <a:avLst/>
              </a:prstGeom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138645F-CC1F-442A-9A36-F7F28F4DF1B2}"/>
                  </a:ext>
                </a:extLst>
              </p:cNvPr>
              <p:cNvGrpSpPr/>
              <p:nvPr/>
            </p:nvGrpSpPr>
            <p:grpSpPr>
              <a:xfrm>
                <a:off x="2065395" y="2450220"/>
                <a:ext cx="486637" cy="631183"/>
                <a:chOff x="3289460" y="1765508"/>
                <a:chExt cx="486637" cy="631183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6013E1E-11BA-417C-A571-955AEB81076D}"/>
                    </a:ext>
                  </a:extLst>
                </p:cNvPr>
                <p:cNvSpPr/>
                <p:nvPr/>
              </p:nvSpPr>
              <p:spPr>
                <a:xfrm>
                  <a:off x="3314702" y="1803566"/>
                  <a:ext cx="437621" cy="56036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2000" dirty="0">
                    <a:solidFill>
                      <a:srgbClr val="7165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122D395B-4E27-4EA1-8CA5-98053F3F71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9460" y="1765508"/>
                  <a:ext cx="486637" cy="631183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7E92686-FA06-4C64-B13C-F966526F0A45}"/>
              </a:ext>
            </a:extLst>
          </p:cNvPr>
          <p:cNvGrpSpPr/>
          <p:nvPr/>
        </p:nvGrpSpPr>
        <p:grpSpPr>
          <a:xfrm>
            <a:off x="5185807" y="2143352"/>
            <a:ext cx="2037568" cy="2045082"/>
            <a:chOff x="5185807" y="1873844"/>
            <a:chExt cx="2037568" cy="2045082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D9F745-4F4C-4FF1-8E20-88A1BC7A05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5807" y="3059712"/>
              <a:ext cx="965009" cy="859214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29B7B65-B0BA-4ACB-99AB-2368B95A6E28}"/>
                </a:ext>
              </a:extLst>
            </p:cNvPr>
            <p:cNvGrpSpPr/>
            <p:nvPr/>
          </p:nvGrpSpPr>
          <p:grpSpPr>
            <a:xfrm>
              <a:off x="5625581" y="1873844"/>
              <a:ext cx="1597794" cy="1597794"/>
              <a:chOff x="5625581" y="1873844"/>
              <a:chExt cx="1597794" cy="1597794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9EF31E4-8E85-48AF-80B2-E40803C545AD}"/>
                  </a:ext>
                </a:extLst>
              </p:cNvPr>
              <p:cNvSpPr/>
              <p:nvPr/>
            </p:nvSpPr>
            <p:spPr>
              <a:xfrm>
                <a:off x="5625581" y="1873844"/>
                <a:ext cx="1597794" cy="159779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en-US" sz="2000" dirty="0">
                  <a:solidFill>
                    <a:srgbClr val="7165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F81EE8D-E755-4FA3-A9A3-99A3527D83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0318" y="2154130"/>
                <a:ext cx="1128320" cy="1076014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478781F-274C-4B2A-A54B-0594499E9A04}"/>
              </a:ext>
            </a:extLst>
          </p:cNvPr>
          <p:cNvGrpSpPr/>
          <p:nvPr/>
        </p:nvGrpSpPr>
        <p:grpSpPr>
          <a:xfrm>
            <a:off x="5411727" y="3860599"/>
            <a:ext cx="2600536" cy="1597794"/>
            <a:chOff x="5411727" y="3591091"/>
            <a:chExt cx="2600536" cy="159779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110694B-8422-4EB5-9455-897F3A286D80}"/>
                </a:ext>
              </a:extLst>
            </p:cNvPr>
            <p:cNvCxnSpPr>
              <a:cxnSpLocks/>
            </p:cNvCxnSpPr>
            <p:nvPr/>
          </p:nvCxnSpPr>
          <p:spPr>
            <a:xfrm>
              <a:off x="5411727" y="4389988"/>
              <a:ext cx="152167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DE5054D-5ABE-4335-9974-91BD19424DDD}"/>
                </a:ext>
              </a:extLst>
            </p:cNvPr>
            <p:cNvGrpSpPr/>
            <p:nvPr/>
          </p:nvGrpSpPr>
          <p:grpSpPr>
            <a:xfrm>
              <a:off x="6414469" y="3591091"/>
              <a:ext cx="1597794" cy="1597794"/>
              <a:chOff x="6414469" y="3591091"/>
              <a:chExt cx="1597794" cy="1597794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DD08D76-FDF7-4C2E-8E60-7CC0DA7E87E4}"/>
                  </a:ext>
                </a:extLst>
              </p:cNvPr>
              <p:cNvSpPr/>
              <p:nvPr/>
            </p:nvSpPr>
            <p:spPr>
              <a:xfrm>
                <a:off x="6414469" y="3591091"/>
                <a:ext cx="1597794" cy="1597794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txBody>
              <a:bodyPr wrap="none" rtlCol="0" anchor="b">
                <a:noAutofit/>
              </a:bodyPr>
              <a:lstStyle/>
              <a:p>
                <a:pPr algn="ctr"/>
                <a:endParaRPr lang="en-US" sz="2200" b="1" dirty="0">
                  <a:solidFill>
                    <a:srgbClr val="83A83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sz="2200" b="1" dirty="0">
                    <a:solidFill>
                      <a:srgbClr val="83A8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Easy</a:t>
                </a:r>
                <a:br>
                  <a:rPr lang="en-US" sz="2200" b="1" dirty="0">
                    <a:solidFill>
                      <a:srgbClr val="83A8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2200" b="1" dirty="0">
                    <a:solidFill>
                      <a:srgbClr val="83A83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Upload</a:t>
                </a:r>
              </a:p>
            </p:txBody>
          </p:sp>
          <p:sp>
            <p:nvSpPr>
              <p:cNvPr id="38" name="Arrow: Left 37">
                <a:extLst>
                  <a:ext uri="{FF2B5EF4-FFF2-40B4-BE49-F238E27FC236}">
                    <a16:creationId xmlns:a16="http://schemas.microsoft.com/office/drawing/2014/main" id="{974747D8-C912-40F8-9439-E99D6DDD218F}"/>
                  </a:ext>
                </a:extLst>
              </p:cNvPr>
              <p:cNvSpPr/>
              <p:nvPr/>
            </p:nvSpPr>
            <p:spPr>
              <a:xfrm rot="16200000" flipH="1">
                <a:off x="6963544" y="3499019"/>
                <a:ext cx="499644" cy="914796"/>
              </a:xfrm>
              <a:prstGeom prst="leftArrow">
                <a:avLst>
                  <a:gd name="adj1" fmla="val 50000"/>
                  <a:gd name="adj2" fmla="val 59333"/>
                </a:avLst>
              </a:prstGeom>
              <a:solidFill>
                <a:schemeClr val="accent2"/>
              </a:solidFill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en-US" sz="2000" dirty="0">
                  <a:solidFill>
                    <a:srgbClr val="7165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5A68E5-CE5A-493B-8ADA-98BDCE1473A7}"/>
              </a:ext>
            </a:extLst>
          </p:cNvPr>
          <p:cNvGrpSpPr/>
          <p:nvPr/>
        </p:nvGrpSpPr>
        <p:grpSpPr>
          <a:xfrm>
            <a:off x="3036771" y="3499652"/>
            <a:ext cx="3070458" cy="2319688"/>
            <a:chOff x="3036771" y="2521819"/>
            <a:chExt cx="3070458" cy="231968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F94EFFE-DDDA-4228-95ED-C4A47BCA646F}"/>
                </a:ext>
              </a:extLst>
            </p:cNvPr>
            <p:cNvSpPr/>
            <p:nvPr/>
          </p:nvSpPr>
          <p:spPr>
            <a:xfrm>
              <a:off x="3036771" y="2521819"/>
              <a:ext cx="3070458" cy="231968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251D4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336C00-099A-4C8B-9EC9-FE053D4E4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9816" y="3032734"/>
              <a:ext cx="2604369" cy="1297858"/>
            </a:xfrm>
            <a:prstGeom prst="roundRect">
              <a:avLst>
                <a:gd name="adj" fmla="val 24083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394528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FB4E-29F7-4D29-8ACB-FB9938FD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01152"/>
            <a:ext cx="7886700" cy="1325563"/>
          </a:xfrm>
        </p:spPr>
        <p:txBody>
          <a:bodyPr/>
          <a:lstStyle/>
          <a:p>
            <a:r>
              <a:rPr lang="en-US" dirty="0"/>
              <a:t>Additional Free Programs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0A4379A-9111-4EF9-915F-28DEDF38A824}"/>
              </a:ext>
            </a:extLst>
          </p:cNvPr>
          <p:cNvSpPr/>
          <p:nvPr/>
        </p:nvSpPr>
        <p:spPr>
          <a:xfrm>
            <a:off x="659330" y="1991410"/>
            <a:ext cx="3744228" cy="3105168"/>
          </a:xfrm>
          <a:prstGeom prst="roundRect">
            <a:avLst>
              <a:gd name="adj" fmla="val 9228"/>
            </a:avLst>
          </a:prstGeom>
          <a:solidFill>
            <a:schemeClr val="bg2"/>
          </a:solidFill>
          <a:ln w="381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06459D9-2E81-46BE-95E1-F38203660A7D}"/>
              </a:ext>
            </a:extLst>
          </p:cNvPr>
          <p:cNvSpPr/>
          <p:nvPr/>
        </p:nvSpPr>
        <p:spPr>
          <a:xfrm>
            <a:off x="4740442" y="1991410"/>
            <a:ext cx="3744228" cy="3105168"/>
          </a:xfrm>
          <a:prstGeom prst="roundRect">
            <a:avLst>
              <a:gd name="adj" fmla="val 9228"/>
            </a:avLst>
          </a:prstGeom>
          <a:solidFill>
            <a:schemeClr val="bg2"/>
          </a:solidFill>
          <a:ln w="38100"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97A20D-8263-4247-B788-398D7BEAE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215" y="2911133"/>
            <a:ext cx="3666682" cy="126572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BD97429-9946-4561-8253-82507637AF64}"/>
              </a:ext>
            </a:extLst>
          </p:cNvPr>
          <p:cNvGrpSpPr/>
          <p:nvPr/>
        </p:nvGrpSpPr>
        <p:grpSpPr>
          <a:xfrm>
            <a:off x="871086" y="2220019"/>
            <a:ext cx="3298458" cy="2647950"/>
            <a:chOff x="0" y="2483336"/>
            <a:chExt cx="3298458" cy="264795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A0DF732-AA5E-4599-9FAA-01C2F3E23E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5F9FC"/>
                </a:clrFrom>
                <a:clrTo>
                  <a:srgbClr val="F5F9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238"/>
            <a:stretch/>
          </p:blipFill>
          <p:spPr>
            <a:xfrm>
              <a:off x="0" y="2483336"/>
              <a:ext cx="3202205" cy="264795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6C9794C-D0AE-4B2D-82BE-62E914C4C41F}"/>
                </a:ext>
              </a:extLst>
            </p:cNvPr>
            <p:cNvSpPr/>
            <p:nvPr/>
          </p:nvSpPr>
          <p:spPr>
            <a:xfrm>
              <a:off x="2752826" y="2502568"/>
              <a:ext cx="545632" cy="548640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599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CF9A-7C0F-4072-9ADA-D0DC88F25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Free Tools: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55758-E775-4AE1-96AC-D29D737FBBB4}"/>
              </a:ext>
            </a:extLst>
          </p:cNvPr>
          <p:cNvSpPr txBox="1"/>
          <p:nvPr/>
        </p:nvSpPr>
        <p:spPr>
          <a:xfrm>
            <a:off x="813407" y="5913008"/>
            <a:ext cx="7517187" cy="49244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600" b="1" dirty="0">
                <a:solidFill>
                  <a:schemeClr val="tx2"/>
                </a:solidFill>
              </a:rPr>
              <a:t>Need help?            </a:t>
            </a:r>
            <a:r>
              <a:rPr lang="en-US" sz="2600" b="1" dirty="0">
                <a:solidFill>
                  <a:schemeClr val="accent1"/>
                </a:solidFill>
                <a:effectLst/>
                <a:ea typeface="Calibri" panose="020F0502020204030204" pitchFamily="34" charset="0"/>
              </a:rPr>
              <a:t>TS@WycliffeAssociates.org</a:t>
            </a:r>
            <a:endParaRPr lang="en-US" sz="2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360D20-50AC-4081-BDA9-2840C63EDE8C}"/>
              </a:ext>
            </a:extLst>
          </p:cNvPr>
          <p:cNvSpPr txBox="1"/>
          <p:nvPr/>
        </p:nvSpPr>
        <p:spPr>
          <a:xfrm>
            <a:off x="1771048" y="1214229"/>
            <a:ext cx="5601904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https://bibleineverylanguage.org/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688FCB-5329-4DB7-BEB0-F73D3A468039}"/>
              </a:ext>
            </a:extLst>
          </p:cNvPr>
          <p:cNvGrpSpPr/>
          <p:nvPr/>
        </p:nvGrpSpPr>
        <p:grpSpPr>
          <a:xfrm>
            <a:off x="1144206" y="1769825"/>
            <a:ext cx="6855588" cy="3687698"/>
            <a:chOff x="1236846" y="1712075"/>
            <a:chExt cx="6855588" cy="368769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F52EACA-70E1-4948-8823-EAE3B0062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6846" y="1712075"/>
              <a:ext cx="6855588" cy="3687698"/>
            </a:xfrm>
            <a:prstGeom prst="roundRect">
              <a:avLst>
                <a:gd name="adj" fmla="val 6227"/>
              </a:avLst>
            </a:prstGeom>
          </p:spPr>
        </p:pic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A595AF1C-CC64-47B8-A440-081416729F2B}"/>
                </a:ext>
              </a:extLst>
            </p:cNvPr>
            <p:cNvSpPr/>
            <p:nvPr/>
          </p:nvSpPr>
          <p:spPr>
            <a:xfrm rot="16200000" flipH="1">
              <a:off x="5676392" y="2130975"/>
              <a:ext cx="537266" cy="622797"/>
            </a:xfrm>
            <a:prstGeom prst="leftArrow">
              <a:avLst/>
            </a:prstGeom>
            <a:solidFill>
              <a:schemeClr val="accent3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1FB2766-5424-4A85-8502-9A244E24F9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3196">
            <a:off x="2861082" y="5753950"/>
            <a:ext cx="808985" cy="75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29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37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95659"/>
        </a:solidFill>
      </a:spPr>
      <a:bodyPr wrap="square" rtlCol="0" anchor="ctr">
        <a:no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6" ma:contentTypeDescription="Create a new document." ma:contentTypeScope="" ma:versionID="34ca4d5dec8541b93d160618231a9031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ecbbf5f4c01f0a3496800e153c6dd9e6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C5342BA-E7BF-4DFA-9BB0-9FDA9261F94A}"/>
</file>

<file path=customXml/itemProps2.xml><?xml version="1.0" encoding="utf-8"?>
<ds:datastoreItem xmlns:ds="http://schemas.openxmlformats.org/officeDocument/2006/customXml" ds:itemID="{991F607D-CB57-499B-8A7D-9557E4BA564D}"/>
</file>

<file path=customXml/itemProps3.xml><?xml version="1.0" encoding="utf-8"?>
<ds:datastoreItem xmlns:ds="http://schemas.openxmlformats.org/officeDocument/2006/customXml" ds:itemID="{CFB39D8C-C1F8-4C16-B0F0-5B7E48C297C5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1013</TotalTime>
  <Words>48</Words>
  <Application>Microsoft Office PowerPoint</Application>
  <PresentationFormat>On-screen Show 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Office Theme</vt:lpstr>
      <vt:lpstr>PowerPoint Presentation</vt:lpstr>
      <vt:lpstr>Written Translation</vt:lpstr>
      <vt:lpstr>BTT Writer Advantages</vt:lpstr>
      <vt:lpstr>Additional Free Programs</vt:lpstr>
      <vt:lpstr>Download Free Tools: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125</cp:revision>
  <dcterms:created xsi:type="dcterms:W3CDTF">2019-03-18T18:21:25Z</dcterms:created>
  <dcterms:modified xsi:type="dcterms:W3CDTF">2021-04-01T18:54:28Z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