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1"/>
  </p:notesMasterIdLst>
  <p:sldIdLst>
    <p:sldId id="260" r:id="rId5"/>
    <p:sldId id="286" r:id="rId6"/>
    <p:sldId id="287" r:id="rId7"/>
    <p:sldId id="289" r:id="rId8"/>
    <p:sldId id="290" r:id="rId9"/>
    <p:sldId id="280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D93"/>
    <a:srgbClr val="716557"/>
    <a:srgbClr val="FBA93D"/>
    <a:srgbClr val="B95659"/>
    <a:srgbClr val="83A8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31"/>
    <p:restoredTop sz="95694" autoAdjust="0"/>
  </p:normalViewPr>
  <p:slideViewPr>
    <p:cSldViewPr snapToGrid="0">
      <p:cViewPr varScale="1">
        <p:scale>
          <a:sx n="72" d="100"/>
          <a:sy n="72" d="100"/>
        </p:scale>
        <p:origin x="66" y="87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73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Todd" userId="4b91a100-45df-43f1-acb1-8cb1245d7840" providerId="ADAL" clId="{93197F20-F126-4FC3-90B5-1769F6EDC525}"/>
    <pc:docChg chg="modSld">
      <pc:chgData name="Sam Todd" userId="4b91a100-45df-43f1-acb1-8cb1245d7840" providerId="ADAL" clId="{93197F20-F126-4FC3-90B5-1769F6EDC525}" dt="2023-02-08T13:58:09.743" v="11" actId="20577"/>
      <pc:docMkLst>
        <pc:docMk/>
      </pc:docMkLst>
      <pc:sldChg chg="modSp mod">
        <pc:chgData name="Sam Todd" userId="4b91a100-45df-43f1-acb1-8cb1245d7840" providerId="ADAL" clId="{93197F20-F126-4FC3-90B5-1769F6EDC525}" dt="2023-02-08T13:58:09.743" v="11" actId="20577"/>
        <pc:sldMkLst>
          <pc:docMk/>
          <pc:sldMk cId="3843396759" sldId="287"/>
        </pc:sldMkLst>
        <pc:spChg chg="mod">
          <ac:chgData name="Sam Todd" userId="4b91a100-45df-43f1-acb1-8cb1245d7840" providerId="ADAL" clId="{93197F20-F126-4FC3-90B5-1769F6EDC525}" dt="2023-02-08T13:58:09.743" v="11" actId="20577"/>
          <ac:spMkLst>
            <pc:docMk/>
            <pc:sldMk cId="3843396759" sldId="287"/>
            <ac:spMk id="11" creationId="{0C13EEB7-5253-432B-BC9E-A64222912B37}"/>
          </ac:spMkLst>
        </pc:spChg>
      </pc:sldChg>
      <pc:sldChg chg="modSp mod">
        <pc:chgData name="Sam Todd" userId="4b91a100-45df-43f1-acb1-8cb1245d7840" providerId="ADAL" clId="{93197F20-F126-4FC3-90B5-1769F6EDC525}" dt="2023-02-08T13:57:44.897" v="7" actId="20577"/>
        <pc:sldMkLst>
          <pc:docMk/>
          <pc:sldMk cId="892578344" sldId="289"/>
        </pc:sldMkLst>
        <pc:spChg chg="mod">
          <ac:chgData name="Sam Todd" userId="4b91a100-45df-43f1-acb1-8cb1245d7840" providerId="ADAL" clId="{93197F20-F126-4FC3-90B5-1769F6EDC525}" dt="2023-02-08T13:57:42.814" v="5" actId="20577"/>
          <ac:spMkLst>
            <pc:docMk/>
            <pc:sldMk cId="892578344" sldId="289"/>
            <ac:spMk id="8" creationId="{31071C1A-19E1-407F-A63D-01473C5F064F}"/>
          </ac:spMkLst>
        </pc:spChg>
        <pc:spChg chg="mod">
          <ac:chgData name="Sam Todd" userId="4b91a100-45df-43f1-acb1-8cb1245d7840" providerId="ADAL" clId="{93197F20-F126-4FC3-90B5-1769F6EDC525}" dt="2023-02-08T13:57:44.897" v="7" actId="20577"/>
          <ac:spMkLst>
            <pc:docMk/>
            <pc:sldMk cId="892578344" sldId="289"/>
            <ac:spMk id="10" creationId="{924F9A69-55DC-4025-B93D-07FD2E33322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39B3C9-13A9-6540-8F68-9A544DD081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43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E2903B1-52C5-4A15-8942-79D6C52317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41" b="9120"/>
          <a:stretch/>
        </p:blipFill>
        <p:spPr>
          <a:xfrm>
            <a:off x="-5542" y="2054831"/>
            <a:ext cx="9149542" cy="4654195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576863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 Owned Bible Translation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49D504-46F0-4A4B-9416-D65BBF0F21F1}"/>
              </a:ext>
            </a:extLst>
          </p:cNvPr>
          <p:cNvSpPr/>
          <p:nvPr/>
        </p:nvSpPr>
        <p:spPr>
          <a:xfrm>
            <a:off x="3839268" y="1298671"/>
            <a:ext cx="1465466" cy="492443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Beliefs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1EF111C5-B166-4BA2-8365-DEC464A747FC}"/>
              </a:ext>
            </a:extLst>
          </p:cNvPr>
          <p:cNvSpPr txBox="1"/>
          <p:nvPr/>
        </p:nvSpPr>
        <p:spPr>
          <a:xfrm>
            <a:off x="940255" y="724274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0CE85-8EB8-47BB-B703-112CEB9A68EE}"/>
              </a:ext>
            </a:extLst>
          </p:cNvPr>
          <p:cNvSpPr txBox="1"/>
          <p:nvPr/>
        </p:nvSpPr>
        <p:spPr>
          <a:xfrm>
            <a:off x="940255" y="2298020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4DC3A3-D842-4568-8CA9-38CECCDBC9AC}"/>
              </a:ext>
            </a:extLst>
          </p:cNvPr>
          <p:cNvSpPr txBox="1"/>
          <p:nvPr/>
        </p:nvSpPr>
        <p:spPr>
          <a:xfrm>
            <a:off x="370115" y="3840661"/>
            <a:ext cx="336096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951BCB-C762-489C-B286-360062A8C41D}"/>
              </a:ext>
            </a:extLst>
          </p:cNvPr>
          <p:cNvSpPr txBox="1"/>
          <p:nvPr/>
        </p:nvSpPr>
        <p:spPr>
          <a:xfrm>
            <a:off x="550410" y="5383302"/>
            <a:ext cx="300037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Accountability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B699D-2B23-4CC1-B870-21A39D1AB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4831" y="4685015"/>
            <a:ext cx="4412797" cy="1846413"/>
          </a:xfrm>
        </p:spPr>
        <p:txBody>
          <a:bodyPr/>
          <a:lstStyle/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Know their language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and culture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Have shared meaning through oral translation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CD29465-DE3C-41C4-AE19-ECCF5FACEC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19" b="3019"/>
          <a:stretch/>
        </p:blipFill>
        <p:spPr>
          <a:xfrm>
            <a:off x="4241344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681DF8-EF2B-4E77-A6C4-FB2DE1C6960C}"/>
              </a:ext>
            </a:extLst>
          </p:cNvPr>
          <p:cNvSpPr txBox="1"/>
          <p:nvPr/>
        </p:nvSpPr>
        <p:spPr>
          <a:xfrm>
            <a:off x="4241344" y="4071308"/>
            <a:ext cx="4339772" cy="523220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Local believers:</a:t>
            </a:r>
          </a:p>
        </p:txBody>
      </p:sp>
    </p:spTree>
    <p:extLst>
      <p:ext uri="{BB962C8B-B14F-4D97-AF65-F5344CB8AC3E}">
        <p14:creationId xmlns:p14="http://schemas.microsoft.com/office/powerpoint/2010/main" val="99088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2974CE29-7276-482B-9500-2CB895B0AD6C}"/>
              </a:ext>
            </a:extLst>
          </p:cNvPr>
          <p:cNvSpPr txBox="1"/>
          <p:nvPr/>
        </p:nvSpPr>
        <p:spPr>
          <a:xfrm>
            <a:off x="940255" y="755379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7496FC-E881-464A-AD80-AD3FC3A4E267}"/>
              </a:ext>
            </a:extLst>
          </p:cNvPr>
          <p:cNvSpPr txBox="1"/>
          <p:nvPr/>
        </p:nvSpPr>
        <p:spPr>
          <a:xfrm>
            <a:off x="940255" y="2266915"/>
            <a:ext cx="2220685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A05E6-7EA6-4FEE-9F91-5127A4DF0006}"/>
              </a:ext>
            </a:extLst>
          </p:cNvPr>
          <p:cNvSpPr txBox="1"/>
          <p:nvPr/>
        </p:nvSpPr>
        <p:spPr>
          <a:xfrm>
            <a:off x="370115" y="3840661"/>
            <a:ext cx="336096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D2A024-D187-4D89-9F15-D0AA428F2627}"/>
              </a:ext>
            </a:extLst>
          </p:cNvPr>
          <p:cNvSpPr txBox="1"/>
          <p:nvPr/>
        </p:nvSpPr>
        <p:spPr>
          <a:xfrm>
            <a:off x="550410" y="5383302"/>
            <a:ext cx="300037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Accountability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1587509-A3CE-4898-9970-32B1A0FD4B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C13EEB7-5253-432B-BC9E-A64222912B37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God’s Spirit gives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>
                <a:solidFill>
                  <a:schemeClr val="accent2"/>
                </a:solidFill>
              </a:rPr>
              <a:t>the Local Church</a:t>
            </a:r>
            <a:r>
              <a:rPr lang="en-US" sz="2800" b="1" dirty="0">
                <a:solidFill>
                  <a:schemeClr val="accent2"/>
                </a:solidFill>
              </a:rPr>
              <a:t>: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4BFC1B0-77B0-498C-A351-A1CD9B6EDA48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Authority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Wisdom</a:t>
            </a:r>
          </a:p>
        </p:txBody>
      </p:sp>
    </p:spTree>
    <p:extLst>
      <p:ext uri="{BB962C8B-B14F-4D97-AF65-F5344CB8AC3E}">
        <p14:creationId xmlns:p14="http://schemas.microsoft.com/office/powerpoint/2010/main" val="3843396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9EDC98B-C83A-C34B-AD55-EE18CF7F5947}"/>
              </a:ext>
            </a:extLst>
          </p:cNvPr>
          <p:cNvSpPr txBox="1"/>
          <p:nvPr/>
        </p:nvSpPr>
        <p:spPr>
          <a:xfrm>
            <a:off x="940255" y="755379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CD88C5-B957-754F-9090-D7BF928EF54A}"/>
              </a:ext>
            </a:extLst>
          </p:cNvPr>
          <p:cNvSpPr txBox="1"/>
          <p:nvPr/>
        </p:nvSpPr>
        <p:spPr>
          <a:xfrm>
            <a:off x="940255" y="2298020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40784B-17BC-AE4E-9BB5-0DB7E7CE9C8B}"/>
              </a:ext>
            </a:extLst>
          </p:cNvPr>
          <p:cNvSpPr txBox="1"/>
          <p:nvPr/>
        </p:nvSpPr>
        <p:spPr>
          <a:xfrm>
            <a:off x="370115" y="3809556"/>
            <a:ext cx="3360964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8D1DC0-61CB-E44E-A3BE-586930F24E90}"/>
              </a:ext>
            </a:extLst>
          </p:cNvPr>
          <p:cNvSpPr txBox="1"/>
          <p:nvPr/>
        </p:nvSpPr>
        <p:spPr>
          <a:xfrm>
            <a:off x="550410" y="5383302"/>
            <a:ext cx="300037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Accountability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72C4E5E-95BA-0F47-8DA2-BBB52FE20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47" r="1047"/>
          <a:stretch/>
        </p:blipFill>
        <p:spPr>
          <a:xfrm>
            <a:off x="4157794" y="898989"/>
            <a:ext cx="4506869" cy="2598948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1071C1A-19E1-407F-A63D-01473C5F064F}"/>
              </a:ext>
            </a:extLst>
          </p:cNvPr>
          <p:cNvSpPr txBox="1"/>
          <p:nvPr/>
        </p:nvSpPr>
        <p:spPr>
          <a:xfrm>
            <a:off x="4241344" y="370143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The Local Church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800" b="1" dirty="0">
                <a:solidFill>
                  <a:schemeClr val="accent2"/>
                </a:solidFill>
              </a:rPr>
              <a:t>is Responsible for: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24F9A69-55DC-4025-B93D-07FD2E333228}"/>
              </a:ext>
            </a:extLst>
          </p:cNvPr>
          <p:cNvSpPr txBox="1">
            <a:spLocks/>
          </p:cNvSpPr>
          <p:nvPr/>
        </p:nvSpPr>
        <p:spPr>
          <a:xfrm>
            <a:off x="4204831" y="4828224"/>
            <a:ext cx="4412797" cy="1449286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Evangelism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Discipleship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Bible Translation</a:t>
            </a:r>
          </a:p>
        </p:txBody>
      </p:sp>
    </p:spTree>
    <p:extLst>
      <p:ext uri="{BB962C8B-B14F-4D97-AF65-F5344CB8AC3E}">
        <p14:creationId xmlns:p14="http://schemas.microsoft.com/office/powerpoint/2010/main" val="8925783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F6F33E6-9F59-CB43-A8D9-CAB751B31210}"/>
              </a:ext>
            </a:extLst>
          </p:cNvPr>
          <p:cNvSpPr txBox="1"/>
          <p:nvPr/>
        </p:nvSpPr>
        <p:spPr>
          <a:xfrm>
            <a:off x="940255" y="755379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7C23DF-B7E2-9C45-87E1-3D6A97E6AE0D}"/>
              </a:ext>
            </a:extLst>
          </p:cNvPr>
          <p:cNvSpPr txBox="1"/>
          <p:nvPr/>
        </p:nvSpPr>
        <p:spPr>
          <a:xfrm>
            <a:off x="940255" y="2298020"/>
            <a:ext cx="2220685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Authority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9B4BC-CE4D-0A48-9084-2AC649073261}"/>
              </a:ext>
            </a:extLst>
          </p:cNvPr>
          <p:cNvSpPr txBox="1"/>
          <p:nvPr/>
        </p:nvSpPr>
        <p:spPr>
          <a:xfrm>
            <a:off x="370115" y="3840661"/>
            <a:ext cx="3360964" cy="584775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Responsibility</a:t>
            </a:r>
            <a:endParaRPr lang="en-US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93B72-640D-8F4B-AE35-0EC80D3316E3}"/>
              </a:ext>
            </a:extLst>
          </p:cNvPr>
          <p:cNvSpPr txBox="1"/>
          <p:nvPr/>
        </p:nvSpPr>
        <p:spPr>
          <a:xfrm>
            <a:off x="370116" y="5352197"/>
            <a:ext cx="3360964" cy="646986"/>
          </a:xfrm>
          <a:prstGeom prst="roundRect">
            <a:avLst/>
          </a:prstGeom>
          <a:solidFill>
            <a:schemeClr val="accent2"/>
          </a:solidFill>
        </p:spPr>
        <p:txBody>
          <a:bodyPr wrap="square" anchor="ctr">
            <a:spAutoFit/>
          </a:bodyPr>
          <a:lstStyle/>
          <a:p>
            <a:pPr algn="ctr"/>
            <a: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Accountability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885E6F-8E6E-0445-A9A0-A3676534AB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4" b="1714"/>
          <a:stretch/>
        </p:blipFill>
        <p:spPr>
          <a:xfrm>
            <a:off x="4241345" y="755379"/>
            <a:ext cx="4339772" cy="3143250"/>
          </a:xfrm>
          <a:prstGeom prst="roundRect">
            <a:avLst>
              <a:gd name="adj" fmla="val 8702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6E3C5E-AE39-45F3-B5F3-D5E8D96D6CDA}"/>
              </a:ext>
            </a:extLst>
          </p:cNvPr>
          <p:cNvSpPr txBox="1"/>
          <p:nvPr/>
        </p:nvSpPr>
        <p:spPr>
          <a:xfrm>
            <a:off x="4241344" y="4071308"/>
            <a:ext cx="4339772" cy="954107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L="0" indent="0" algn="ctr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800" b="1" dirty="0">
                <a:solidFill>
                  <a:schemeClr val="accent2"/>
                </a:solidFill>
              </a:rPr>
              <a:t>Translators are accountable to: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C2EAE1B-71CC-48C6-AB62-05616C8401A5}"/>
              </a:ext>
            </a:extLst>
          </p:cNvPr>
          <p:cNvSpPr txBox="1">
            <a:spLocks/>
          </p:cNvSpPr>
          <p:nvPr/>
        </p:nvSpPr>
        <p:spPr>
          <a:xfrm>
            <a:off x="4204831" y="5198094"/>
            <a:ext cx="4412797" cy="1125085"/>
          </a:xfrm>
          <a:prstGeom prst="rect">
            <a:avLst/>
          </a:prstGeom>
        </p:spPr>
        <p:txBody>
          <a:bodyPr anchor="t" anchorCtr="1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God</a:t>
            </a:r>
          </a:p>
          <a:p>
            <a:pPr>
              <a:spcBef>
                <a:spcPts val="800"/>
              </a:spcBef>
              <a:spcAft>
                <a:spcPts val="800"/>
              </a:spcAft>
              <a:buClr>
                <a:srgbClr val="B95659"/>
              </a:buClr>
            </a:pPr>
            <a:r>
              <a:rPr lang="en-US" dirty="0">
                <a:solidFill>
                  <a:schemeClr val="tx2"/>
                </a:solidFill>
              </a:rPr>
              <a:t>Their community</a:t>
            </a:r>
          </a:p>
        </p:txBody>
      </p:sp>
    </p:spTree>
    <p:extLst>
      <p:ext uri="{BB962C8B-B14F-4D97-AF65-F5344CB8AC3E}">
        <p14:creationId xmlns:p14="http://schemas.microsoft.com/office/powerpoint/2010/main" val="1647794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D870300-B03F-45F7-9154-521D8C74684E}">
  <ds:schemaRefs>
    <ds:schemaRef ds:uri="http://purl.org/dc/elements/1.1/"/>
    <ds:schemaRef ds:uri="dd208db9-1446-42c5-a2ba-6edb048d778c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df9e8f7b-edc3-48d8-b0f6-325d38f0409f"/>
  </ds:schemaRefs>
</ds:datastoreItem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21E836-6493-422F-8C36-95AC594D55F4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780</TotalTime>
  <Words>68</Words>
  <Application>Microsoft Office PowerPoint</Application>
  <PresentationFormat>On-screen Show (4:3)</PresentationFormat>
  <Paragraphs>32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Sam Todd</cp:lastModifiedBy>
  <cp:revision>154</cp:revision>
  <dcterms:created xsi:type="dcterms:W3CDTF">2019-03-18T18:21:25Z</dcterms:created>
  <dcterms:modified xsi:type="dcterms:W3CDTF">2023-02-08T13:58:18Z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