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60" r:id="rId5"/>
    <p:sldId id="264" r:id="rId6"/>
    <p:sldId id="295" r:id="rId7"/>
    <p:sldId id="294" r:id="rId8"/>
    <p:sldId id="28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93D"/>
    <a:srgbClr val="83A83F"/>
    <a:srgbClr val="C3DD93"/>
    <a:srgbClr val="716557"/>
    <a:srgbClr val="B9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30" autoAdjust="0"/>
    <p:restoredTop sz="95646" autoAdjust="0"/>
  </p:normalViewPr>
  <p:slideViewPr>
    <p:cSldViewPr snapToGrid="0">
      <p:cViewPr varScale="1">
        <p:scale>
          <a:sx n="110" d="100"/>
          <a:sy n="110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43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8C7AFD-8577-4907-B9DA-F4B6F3D5F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1242"/>
            <a:ext cx="9144000" cy="4733925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694CCB8-A161-4308-BC33-DD746CEBFA8D}"/>
              </a:ext>
            </a:extLst>
          </p:cNvPr>
          <p:cNvSpPr/>
          <p:nvPr/>
        </p:nvSpPr>
        <p:spPr>
          <a:xfrm>
            <a:off x="165253" y="763115"/>
            <a:ext cx="881350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Pasos de </a:t>
            </a:r>
            <a:r>
              <a:rPr lang="es-ES_tradnl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Redacción</a:t>
            </a:r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–AMATB </a:t>
            </a:r>
          </a:p>
        </p:txBody>
      </p:sp>
    </p:spTree>
    <p:extLst>
      <p:ext uri="{BB962C8B-B14F-4D97-AF65-F5344CB8AC3E}">
        <p14:creationId xmlns:p14="http://schemas.microsoft.com/office/powerpoint/2010/main" val="21267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1E1DF7B-1A6B-4461-BA06-D125DA591CE0}"/>
              </a:ext>
            </a:extLst>
          </p:cNvPr>
          <p:cNvSpPr/>
          <p:nvPr/>
        </p:nvSpPr>
        <p:spPr>
          <a:xfrm>
            <a:off x="0" y="2531360"/>
            <a:ext cx="9144000" cy="56373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 8 Pasos de AMATB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BD3DDF-024B-408D-B16F-2F02241EBF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5" r="8389"/>
          <a:stretch/>
        </p:blipFill>
        <p:spPr>
          <a:xfrm>
            <a:off x="3317218" y="1507044"/>
            <a:ext cx="2509565" cy="2510298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9E5928-572B-4880-A6BF-E5F72A8F1D3C}"/>
              </a:ext>
            </a:extLst>
          </p:cNvPr>
          <p:cNvSpPr txBox="1"/>
          <p:nvPr/>
        </p:nvSpPr>
        <p:spPr>
          <a:xfrm>
            <a:off x="-80981" y="2591538"/>
            <a:ext cx="3479180" cy="4924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Pasos de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</a:t>
            </a:r>
            <a:r>
              <a:rPr lang="en-US" sz="2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edacción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A0CBE0-7A09-4871-B7C3-99687A33D0D1}"/>
              </a:ext>
            </a:extLst>
          </p:cNvPr>
          <p:cNvSpPr txBox="1"/>
          <p:nvPr/>
        </p:nvSpPr>
        <p:spPr>
          <a:xfrm>
            <a:off x="5907764" y="2584833"/>
            <a:ext cx="3236235" cy="4924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Pasos de </a:t>
            </a:r>
            <a:r>
              <a:rPr lang="en-US" sz="2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Revisión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2A223-F66F-4B13-8B58-2FF096AC2185}"/>
              </a:ext>
            </a:extLst>
          </p:cNvPr>
          <p:cNvSpPr txBox="1"/>
          <p:nvPr/>
        </p:nvSpPr>
        <p:spPr>
          <a:xfrm>
            <a:off x="355096" y="3305466"/>
            <a:ext cx="2843894" cy="2114810"/>
          </a:xfrm>
          <a:prstGeom prst="rect">
            <a:avLst/>
          </a:prstGeom>
          <a:noFill/>
        </p:spPr>
        <p:txBody>
          <a:bodyPr wrap="square" anchor="t" anchorCtr="1">
            <a:spAutoFit/>
          </a:bodyPr>
          <a:lstStyle/>
          <a:p>
            <a:pPr marL="22860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Consumir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Verbalizar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Agrupar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Borrador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661102-9561-4346-927F-38B586F30AA6}"/>
              </a:ext>
            </a:extLst>
          </p:cNvPr>
          <p:cNvSpPr txBox="1"/>
          <p:nvPr/>
        </p:nvSpPr>
        <p:spPr>
          <a:xfrm>
            <a:off x="5826783" y="3305466"/>
            <a:ext cx="3041093" cy="3300327"/>
          </a:xfrm>
          <a:prstGeom prst="rect">
            <a:avLst/>
          </a:prstGeom>
          <a:noFill/>
        </p:spPr>
        <p:txBody>
          <a:bodyPr wrap="square" anchor="t" anchorCtr="1">
            <a:spAutoFit/>
          </a:bodyPr>
          <a:lstStyle/>
          <a:p>
            <a:pPr marL="22860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Auto </a:t>
            </a:r>
            <a:r>
              <a:rPr lang="en-US" sz="24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revisar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</a:p>
          <a:p>
            <a:pPr marL="22860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Revisar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con </a:t>
            </a:r>
            <a:r>
              <a:rPr lang="en-US" sz="24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compa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ñero</a:t>
            </a:r>
            <a:endParaRPr lang="en-US" sz="2400" dirty="0">
              <a:solidFill>
                <a:schemeClr val="tx2"/>
              </a:solidFill>
              <a:effectLst/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Revisión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de las palabras claves</a:t>
            </a:r>
          </a:p>
          <a:p>
            <a:pPr marL="22860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Revisión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de verso </a:t>
            </a:r>
            <a:r>
              <a:rPr lang="en-US" sz="24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por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verso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99431-31B0-E4E1-958B-DE1EA92CB74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3563" y="5544529"/>
            <a:ext cx="926959" cy="92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4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1C04763-F15B-4C30-AFF6-BB13942032EA}"/>
              </a:ext>
            </a:extLst>
          </p:cNvPr>
          <p:cNvSpPr/>
          <p:nvPr/>
        </p:nvSpPr>
        <p:spPr>
          <a:xfrm>
            <a:off x="0" y="1858022"/>
            <a:ext cx="9144000" cy="56373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CAEE3-B199-4BB7-839B-708EAD1F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los</a:t>
            </a:r>
            <a:r>
              <a:rPr lang="en-US" dirty="0"/>
              <a:t> Pasos de </a:t>
            </a:r>
            <a:r>
              <a:rPr lang="en-US" dirty="0" err="1"/>
              <a:t>Redacción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6F8DF6-DC2C-4B50-8440-914720AAB98B}"/>
              </a:ext>
            </a:extLst>
          </p:cNvPr>
          <p:cNvSpPr/>
          <p:nvPr/>
        </p:nvSpPr>
        <p:spPr>
          <a:xfrm>
            <a:off x="1037767" y="1253255"/>
            <a:ext cx="443595" cy="44359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90808-3869-4B49-912A-40B164B405F3}"/>
              </a:ext>
            </a:extLst>
          </p:cNvPr>
          <p:cNvSpPr txBox="1"/>
          <p:nvPr/>
        </p:nvSpPr>
        <p:spPr>
          <a:xfrm>
            <a:off x="156932" y="2554995"/>
            <a:ext cx="2205265" cy="106368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Piensa</a:t>
            </a:r>
            <a:r>
              <a:rPr lang="en-US" sz="20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en</a:t>
            </a:r>
            <a:r>
              <a:rPr lang="en-US" sz="20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el</a:t>
            </a:r>
            <a:r>
              <a:rPr lang="en-US" sz="20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significado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d</a:t>
            </a:r>
            <a:r>
              <a:rPr lang="en-US" sz="20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el </a:t>
            </a:r>
            <a:r>
              <a:rPr lang="en-US" sz="20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pasaje</a:t>
            </a:r>
            <a:r>
              <a:rPr lang="en-US" sz="20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biblico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2A3FF4-442C-40D3-BCF9-CABEA8C0AB3E}"/>
              </a:ext>
            </a:extLst>
          </p:cNvPr>
          <p:cNvSpPr txBox="1"/>
          <p:nvPr/>
        </p:nvSpPr>
        <p:spPr>
          <a:xfrm>
            <a:off x="440414" y="1755171"/>
            <a:ext cx="1638301" cy="76944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Consumir</a:t>
            </a:r>
            <a:r>
              <a:rPr lang="en-US" sz="2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(leer)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11B60E-C6EC-48DA-B54A-D979E549268C}"/>
              </a:ext>
            </a:extLst>
          </p:cNvPr>
          <p:cNvSpPr txBox="1"/>
          <p:nvPr/>
        </p:nvSpPr>
        <p:spPr>
          <a:xfrm>
            <a:off x="2653356" y="1968223"/>
            <a:ext cx="1535856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Verbalizar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C1FFB7-EC76-4A1A-A7F7-4E96655B41B8}"/>
              </a:ext>
            </a:extLst>
          </p:cNvPr>
          <p:cNvSpPr txBox="1"/>
          <p:nvPr/>
        </p:nvSpPr>
        <p:spPr>
          <a:xfrm>
            <a:off x="4921706" y="1924448"/>
            <a:ext cx="140970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b="1" dirty="0" err="1">
                <a:solidFill>
                  <a:schemeClr val="bg1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Agrupar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C260C4-F7A9-4D49-84FE-083736E9FC23}"/>
              </a:ext>
            </a:extLst>
          </p:cNvPr>
          <p:cNvSpPr txBox="1"/>
          <p:nvPr/>
        </p:nvSpPr>
        <p:spPr>
          <a:xfrm>
            <a:off x="6833508" y="1924448"/>
            <a:ext cx="2106382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Borrador</a:t>
            </a:r>
            <a:r>
              <a:rPr lang="en-US" sz="2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C6EDCE2-6D09-457C-8366-FE8763D36D78}"/>
              </a:ext>
            </a:extLst>
          </p:cNvPr>
          <p:cNvSpPr/>
          <p:nvPr/>
        </p:nvSpPr>
        <p:spPr>
          <a:xfrm>
            <a:off x="3199488" y="1253255"/>
            <a:ext cx="443595" cy="44359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91033EA-6D7B-4E5A-B82C-F77FDC2388B6}"/>
              </a:ext>
            </a:extLst>
          </p:cNvPr>
          <p:cNvSpPr/>
          <p:nvPr/>
        </p:nvSpPr>
        <p:spPr>
          <a:xfrm>
            <a:off x="5404759" y="1253255"/>
            <a:ext cx="443595" cy="44359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593841-0176-4AC1-BB8D-16FA7539F351}"/>
              </a:ext>
            </a:extLst>
          </p:cNvPr>
          <p:cNvSpPr/>
          <p:nvPr/>
        </p:nvSpPr>
        <p:spPr>
          <a:xfrm>
            <a:off x="7664902" y="1253255"/>
            <a:ext cx="443595" cy="44359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EA8526-AA23-4FEA-857C-75D64CB006F7}"/>
              </a:ext>
            </a:extLst>
          </p:cNvPr>
          <p:cNvSpPr txBox="1"/>
          <p:nvPr/>
        </p:nvSpPr>
        <p:spPr>
          <a:xfrm>
            <a:off x="2318653" y="2554995"/>
            <a:ext cx="2205265" cy="106368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Resumir</a:t>
            </a:r>
            <a:r>
              <a:rPr lang="en-US" sz="20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el</a:t>
            </a:r>
            <a:r>
              <a:rPr lang="en-US" sz="20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pasaje</a:t>
            </a:r>
            <a:r>
              <a:rPr lang="en-US" sz="20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con </a:t>
            </a:r>
            <a:r>
              <a:rPr lang="en-US" sz="20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algun</a:t>
            </a:r>
            <a:r>
              <a:rPr lang="en-US" sz="20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compañero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8B502C-7EE9-4CBC-BD9F-597978B6E3EC}"/>
              </a:ext>
            </a:extLst>
          </p:cNvPr>
          <p:cNvSpPr txBox="1"/>
          <p:nvPr/>
        </p:nvSpPr>
        <p:spPr>
          <a:xfrm>
            <a:off x="4466088" y="2554995"/>
            <a:ext cx="2375806" cy="172233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Agrupa</a:t>
            </a:r>
            <a:r>
              <a:rPr lang="en-US" sz="20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el</a:t>
            </a:r>
            <a:r>
              <a:rPr lang="en-US" sz="20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pasaje</a:t>
            </a:r>
            <a:r>
              <a:rPr lang="en-US" sz="20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en</a:t>
            </a:r>
            <a:r>
              <a:rPr lang="en-US" sz="20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porciones</a:t>
            </a:r>
            <a:r>
              <a:rPr lang="en-US" sz="20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más</a:t>
            </a:r>
            <a:r>
              <a:rPr lang="en-US" sz="20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pequeñas</a:t>
            </a:r>
            <a:r>
              <a:rPr lang="en-US" sz="20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basado</a:t>
            </a:r>
            <a:r>
              <a:rPr lang="en-US" sz="20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en</a:t>
            </a:r>
            <a:r>
              <a:rPr lang="en-US" sz="20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el</a:t>
            </a:r>
            <a:r>
              <a:rPr lang="en-US" sz="20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significado</a:t>
            </a:r>
            <a:r>
              <a:rPr lang="en-US" sz="20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del </a:t>
            </a:r>
            <a:r>
              <a:rPr lang="en-US" sz="20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pasaje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CFD631-E4B7-45D7-AC4A-1DF100D16A8D}"/>
              </a:ext>
            </a:extLst>
          </p:cNvPr>
          <p:cNvSpPr txBox="1"/>
          <p:nvPr/>
        </p:nvSpPr>
        <p:spPr>
          <a:xfrm>
            <a:off x="6784067" y="2554995"/>
            <a:ext cx="2205265" cy="139301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Prepara</a:t>
            </a:r>
            <a:r>
              <a:rPr lang="en-US" sz="20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un </a:t>
            </a:r>
            <a:r>
              <a:rPr lang="en-US" sz="20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borrador</a:t>
            </a:r>
            <a:r>
              <a:rPr lang="en-US" sz="20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por</a:t>
            </a:r>
            <a:r>
              <a:rPr lang="en-US" sz="20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cada</a:t>
            </a:r>
            <a:r>
              <a:rPr lang="en-US" sz="20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porción</a:t>
            </a:r>
            <a:r>
              <a:rPr lang="en-US" sz="20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a base de </a:t>
            </a:r>
            <a:r>
              <a:rPr lang="en-US" sz="20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tu</a:t>
            </a:r>
            <a:r>
              <a:rPr lang="en-US" sz="20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memoria</a:t>
            </a:r>
            <a:endParaRPr lang="en-US" sz="20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777EE-060A-44D5-8C75-EB29424C9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9" r="15979"/>
          <a:stretch/>
        </p:blipFill>
        <p:spPr>
          <a:xfrm>
            <a:off x="3147085" y="4640391"/>
            <a:ext cx="3654049" cy="1912286"/>
          </a:xfrm>
          <a:prstGeom prst="rightArrow">
            <a:avLst>
              <a:gd name="adj1" fmla="val 76002"/>
              <a:gd name="adj2" fmla="val 50000"/>
            </a:avLst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950D81F-1230-58CE-B327-EDF67F328D07}"/>
              </a:ext>
            </a:extLst>
          </p:cNvPr>
          <p:cNvSpPr/>
          <p:nvPr/>
        </p:nvSpPr>
        <p:spPr>
          <a:xfrm>
            <a:off x="2590279" y="4382843"/>
            <a:ext cx="1662009" cy="34051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Salmo 119:13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5C5D532-48B5-648D-329D-B10317A13A4A}"/>
              </a:ext>
            </a:extLst>
          </p:cNvPr>
          <p:cNvSpPr/>
          <p:nvPr/>
        </p:nvSpPr>
        <p:spPr>
          <a:xfrm>
            <a:off x="416706" y="4382842"/>
            <a:ext cx="1662009" cy="34051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Salmo 119:103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ECDB63A-2EA3-69B0-BC39-C7A51F08F5CD}"/>
              </a:ext>
            </a:extLst>
          </p:cNvPr>
          <p:cNvSpPr/>
          <p:nvPr/>
        </p:nvSpPr>
        <p:spPr>
          <a:xfrm>
            <a:off x="4795551" y="4354758"/>
            <a:ext cx="1662009" cy="34051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Salmo 119:18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4C5D905-49FE-157D-89E4-26313C1B0673}"/>
              </a:ext>
            </a:extLst>
          </p:cNvPr>
          <p:cNvSpPr/>
          <p:nvPr/>
        </p:nvSpPr>
        <p:spPr>
          <a:xfrm>
            <a:off x="7038291" y="4354758"/>
            <a:ext cx="1662009" cy="34051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Salmo 119:11–12</a:t>
            </a:r>
          </a:p>
        </p:txBody>
      </p:sp>
    </p:spTree>
    <p:extLst>
      <p:ext uri="{BB962C8B-B14F-4D97-AF65-F5344CB8AC3E}">
        <p14:creationId xmlns:p14="http://schemas.microsoft.com/office/powerpoint/2010/main" val="264334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/>
      <p:bldP spid="26" grpId="0"/>
      <p:bldP spid="27" grpId="0"/>
      <p:bldP spid="3" grpId="0" animBg="1"/>
      <p:bldP spid="10" grpId="1" animBg="1"/>
      <p:bldP spid="11" grpId="1" animBg="1"/>
      <p:bldP spid="1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5246C9-6606-4FB3-986C-A85DE631581B}"/>
              </a:ext>
            </a:extLst>
          </p:cNvPr>
          <p:cNvSpPr/>
          <p:nvPr/>
        </p:nvSpPr>
        <p:spPr>
          <a:xfrm>
            <a:off x="0" y="3415453"/>
            <a:ext cx="9144000" cy="22342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F71B9975-CCC4-474E-991A-A08FD86C6E7A}"/>
              </a:ext>
            </a:extLst>
          </p:cNvPr>
          <p:cNvSpPr/>
          <p:nvPr/>
        </p:nvSpPr>
        <p:spPr>
          <a:xfrm rot="5400000">
            <a:off x="3042673" y="168881"/>
            <a:ext cx="2671787" cy="3627573"/>
          </a:xfrm>
          <a:prstGeom prst="homePlate">
            <a:avLst>
              <a:gd name="adj" fmla="val 32616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endParaRPr lang="en-US" sz="6000" b="1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60D292-E0D6-49F5-8581-8EDCEF6F6D4C}"/>
              </a:ext>
            </a:extLst>
          </p:cNvPr>
          <p:cNvSpPr txBox="1"/>
          <p:nvPr/>
        </p:nvSpPr>
        <p:spPr>
          <a:xfrm>
            <a:off x="2564781" y="1208314"/>
            <a:ext cx="36275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Inténtalo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C96EE73-B932-4E37-B42E-19FF7E0CB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943441"/>
              </p:ext>
            </p:extLst>
          </p:nvPr>
        </p:nvGraphicFramePr>
        <p:xfrm>
          <a:off x="1521940" y="3582506"/>
          <a:ext cx="6100120" cy="1900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0120">
                  <a:extLst>
                    <a:ext uri="{9D8B030D-6E8A-4147-A177-3AD203B41FA5}">
                      <a16:colId xmlns:a16="http://schemas.microsoft.com/office/drawing/2014/main" val="1226750967"/>
                    </a:ext>
                  </a:extLst>
                </a:gridCol>
              </a:tblGrid>
              <a:tr h="6344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725742"/>
                  </a:ext>
                </a:extLst>
              </a:tr>
              <a:tr h="631255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021588"/>
                  </a:ext>
                </a:extLst>
              </a:tr>
              <a:tr h="6344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solidFill>
                          <a:schemeClr val="tx2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38623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8219C8C-AF4F-975C-6AAC-8D9039246FB8}"/>
              </a:ext>
            </a:extLst>
          </p:cNvPr>
          <p:cNvSpPr txBox="1"/>
          <p:nvPr/>
        </p:nvSpPr>
        <p:spPr>
          <a:xfrm>
            <a:off x="1569307" y="3594652"/>
            <a:ext cx="610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ea typeface="MS Mincho" panose="02020609040205080304" pitchFamily="49" charset="-128"/>
              </a:rPr>
              <a:t>¿</a:t>
            </a:r>
            <a:r>
              <a:rPr lang="en-US" sz="2400" b="1"/>
              <a:t>Estas</a:t>
            </a:r>
            <a:r>
              <a:rPr lang="en-US" sz="2400" b="1" dirty="0"/>
              <a:t> </a:t>
            </a:r>
            <a:r>
              <a:rPr lang="en-US" sz="2400" b="1" dirty="0" err="1"/>
              <a:t>sorprendido</a:t>
            </a:r>
            <a:r>
              <a:rPr lang="en-US" sz="2400" b="1" dirty="0"/>
              <a:t> de lo que </a:t>
            </a:r>
            <a:r>
              <a:rPr lang="en-US" sz="2400" b="1" dirty="0" err="1"/>
              <a:t>lograstes</a:t>
            </a:r>
            <a:r>
              <a:rPr lang="en-US" sz="2400" b="1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1CB6A-D121-0DB6-D628-EC65A978603F}"/>
              </a:ext>
            </a:extLst>
          </p:cNvPr>
          <p:cNvSpPr txBox="1"/>
          <p:nvPr/>
        </p:nvSpPr>
        <p:spPr>
          <a:xfrm>
            <a:off x="2790568" y="4301737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ea typeface="MS Mincho" panose="02020609040205080304" pitchFamily="49" charset="-128"/>
              </a:rPr>
              <a:t>¿</a:t>
            </a:r>
            <a:r>
              <a:rPr lang="en-US" sz="2400" b="1" dirty="0" err="1"/>
              <a:t>Qué</a:t>
            </a:r>
            <a:r>
              <a:rPr lang="en-US" sz="2400" b="1" dirty="0"/>
              <a:t> </a:t>
            </a:r>
            <a:r>
              <a:rPr lang="en-US" sz="2400" b="1" dirty="0" err="1"/>
              <a:t>te</a:t>
            </a:r>
            <a:r>
              <a:rPr lang="en-US" sz="2400" b="1" dirty="0"/>
              <a:t> </a:t>
            </a:r>
            <a:r>
              <a:rPr lang="en-US" sz="2400" b="1" dirty="0" err="1"/>
              <a:t>fue</a:t>
            </a:r>
            <a:r>
              <a:rPr lang="en-US" sz="2400" b="1" dirty="0"/>
              <a:t> </a:t>
            </a:r>
            <a:r>
              <a:rPr lang="en-US" sz="2400" b="1" dirty="0" err="1"/>
              <a:t>difícil</a:t>
            </a:r>
            <a:r>
              <a:rPr lang="en-US" sz="2400" b="1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36A46-5A90-7FE8-485F-F069E5DD730C}"/>
              </a:ext>
            </a:extLst>
          </p:cNvPr>
          <p:cNvSpPr txBox="1"/>
          <p:nvPr/>
        </p:nvSpPr>
        <p:spPr>
          <a:xfrm>
            <a:off x="448963" y="4957189"/>
            <a:ext cx="834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ea typeface="MS Mincho" panose="02020609040205080304" pitchFamily="49" charset="-128"/>
              </a:rPr>
              <a:t>¿</a:t>
            </a:r>
            <a:r>
              <a:rPr lang="en-US" sz="2400" b="1" dirty="0" err="1"/>
              <a:t>Estas</a:t>
            </a:r>
            <a:r>
              <a:rPr lang="en-US" sz="2400" b="1" dirty="0"/>
              <a:t> </a:t>
            </a:r>
            <a:r>
              <a:rPr lang="en-US" sz="2400" b="1" dirty="0" err="1"/>
              <a:t>listo</a:t>
            </a:r>
            <a:r>
              <a:rPr lang="en-US" sz="2400" b="1" dirty="0"/>
              <a:t> para </a:t>
            </a:r>
            <a:r>
              <a:rPr lang="en-US" sz="2400" b="1" dirty="0" err="1"/>
              <a:t>los</a:t>
            </a:r>
            <a:r>
              <a:rPr lang="en-US" sz="2400" b="1" dirty="0"/>
              <a:t> </a:t>
            </a:r>
            <a:r>
              <a:rPr lang="en-US" sz="2400" b="1" dirty="0" err="1"/>
              <a:t>próximos</a:t>
            </a:r>
            <a:r>
              <a:rPr lang="en-US" sz="2400" b="1" dirty="0"/>
              <a:t> pasos?</a:t>
            </a:r>
          </a:p>
        </p:txBody>
      </p:sp>
    </p:spTree>
    <p:extLst>
      <p:ext uri="{BB962C8B-B14F-4D97-AF65-F5344CB8AC3E}">
        <p14:creationId xmlns:p14="http://schemas.microsoft.com/office/powerpoint/2010/main" val="223062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80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fee82e44-1fa4-4144-8309-00fed2bf4198" xsi:nil="true"/>
    <SharedWithUsers xmlns="1a61c928-f5f6-4989-bd5d-cb8872a1b06d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17C5ECD5AE84588140775F5D9B6FC" ma:contentTypeVersion="10" ma:contentTypeDescription="Create a new document." ma:contentTypeScope="" ma:versionID="3fff9ed69b78a1d1c48e3f96068d2b17">
  <xsd:schema xmlns:xsd="http://www.w3.org/2001/XMLSchema" xmlns:xs="http://www.w3.org/2001/XMLSchema" xmlns:p="http://schemas.microsoft.com/office/2006/metadata/properties" xmlns:ns2="fee82e44-1fa4-4144-8309-00fed2bf4198" xmlns:ns3="1a61c928-f5f6-4989-bd5d-cb8872a1b06d" targetNamespace="http://schemas.microsoft.com/office/2006/metadata/properties" ma:root="true" ma:fieldsID="7b2c40b849e0c1cff02f16dd8f1be10b" ns2:_="" ns3:_="">
    <xsd:import namespace="fee82e44-1fa4-4144-8309-00fed2bf4198"/>
    <xsd:import namespace="1a61c928-f5f6-4989-bd5d-cb8872a1b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82e44-1fa4-4144-8309-00fed2bf4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1c928-f5f6-4989-bd5d-cb8872a1b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870300-B03F-45F7-9154-521D8C74684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C0A2F46-279F-4A15-8083-E62554B69FA8}"/>
</file>

<file path=customXml/itemProps3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1591</TotalTime>
  <Words>122</Words>
  <Application>Microsoft Macintosh PowerPoint</Application>
  <PresentationFormat>On-screen Show (4:3)</PresentationFormat>
  <Paragraphs>35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Calibri</vt:lpstr>
      <vt:lpstr>Office Theme</vt:lpstr>
      <vt:lpstr>PowerPoint Presentation</vt:lpstr>
      <vt:lpstr>Los 8 Pasos de AMATB</vt:lpstr>
      <vt:lpstr>Define los Pasos de Redacción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Tammy Enns</cp:lastModifiedBy>
  <cp:revision>204</cp:revision>
  <dcterms:created xsi:type="dcterms:W3CDTF">2019-03-18T18:21:25Z</dcterms:created>
  <dcterms:modified xsi:type="dcterms:W3CDTF">2023-10-24T17:57:52Z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0x0101002F017C5ECD5AE84588140775F5D9B6FC</vt:lpwstr>
  </property>
  <property fmtid="{D5CDD505-2E9C-101B-9397-08002B2CF9AE}" pid="3" name="Order">
    <vt:r8>535100</vt:r8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  <property fmtid="{D5CDD505-2E9C-101B-9397-08002B2CF9AE}" pid="11" name="xd_Signature">
    <vt:bool>false</vt:bool>
  </property>
</Properties>
</file>