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0" r:id="rId5"/>
    <p:sldId id="300" r:id="rId6"/>
    <p:sldId id="292" r:id="rId7"/>
    <p:sldId id="301" r:id="rId8"/>
    <p:sldId id="305" r:id="rId9"/>
    <p:sldId id="311" r:id="rId10"/>
    <p:sldId id="312" r:id="rId11"/>
    <p:sldId id="313" r:id="rId12"/>
    <p:sldId id="310" r:id="rId13"/>
    <p:sldId id="29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3C"/>
    <a:srgbClr val="83A83F"/>
    <a:srgbClr val="FBA93D"/>
    <a:srgbClr val="BED98B"/>
    <a:srgbClr val="A4D75E"/>
    <a:srgbClr val="93BE4D"/>
    <a:srgbClr val="FB0000"/>
    <a:srgbClr val="E40000"/>
    <a:srgbClr val="EAEAEA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2" autoAdjust="0"/>
    <p:restoredTop sz="95646" autoAdjust="0"/>
  </p:normalViewPr>
  <p:slideViewPr>
    <p:cSldViewPr snapToGrid="0">
      <p:cViewPr varScale="1">
        <p:scale>
          <a:sx n="110" d="100"/>
          <a:sy n="110" d="100"/>
        </p:scale>
        <p:origin x="4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A6EBA-C09E-4484-BE1B-D3F5496F2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t="16014" r="9874" b="24231"/>
          <a:stretch/>
        </p:blipFill>
        <p:spPr>
          <a:xfrm>
            <a:off x="0" y="2002766"/>
            <a:ext cx="9143613" cy="462566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Refinamiento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y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Revisión</a:t>
            </a:r>
            <a:endParaRPr lang="en-US" sz="36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ABCDC5-EC20-86C2-8390-29326BE5C344}"/>
              </a:ext>
            </a:extLst>
          </p:cNvPr>
          <p:cNvSpPr txBox="1"/>
          <p:nvPr/>
        </p:nvSpPr>
        <p:spPr>
          <a:xfrm>
            <a:off x="2699951" y="-261446"/>
            <a:ext cx="5158946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4668D-E01F-697E-792A-AA54FECF7356}"/>
              </a:ext>
            </a:extLst>
          </p:cNvPr>
          <p:cNvSpPr txBox="1"/>
          <p:nvPr/>
        </p:nvSpPr>
        <p:spPr>
          <a:xfrm>
            <a:off x="1285103" y="3641882"/>
            <a:ext cx="657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+mj-lt"/>
              </a:rPr>
              <a:t>Cual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sería</a:t>
            </a:r>
            <a:r>
              <a:rPr lang="en-US" sz="2400" b="1" dirty="0">
                <a:latin typeface="+mj-lt"/>
              </a:rPr>
              <a:t> la </a:t>
            </a:r>
            <a:r>
              <a:rPr lang="en-US" sz="2400" b="1" dirty="0" err="1">
                <a:latin typeface="+mj-lt"/>
              </a:rPr>
              <a:t>reacción</a:t>
            </a:r>
            <a:r>
              <a:rPr lang="en-US" sz="2400" b="1" dirty="0">
                <a:latin typeface="+mj-lt"/>
              </a:rPr>
              <a:t> de </a:t>
            </a:r>
            <a:r>
              <a:rPr lang="en-US" sz="2400" b="1" dirty="0" err="1">
                <a:latin typeface="+mj-lt"/>
              </a:rPr>
              <a:t>los</a:t>
            </a:r>
            <a:r>
              <a:rPr lang="en-US" sz="2400" b="1" dirty="0">
                <a:latin typeface="+mj-lt"/>
              </a:rPr>
              <a:t> Cristianos </a:t>
            </a:r>
            <a:br>
              <a:rPr lang="en-US" sz="2400" b="1" dirty="0">
                <a:latin typeface="+mj-lt"/>
              </a:rPr>
            </a:br>
            <a:r>
              <a:rPr lang="en-US" sz="2400" b="1" dirty="0" err="1">
                <a:latin typeface="+mj-lt"/>
              </a:rPr>
              <a:t>en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comunidad</a:t>
            </a:r>
            <a:r>
              <a:rPr lang="en-US" sz="2400" b="1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33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202B2F-1632-4B91-8092-B1C82784B313}"/>
              </a:ext>
            </a:extLst>
          </p:cNvPr>
          <p:cNvSpPr/>
          <p:nvPr/>
        </p:nvSpPr>
        <p:spPr>
          <a:xfrm>
            <a:off x="3755571" y="2324674"/>
            <a:ext cx="5388429" cy="2497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Pasos de AMATB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1B243-5544-41F5-8F66-CA1878BAD8D9}"/>
              </a:ext>
            </a:extLst>
          </p:cNvPr>
          <p:cNvSpPr txBox="1"/>
          <p:nvPr/>
        </p:nvSpPr>
        <p:spPr>
          <a:xfrm>
            <a:off x="4593775" y="2447785"/>
            <a:ext cx="3921576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2800" dirty="0"/>
              <a:t>Comentario y recomendaciones </a:t>
            </a:r>
            <a:br>
              <a:rPr lang="es-ES" sz="2800" dirty="0"/>
            </a:br>
            <a:r>
              <a:rPr lang="es-ES" sz="2800" dirty="0"/>
              <a:t>de parte de </a:t>
            </a:r>
            <a:br>
              <a:rPr lang="es-ES" sz="2800" dirty="0"/>
            </a:br>
            <a:r>
              <a:rPr lang="es-ES" sz="2800" dirty="0"/>
              <a:t>otros cristianos </a:t>
            </a:r>
            <a:br>
              <a:rPr lang="es-ES" sz="2800" dirty="0"/>
            </a:br>
            <a:r>
              <a:rPr lang="es-ES" sz="2800" dirty="0"/>
              <a:t>en su comunidad 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9519F5-0D1B-4D1A-9CC3-F66BCC15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710" r="32785" b="16970"/>
          <a:stretch/>
        </p:blipFill>
        <p:spPr>
          <a:xfrm>
            <a:off x="1099803" y="1878358"/>
            <a:ext cx="3396637" cy="3390329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7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steps on a light green pastel background">
            <a:extLst>
              <a:ext uri="{FF2B5EF4-FFF2-40B4-BE49-F238E27FC236}">
                <a16:creationId xmlns:a16="http://schemas.microsoft.com/office/drawing/2014/main" id="{2CBB03EA-2249-179A-EE61-4DC5069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" r="1081"/>
          <a:stretch/>
        </p:blipFill>
        <p:spPr>
          <a:xfrm>
            <a:off x="0" y="217361"/>
            <a:ext cx="9144000" cy="6529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179ED-8453-6268-2191-F2C45437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Refinamiento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6264-AB0B-619A-1DDA-44C38628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42" y="4502642"/>
            <a:ext cx="1546139" cy="4503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Asegurar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2C98A-684B-0267-B8A9-D8D11F61F6AE}"/>
              </a:ext>
            </a:extLst>
          </p:cNvPr>
          <p:cNvSpPr txBox="1"/>
          <p:nvPr/>
        </p:nvSpPr>
        <p:spPr>
          <a:xfrm>
            <a:off x="4707926" y="2414861"/>
            <a:ext cx="236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puede</a:t>
            </a:r>
            <a:r>
              <a:rPr lang="en-US" sz="2400" b="1" dirty="0"/>
              <a:t> </a:t>
            </a:r>
            <a:r>
              <a:rPr lang="en-US" sz="2400" b="1" dirty="0" err="1"/>
              <a:t>hacerse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A0797-A589-5970-916B-FF9F43E4CA91}"/>
              </a:ext>
            </a:extLst>
          </p:cNvPr>
          <p:cNvSpPr txBox="1"/>
          <p:nvPr/>
        </p:nvSpPr>
        <p:spPr>
          <a:xfrm>
            <a:off x="6697365" y="1748210"/>
            <a:ext cx="186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aún</a:t>
            </a:r>
            <a:r>
              <a:rPr lang="en-US" sz="2400" b="1" dirty="0"/>
              <a:t> </a:t>
            </a:r>
            <a:r>
              <a:rPr lang="en-US" sz="2400" b="1" dirty="0" err="1"/>
              <a:t>mejor</a:t>
            </a:r>
            <a:r>
              <a:rPr lang="en-US" sz="2400" b="1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A1313-A9D3-094F-04D0-19BC18ED2921}"/>
              </a:ext>
            </a:extLst>
          </p:cNvPr>
          <p:cNvSpPr txBox="1"/>
          <p:nvPr/>
        </p:nvSpPr>
        <p:spPr>
          <a:xfrm>
            <a:off x="2446637" y="3776474"/>
            <a:ext cx="152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 algo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66F71-A57B-A837-FF60-758D3763C01F}"/>
              </a:ext>
            </a:extLst>
          </p:cNvPr>
          <p:cNvSpPr txBox="1"/>
          <p:nvPr/>
        </p:nvSpPr>
        <p:spPr>
          <a:xfrm>
            <a:off x="3577278" y="3111668"/>
            <a:ext cx="213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 </a:t>
            </a:r>
            <a:r>
              <a:rPr lang="en-US" sz="2400" b="1" dirty="0" err="1"/>
              <a:t>está</a:t>
            </a:r>
            <a:r>
              <a:rPr lang="en-US" sz="2400" b="1" dirty="0"/>
              <a:t> bien</a:t>
            </a:r>
          </a:p>
        </p:txBody>
      </p:sp>
    </p:spTree>
    <p:extLst>
      <p:ext uri="{BB962C8B-B14F-4D97-AF65-F5344CB8AC3E}">
        <p14:creationId xmlns:p14="http://schemas.microsoft.com/office/powerpoint/2010/main" val="325245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A7C64-9B50-4C56-91FF-E4A1C90EC3AB}"/>
              </a:ext>
            </a:extLst>
          </p:cNvPr>
          <p:cNvSpPr txBox="1"/>
          <p:nvPr/>
        </p:nvSpPr>
        <p:spPr>
          <a:xfrm>
            <a:off x="222750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BE7CC-7684-45E7-8E21-DEF6C8C1AB2C}"/>
              </a:ext>
            </a:extLst>
          </p:cNvPr>
          <p:cNvSpPr txBox="1"/>
          <p:nvPr/>
        </p:nvSpPr>
        <p:spPr>
          <a:xfrm>
            <a:off x="0" y="3259953"/>
            <a:ext cx="389708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Por </a:t>
            </a:r>
            <a:r>
              <a:rPr lang="en-US" sz="32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qué</a:t>
            </a: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incluir</a:t>
            </a: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 </a:t>
            </a:r>
            <a:r>
              <a:rPr lang="en-US" sz="32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otras</a:t>
            </a: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personas?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30D70-9464-4C14-8C05-31A1F09D535F}"/>
              </a:ext>
            </a:extLst>
          </p:cNvPr>
          <p:cNvSpPr/>
          <p:nvPr/>
        </p:nvSpPr>
        <p:spPr>
          <a:xfrm>
            <a:off x="4119836" y="1754659"/>
            <a:ext cx="1711575" cy="17137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Ojos 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frescos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1C5FCF-85A0-4273-B44D-B64A12138D41}"/>
              </a:ext>
            </a:extLst>
          </p:cNvPr>
          <p:cNvSpPr/>
          <p:nvPr/>
        </p:nvSpPr>
        <p:spPr>
          <a:xfrm>
            <a:off x="4131869" y="3565717"/>
            <a:ext cx="2103120" cy="21031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A63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aceptación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436799-AA1A-498D-B68E-41D7567B4CF9}"/>
              </a:ext>
            </a:extLst>
          </p:cNvPr>
          <p:cNvSpPr>
            <a:spLocks noChangeAspect="1"/>
          </p:cNvSpPr>
          <p:nvPr/>
        </p:nvSpPr>
        <p:spPr>
          <a:xfrm>
            <a:off x="6302696" y="3574412"/>
            <a:ext cx="1920240" cy="192024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Avanzar</a:t>
            </a: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evangelio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AD9707-3F7D-4081-134E-895F4BA29A23}"/>
              </a:ext>
            </a:extLst>
          </p:cNvPr>
          <p:cNvSpPr/>
          <p:nvPr/>
        </p:nvSpPr>
        <p:spPr>
          <a:xfrm>
            <a:off x="607835" y="5586092"/>
            <a:ext cx="2681416" cy="4426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Eclesiastés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4:9⎼12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77B408-789A-44B9-D762-1E1A35DD3DB4}"/>
              </a:ext>
            </a:extLst>
          </p:cNvPr>
          <p:cNvSpPr>
            <a:spLocks/>
          </p:cNvSpPr>
          <p:nvPr/>
        </p:nvSpPr>
        <p:spPr>
          <a:xfrm>
            <a:off x="5899118" y="1371157"/>
            <a:ext cx="2194560" cy="21945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3A83F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Afirmen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1" presetClass="entr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8" grpId="2" animBg="1"/>
      <p:bldP spid="2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Recursos</a:t>
            </a:r>
            <a:r>
              <a:rPr lang="en-US" dirty="0"/>
              <a:t> para </a:t>
            </a:r>
            <a:r>
              <a:rPr lang="en-US" dirty="0" err="1"/>
              <a:t>Refinamiento</a:t>
            </a:r>
            <a:endParaRPr lang="en-US" dirty="0"/>
          </a:p>
        </p:txBody>
      </p:sp>
      <p:pic>
        <p:nvPicPr>
          <p:cNvPr id="3" name="Content Placeholder 4" descr="A green hexagon with white letters&#10;&#10;Description automatically generated">
            <a:extLst>
              <a:ext uri="{FF2B5EF4-FFF2-40B4-BE49-F238E27FC236}">
                <a16:creationId xmlns:a16="http://schemas.microsoft.com/office/drawing/2014/main" id="{6AD8A50C-D302-B02A-D484-7E6302B3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13" y="1236804"/>
            <a:ext cx="1508897" cy="1528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B9A75D-AE0C-1C85-2800-4EC52AD9A38C}"/>
              </a:ext>
            </a:extLst>
          </p:cNvPr>
          <p:cNvSpPr txBox="1"/>
          <p:nvPr/>
        </p:nvSpPr>
        <p:spPr>
          <a:xfrm>
            <a:off x="2271387" y="2793969"/>
            <a:ext cx="40312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tx2"/>
                </a:solidFill>
              </a:rPr>
              <a:t>Guía</a:t>
            </a:r>
            <a:r>
              <a:rPr lang="en-US" sz="2600" b="1" dirty="0">
                <a:solidFill>
                  <a:schemeClr val="tx2"/>
                </a:solidFill>
              </a:rPr>
              <a:t> de </a:t>
            </a:r>
            <a:r>
              <a:rPr lang="en-US" sz="2600" b="1" dirty="0" err="1">
                <a:solidFill>
                  <a:schemeClr val="tx2"/>
                </a:solidFill>
              </a:rPr>
              <a:t>los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err="1">
                <a:solidFill>
                  <a:schemeClr val="tx2"/>
                </a:solidFill>
              </a:rPr>
              <a:t>Revisores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7E3F-6FC9-13AA-644D-B8E022D9127B}"/>
              </a:ext>
            </a:extLst>
          </p:cNvPr>
          <p:cNvSpPr txBox="1"/>
          <p:nvPr/>
        </p:nvSpPr>
        <p:spPr>
          <a:xfrm>
            <a:off x="1384451" y="3901878"/>
            <a:ext cx="599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está</a:t>
            </a:r>
            <a:r>
              <a:rPr lang="en-US" sz="2400" b="1" dirty="0">
                <a:solidFill>
                  <a:srgbClr val="83A83F"/>
                </a:solidFill>
              </a:rPr>
              <a:t> </a:t>
            </a:r>
            <a:r>
              <a:rPr lang="en-US" sz="2400" b="1" dirty="0" err="1">
                <a:solidFill>
                  <a:srgbClr val="83A83F"/>
                </a:solidFill>
              </a:rPr>
              <a:t>diponible</a:t>
            </a:r>
            <a:r>
              <a:rPr lang="en-US" sz="2400" b="1" dirty="0">
                <a:solidFill>
                  <a:srgbClr val="83A83F"/>
                </a:solidFill>
              </a:rPr>
              <a:t> </a:t>
            </a:r>
            <a:r>
              <a:rPr lang="en-US" sz="2400" b="1" dirty="0" err="1">
                <a:solidFill>
                  <a:srgbClr val="83A83F"/>
                </a:solidFill>
              </a:rPr>
              <a:t>en</a:t>
            </a:r>
            <a:r>
              <a:rPr lang="en-US" sz="2400" b="1" dirty="0">
                <a:solidFill>
                  <a:srgbClr val="83A83F"/>
                </a:solidFill>
              </a:rPr>
              <a:t> forma PDF </a:t>
            </a:r>
            <a:r>
              <a:rPr lang="en-US" sz="2400" b="1" dirty="0" err="1">
                <a:solidFill>
                  <a:srgbClr val="83A83F"/>
                </a:solidFill>
              </a:rPr>
              <a:t>en</a:t>
            </a:r>
            <a:endParaRPr lang="en-US" sz="2400" b="1" dirty="0">
              <a:solidFill>
                <a:srgbClr val="83A83F"/>
              </a:solidFill>
            </a:endParaRPr>
          </a:p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Bibleineverylanguage.org</a:t>
            </a:r>
            <a:endParaRPr lang="en-US" sz="2400" b="1" dirty="0">
              <a:solidFill>
                <a:srgbClr val="83A83F"/>
              </a:solidFill>
            </a:endParaRPr>
          </a:p>
          <a:p>
            <a:pPr algn="ctr"/>
            <a:endParaRPr lang="en-US" sz="2400" b="1" dirty="0">
              <a:solidFill>
                <a:srgbClr val="83A83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35FB-37E6-EEB4-89EF-903D7CAF6875}"/>
              </a:ext>
            </a:extLst>
          </p:cNvPr>
          <p:cNvSpPr txBox="1"/>
          <p:nvPr/>
        </p:nvSpPr>
        <p:spPr>
          <a:xfrm>
            <a:off x="1088183" y="5205697"/>
            <a:ext cx="6289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Tu </a:t>
            </a:r>
            <a:r>
              <a:rPr lang="en-US" sz="2400" b="1" dirty="0" err="1"/>
              <a:t>líder</a:t>
            </a:r>
            <a:r>
              <a:rPr lang="en-US" sz="2400" b="1" dirty="0"/>
              <a:t> de </a:t>
            </a:r>
            <a:r>
              <a:rPr lang="en-US" sz="2400" b="1" dirty="0" err="1"/>
              <a:t>discipulado</a:t>
            </a:r>
            <a:r>
              <a:rPr lang="en-US" sz="2400" b="1" dirty="0"/>
              <a:t> </a:t>
            </a:r>
            <a:r>
              <a:rPr lang="en-US" sz="2400" b="1" dirty="0" err="1"/>
              <a:t>te</a:t>
            </a:r>
            <a:r>
              <a:rPr lang="en-US" sz="2400" b="1" dirty="0"/>
              <a:t> </a:t>
            </a:r>
            <a:r>
              <a:rPr lang="en-US" sz="2400" b="1" dirty="0" err="1"/>
              <a:t>puede</a:t>
            </a:r>
            <a:r>
              <a:rPr lang="en-US" sz="2400" b="1" dirty="0"/>
              <a:t> </a:t>
            </a:r>
            <a:r>
              <a:rPr lang="en-US" sz="2400" b="1" dirty="0" err="1"/>
              <a:t>ayudar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bajar</a:t>
            </a:r>
            <a:r>
              <a:rPr lang="en-US" sz="2400" b="1" dirty="0"/>
              <a:t> e </a:t>
            </a:r>
            <a:r>
              <a:rPr lang="en-US" sz="2400" b="1" dirty="0" err="1"/>
              <a:t>imprimir</a:t>
            </a:r>
            <a:r>
              <a:rPr lang="en-US" sz="2400" b="1" dirty="0"/>
              <a:t> </a:t>
            </a:r>
            <a:r>
              <a:rPr lang="en-US" sz="2400" b="1" dirty="0" err="1"/>
              <a:t>los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945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FA39CCA-4950-FBF8-AA2D-9E5177CA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0" y="546287"/>
            <a:ext cx="8252751" cy="2103120"/>
          </a:xfrm>
          <a:prstGeom prst="rect">
            <a:avLst/>
          </a:prstGeom>
        </p:spPr>
      </p:pic>
      <p:pic>
        <p:nvPicPr>
          <p:cNvPr id="5" name="Picture 4" descr="A screenshot of a message&#10;&#10;Description automatically generated">
            <a:extLst>
              <a:ext uri="{FF2B5EF4-FFF2-40B4-BE49-F238E27FC236}">
                <a16:creationId xmlns:a16="http://schemas.microsoft.com/office/drawing/2014/main" id="{5E5C7E81-22D0-3407-2FA6-D62D728A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2707914"/>
            <a:ext cx="895018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6811BC12-206F-2872-0172-184F5BD5B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1"/>
          <a:stretch/>
        </p:blipFill>
        <p:spPr>
          <a:xfrm>
            <a:off x="269995" y="762516"/>
            <a:ext cx="324603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43636B-457C-4274-F2A7-790BBF85D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37" b="4837"/>
          <a:stretch/>
        </p:blipFill>
        <p:spPr>
          <a:xfrm>
            <a:off x="134473" y="1939576"/>
            <a:ext cx="7372592" cy="48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5FC99-2730-D23C-C113-229D7F53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1" y="2597383"/>
            <a:ext cx="8748986" cy="694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683B3-7D7A-A21F-8354-10DC63B99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" y="3380688"/>
            <a:ext cx="6823128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9983A7-D1A6-D892-A5CD-B01AE639A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1" y="3958522"/>
            <a:ext cx="8907598" cy="786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0395F9-ADFE-05DD-B9D5-905B51FF9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1" y="4745432"/>
            <a:ext cx="4804713" cy="566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D2C314-F6A7-7A28-E57D-9D2591475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9" y="5321504"/>
            <a:ext cx="5368675" cy="557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353824-E4EC-6DDF-2CED-F4A0FDD5BB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9" y="5847470"/>
            <a:ext cx="4493237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E0A6F6-FD41-9191-5589-6649AA65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" y="904791"/>
            <a:ext cx="5610758" cy="512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FD2C6-E176-B3DD-0917-2363EF59D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" y="1522529"/>
            <a:ext cx="9069842" cy="722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3A50F-4A7E-B086-D427-2230B6E65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" y="2346699"/>
            <a:ext cx="8975758" cy="1060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4F47AF-2AD6-6673-88B5-4FFF470F8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" y="3398214"/>
            <a:ext cx="5541141" cy="557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6776EE-82DF-19DD-BA1B-09C51231E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3955998"/>
            <a:ext cx="8912352" cy="78638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2A4F408-FD9E-E1E0-8721-F97121D5C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4742382"/>
            <a:ext cx="2964052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1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FE7D-54D4-FD32-A15D-0C3B3DCF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Guía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Revisores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0ACA1-78A3-D6D9-339E-A7D7A6FA29AC}"/>
              </a:ext>
            </a:extLst>
          </p:cNvPr>
          <p:cNvSpPr txBox="1"/>
          <p:nvPr/>
        </p:nvSpPr>
        <p:spPr>
          <a:xfrm>
            <a:off x="1118286" y="1699718"/>
            <a:ext cx="69074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Un traductor u </a:t>
            </a:r>
            <a:r>
              <a:rPr lang="en-US" sz="2000" b="1" dirty="0" err="1"/>
              <a:t>otro</a:t>
            </a:r>
            <a:r>
              <a:rPr lang="en-US" sz="2000" b="1" dirty="0"/>
              <a:t> </a:t>
            </a:r>
            <a:r>
              <a:rPr lang="en-US" sz="2000" b="1" dirty="0" err="1"/>
              <a:t>líder</a:t>
            </a:r>
            <a:r>
              <a:rPr lang="en-US" sz="2000" b="1" dirty="0"/>
              <a:t> </a:t>
            </a:r>
            <a:r>
              <a:rPr lang="en-US" sz="2000" b="1" dirty="0" err="1"/>
              <a:t>debe</a:t>
            </a:r>
            <a:r>
              <a:rPr lang="en-US" sz="2000" b="1" dirty="0"/>
              <a:t> </a:t>
            </a:r>
            <a:r>
              <a:rPr lang="en-US" sz="2000" b="1" dirty="0" err="1"/>
              <a:t>conducir</a:t>
            </a:r>
            <a:r>
              <a:rPr lang="en-US" sz="2000" b="1" dirty="0"/>
              <a:t> la </a:t>
            </a:r>
            <a:r>
              <a:rPr lang="en-US" sz="2000" b="1" dirty="0" err="1"/>
              <a:t>revisión</a:t>
            </a:r>
            <a:r>
              <a:rPr lang="en-US" sz="2000" b="1" dirty="0"/>
              <a:t>.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err="1"/>
              <a:t>Preguntas</a:t>
            </a:r>
            <a:r>
              <a:rPr lang="en-US" sz="2000" b="1" dirty="0"/>
              <a:t> </a:t>
            </a:r>
            <a:r>
              <a:rPr lang="en-US" sz="2000" b="1" dirty="0" err="1"/>
              <a:t>están</a:t>
            </a:r>
            <a:r>
              <a:rPr lang="en-US" sz="2000" b="1" dirty="0"/>
              <a:t> para </a:t>
            </a:r>
            <a:r>
              <a:rPr lang="en-US" sz="2000" b="1" dirty="0" err="1"/>
              <a:t>revisar</a:t>
            </a:r>
            <a:r>
              <a:rPr lang="en-US" sz="2000" b="1" dirty="0"/>
              <a:t> la </a:t>
            </a:r>
            <a:r>
              <a:rPr lang="en-US" sz="2000" b="1" dirty="0" err="1"/>
              <a:t>integridad</a:t>
            </a:r>
            <a:r>
              <a:rPr lang="en-US" sz="2000" b="1" dirty="0"/>
              <a:t> y </a:t>
            </a:r>
            <a:r>
              <a:rPr lang="en-US" sz="2000" b="1" dirty="0" err="1"/>
              <a:t>claridad</a:t>
            </a:r>
            <a:r>
              <a:rPr lang="en-US" sz="2000" b="1" dirty="0"/>
              <a:t> del </a:t>
            </a:r>
            <a:r>
              <a:rPr lang="en-US" sz="2000" b="1" dirty="0" err="1"/>
              <a:t>contenido</a:t>
            </a:r>
            <a:r>
              <a:rPr lang="en-US" sz="2000" b="1" dirty="0"/>
              <a:t>. Los </a:t>
            </a:r>
            <a:r>
              <a:rPr lang="en-US" sz="2000" b="1" dirty="0" err="1"/>
              <a:t>participantes</a:t>
            </a:r>
            <a:r>
              <a:rPr lang="en-US" sz="2000" b="1" dirty="0"/>
              <a:t> </a:t>
            </a:r>
            <a:r>
              <a:rPr lang="en-US" sz="2000" b="1" dirty="0" err="1"/>
              <a:t>pueden</a:t>
            </a:r>
            <a:r>
              <a:rPr lang="en-US" sz="2000" b="1" dirty="0"/>
              <a:t> </a:t>
            </a:r>
            <a:r>
              <a:rPr lang="en-US" sz="2000" b="1" dirty="0" err="1"/>
              <a:t>mirar</a:t>
            </a:r>
            <a:r>
              <a:rPr lang="en-US" sz="2000" b="1" dirty="0"/>
              <a:t> las </a:t>
            </a:r>
            <a:r>
              <a:rPr lang="en-US" sz="2000" b="1" dirty="0" err="1"/>
              <a:t>Escrituras</a:t>
            </a:r>
            <a:r>
              <a:rPr lang="en-US" sz="2000" b="1" dirty="0"/>
              <a:t>! 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/>
              <a:t>El </a:t>
            </a:r>
            <a:r>
              <a:rPr lang="en-US" sz="2000" b="1" dirty="0" err="1"/>
              <a:t>líder</a:t>
            </a:r>
            <a:r>
              <a:rPr lang="en-US" sz="2000" b="1" dirty="0"/>
              <a:t> </a:t>
            </a:r>
            <a:r>
              <a:rPr lang="en-US" sz="2000" b="1" dirty="0" err="1"/>
              <a:t>debe</a:t>
            </a:r>
            <a:r>
              <a:rPr lang="en-US" sz="2000" b="1" dirty="0"/>
              <a:t> leer la </a:t>
            </a:r>
            <a:r>
              <a:rPr lang="en-US" sz="2000" b="1" dirty="0" err="1"/>
              <a:t>información</a:t>
            </a:r>
            <a:r>
              <a:rPr lang="en-US" sz="2000" b="1" dirty="0"/>
              <a:t> de </a:t>
            </a:r>
            <a:r>
              <a:rPr lang="en-US" sz="2000" b="1" dirty="0" err="1"/>
              <a:t>trasfondo</a:t>
            </a:r>
            <a:r>
              <a:rPr lang="en-US" sz="2000" b="1" dirty="0"/>
              <a:t>.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/>
              <a:t>La </a:t>
            </a:r>
            <a:r>
              <a:rPr lang="en-US" sz="2000" b="1" dirty="0" err="1"/>
              <a:t>intención</a:t>
            </a:r>
            <a:r>
              <a:rPr lang="en-US" sz="2000" b="1" dirty="0"/>
              <a:t> de la </a:t>
            </a:r>
            <a:r>
              <a:rPr lang="en-US" sz="2000" b="1" dirty="0" err="1"/>
              <a:t>pregunta</a:t>
            </a:r>
            <a:r>
              <a:rPr lang="en-US" sz="2000" b="1" dirty="0"/>
              <a:t> </a:t>
            </a:r>
            <a:r>
              <a:rPr lang="en-US" sz="2000" b="1" dirty="0" err="1"/>
              <a:t>sumaria</a:t>
            </a:r>
            <a:r>
              <a:rPr lang="en-US" sz="2000" b="1" dirty="0"/>
              <a:t> es para </a:t>
            </a:r>
            <a:r>
              <a:rPr lang="en-US" sz="2000" b="1" dirty="0" err="1"/>
              <a:t>extraer</a:t>
            </a:r>
            <a:r>
              <a:rPr lang="en-US" sz="2000" b="1" dirty="0"/>
              <a:t> la </a:t>
            </a:r>
            <a:r>
              <a:rPr lang="en-US" sz="2000" b="1" dirty="0" err="1"/>
              <a:t>más</a:t>
            </a:r>
            <a:r>
              <a:rPr lang="en-US" sz="2000" b="1" dirty="0"/>
              <a:t> </a:t>
            </a:r>
            <a:r>
              <a:rPr lang="en-US" sz="2000" b="1" dirty="0" err="1"/>
              <a:t>posible</a:t>
            </a:r>
            <a:r>
              <a:rPr lang="en-US" sz="2000" b="1" dirty="0"/>
              <a:t> </a:t>
            </a:r>
            <a:r>
              <a:rPr lang="en-US" sz="2000" b="1" dirty="0" err="1"/>
              <a:t>información</a:t>
            </a:r>
            <a:r>
              <a:rPr lang="en-US" sz="2000" b="1" dirty="0"/>
              <a:t> del </a:t>
            </a:r>
            <a:r>
              <a:rPr lang="en-US" sz="2000" b="1" dirty="0" err="1"/>
              <a:t>pasaje</a:t>
            </a:r>
            <a:r>
              <a:rPr lang="en-US" sz="2000" b="1" dirty="0"/>
              <a:t>.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/>
              <a:t>Si algo </a:t>
            </a:r>
            <a:r>
              <a:rPr lang="en-US" sz="2000" b="1" dirty="0" err="1"/>
              <a:t>falta</a:t>
            </a:r>
            <a:r>
              <a:rPr lang="en-US" sz="2000" b="1" dirty="0"/>
              <a:t>,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comentarios</a:t>
            </a:r>
            <a:r>
              <a:rPr lang="en-US" sz="2000" b="1" dirty="0"/>
              <a:t> </a:t>
            </a:r>
            <a:r>
              <a:rPr lang="en-US" sz="2000" b="1" dirty="0" err="1"/>
              <a:t>deben</a:t>
            </a:r>
            <a:r>
              <a:rPr lang="en-US" sz="2000" b="1" dirty="0"/>
              <a:t> ser </a:t>
            </a:r>
            <a:r>
              <a:rPr lang="en-US" sz="2000" b="1" dirty="0" err="1"/>
              <a:t>escritos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la </a:t>
            </a:r>
            <a:r>
              <a:rPr lang="en-US" sz="2000" b="1" dirty="0" err="1"/>
              <a:t>guía</a:t>
            </a:r>
            <a:r>
              <a:rPr lang="en-US" sz="2000" b="1" dirty="0"/>
              <a:t> y </a:t>
            </a:r>
            <a:r>
              <a:rPr lang="en-US" sz="2000" b="1" dirty="0" err="1"/>
              <a:t>compartido</a:t>
            </a:r>
            <a:r>
              <a:rPr lang="en-US" sz="2000" b="1" dirty="0"/>
              <a:t> con </a:t>
            </a:r>
            <a:r>
              <a:rPr lang="en-US" sz="2000" b="1" dirty="0" err="1"/>
              <a:t>el</a:t>
            </a:r>
            <a:r>
              <a:rPr lang="en-US" sz="2000" b="1" dirty="0"/>
              <a:t> </a:t>
            </a:r>
            <a:r>
              <a:rPr lang="en-US" sz="2000" b="1" dirty="0" err="1"/>
              <a:t>equipo</a:t>
            </a:r>
            <a:r>
              <a:rPr lang="en-US" sz="2000" b="1" dirty="0"/>
              <a:t> de </a:t>
            </a:r>
            <a:r>
              <a:rPr lang="en-US" sz="2000" b="1" dirty="0" err="1"/>
              <a:t>traducción</a:t>
            </a:r>
            <a:r>
              <a:rPr lang="en-US" sz="2000" b="1" dirty="0"/>
              <a:t>. Nada </a:t>
            </a:r>
            <a:r>
              <a:rPr lang="en-US" sz="2000" b="1" dirty="0" err="1"/>
              <a:t>debe</a:t>
            </a:r>
            <a:r>
              <a:rPr lang="en-US" sz="2000" b="1" dirty="0"/>
              <a:t> ser </a:t>
            </a:r>
            <a:r>
              <a:rPr lang="en-US" sz="2000" b="1" dirty="0" err="1"/>
              <a:t>cambiado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las </a:t>
            </a:r>
            <a:r>
              <a:rPr lang="en-US" sz="2000" b="1" dirty="0" err="1"/>
              <a:t>Escrituras</a:t>
            </a:r>
            <a:r>
              <a:rPr lang="en-US" sz="2000" b="1" dirty="0"/>
              <a:t> </a:t>
            </a:r>
            <a:r>
              <a:rPr lang="en-US" sz="2000" b="1" dirty="0" err="1"/>
              <a:t>por</a:t>
            </a:r>
            <a:r>
              <a:rPr lang="en-US" sz="2000" b="1" dirty="0"/>
              <a:t> </a:t>
            </a:r>
            <a:r>
              <a:rPr lang="en-US" sz="2000" b="1" dirty="0" err="1"/>
              <a:t>los</a:t>
            </a:r>
            <a:r>
              <a:rPr lang="en-US" sz="2000" b="1" dirty="0"/>
              <a:t> que </a:t>
            </a:r>
            <a:r>
              <a:rPr lang="en-US" sz="2000" b="1" dirty="0" err="1"/>
              <a:t>están</a:t>
            </a:r>
            <a:r>
              <a:rPr lang="en-US" sz="2000" b="1" dirty="0"/>
              <a:t> </a:t>
            </a:r>
            <a:r>
              <a:rPr lang="en-US" sz="2000" b="1" dirty="0" err="1"/>
              <a:t>revisando</a:t>
            </a:r>
            <a:r>
              <a:rPr lang="en-US" sz="2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48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A2596C-BDD8-4869-8EFB-9600B63643F7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12107</TotalTime>
  <Words>199</Words>
  <Application>Microsoft Macintosh PowerPoint</Application>
  <PresentationFormat>On-screen Show (4:3)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Office Theme</vt:lpstr>
      <vt:lpstr>PowerPoint Presentation</vt:lpstr>
      <vt:lpstr>Después de los Pasos de AMATB</vt:lpstr>
      <vt:lpstr>Refinamiento</vt:lpstr>
      <vt:lpstr>PowerPoint Presentation</vt:lpstr>
      <vt:lpstr>Recursos para Refinamiento</vt:lpstr>
      <vt:lpstr>PowerPoint Presentation</vt:lpstr>
      <vt:lpstr>PowerPoint Presentation</vt:lpstr>
      <vt:lpstr>PowerPoint Presentation</vt:lpstr>
      <vt:lpstr>Cómo Utilizar  la Guía de los Revisores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257</cp:revision>
  <dcterms:created xsi:type="dcterms:W3CDTF">2019-03-18T18:21:25Z</dcterms:created>
  <dcterms:modified xsi:type="dcterms:W3CDTF">2023-10-26T01:54:39Z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