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92" r:id="rId6"/>
    <p:sldId id="286" r:id="rId7"/>
    <p:sldId id="287" r:id="rId8"/>
    <p:sldId id="289" r:id="rId9"/>
    <p:sldId id="290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C3DD93"/>
    <a:srgbClr val="716557"/>
    <a:srgbClr val="FBA93D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D3974-DD3B-9ECD-8CCE-7529310A8017}" v="3" dt="2024-07-24T05:16:25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Tophoney" userId="S::tony_tophoney@wycliffeassociates.org::90e3604e-3128-415a-9e4b-261baf8fabbf" providerId="AD" clId="Web-{242D3974-DD3B-9ECD-8CCE-7529310A8017}"/>
    <pc:docChg chg="modSld">
      <pc:chgData name="Tony Tophoney" userId="S::tony_tophoney@wycliffeassociates.org::90e3604e-3128-415a-9e4b-261baf8fabbf" providerId="AD" clId="Web-{242D3974-DD3B-9ECD-8CCE-7529310A8017}" dt="2024-07-24T05:16:25.309" v="2" actId="1076"/>
      <pc:docMkLst>
        <pc:docMk/>
      </pc:docMkLst>
      <pc:sldChg chg="modSp">
        <pc:chgData name="Tony Tophoney" userId="S::tony_tophoney@wycliffeassociates.org::90e3604e-3128-415a-9e4b-261baf8fabbf" providerId="AD" clId="Web-{242D3974-DD3B-9ECD-8CCE-7529310A8017}" dt="2024-07-24T05:16:25.309" v="2" actId="1076"/>
        <pc:sldMkLst>
          <pc:docMk/>
          <pc:sldMk cId="2126766571" sldId="260"/>
        </pc:sldMkLst>
        <pc:spChg chg="mod">
          <ac:chgData name="Tony Tophoney" userId="S::tony_tophoney@wycliffeassociates.org::90e3604e-3128-415a-9e4b-261baf8fabbf" providerId="AD" clId="Web-{242D3974-DD3B-9ECD-8CCE-7529310A8017}" dt="2024-07-24T05:16:25.309" v="2" actId="1076"/>
          <ac:spMkLst>
            <pc:docMk/>
            <pc:sldMk cId="2126766571" sldId="260"/>
            <ac:spMk id="18" creationId="{4694CCB8-A161-4308-BC33-DD746CEBFA8D}"/>
          </ac:spMkLst>
        </pc:spChg>
        <pc:picChg chg="mod">
          <ac:chgData name="Tony Tophoney" userId="S::tony_tophoney@wycliffeassociates.org::90e3604e-3128-415a-9e4b-261baf8fabbf" providerId="AD" clId="Web-{242D3974-DD3B-9ECD-8CCE-7529310A8017}" dt="2024-07-24T05:16:22.903" v="1" actId="1076"/>
          <ac:picMkLst>
            <pc:docMk/>
            <pc:sldMk cId="2126766571" sldId="260"/>
            <ac:picMk id="13" creationId="{2E2903B1-52C5-4A15-8942-79D6C52317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2903B1-52C5-4A15-8942-79D6C5231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1" b="9120"/>
          <a:stretch/>
        </p:blipFill>
        <p:spPr>
          <a:xfrm>
            <a:off x="724261" y="-2216662"/>
            <a:ext cx="9149542" cy="465419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-10406155" y="244430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 Owned Bible Translation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9D504-46F0-4A4B-9416-D65BBF0F21F1}"/>
              </a:ext>
            </a:extLst>
          </p:cNvPr>
          <p:cNvSpPr/>
          <p:nvPr/>
        </p:nvSpPr>
        <p:spPr>
          <a:xfrm>
            <a:off x="3839268" y="1298671"/>
            <a:ext cx="1465466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Beliefs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2743640"/>
            <a:ext cx="3897086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What do you think </a:t>
            </a:r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“Church-Owned”</a:t>
            </a:r>
            <a:r>
              <a:rPr lang="en-US" sz="28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br>
              <a:rPr lang="en-US" sz="28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Bible </a:t>
            </a:r>
            <a:r>
              <a:rPr lang="en-US" sz="2800" b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</a:t>
            </a:r>
            <a:r>
              <a:rPr lang="en-US" sz="28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ranslation means?</a:t>
            </a:r>
            <a:endParaRPr lang="en-US" sz="2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F111C5-B166-4BA2-8365-DEC464A747FC}"/>
              </a:ext>
            </a:extLst>
          </p:cNvPr>
          <p:cNvSpPr txBox="1"/>
          <p:nvPr/>
        </p:nvSpPr>
        <p:spPr>
          <a:xfrm>
            <a:off x="824845" y="1232432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99D-2B23-4CC1-B870-21A39D1A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831" y="4685015"/>
            <a:ext cx="4412797" cy="1846413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Know their language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and culture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Have shared meaning through oral translation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D29465-DE3C-41C4-AE19-ECCF5FAC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 b="3019"/>
          <a:stretch/>
        </p:blipFill>
        <p:spPr>
          <a:xfrm>
            <a:off x="4241344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81DF8-EF2B-4E77-A6C4-FB2DE1C6960C}"/>
              </a:ext>
            </a:extLst>
          </p:cNvPr>
          <p:cNvSpPr txBox="1"/>
          <p:nvPr/>
        </p:nvSpPr>
        <p:spPr>
          <a:xfrm>
            <a:off x="4241344" y="4071308"/>
            <a:ext cx="4339772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accent2"/>
                </a:solidFill>
              </a:rPr>
              <a:t>Local believers:</a:t>
            </a:r>
          </a:p>
        </p:txBody>
      </p:sp>
    </p:spTree>
    <p:extLst>
      <p:ext uri="{BB962C8B-B14F-4D97-AF65-F5344CB8AC3E}">
        <p14:creationId xmlns:p14="http://schemas.microsoft.com/office/powerpoint/2010/main" val="990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74CE29-7276-482B-9500-2CB895B0AD6C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96FC-E881-464A-AD80-AD3FC3A4E267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87509-A3CE-4898-9970-32B1A0F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3EEB7-5253-432B-BC9E-A64222912B37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accent2"/>
                </a:solidFill>
              </a:rPr>
              <a:t>God’s Spirit gives</a:t>
            </a:r>
            <a:br>
              <a:rPr lang="en-US" sz="2800" b="1">
                <a:solidFill>
                  <a:schemeClr val="accent2"/>
                </a:solidFill>
              </a:rPr>
            </a:br>
            <a:r>
              <a:rPr lang="en-US" sz="2800" b="1">
                <a:solidFill>
                  <a:schemeClr val="accent2"/>
                </a:solidFill>
              </a:rPr>
              <a:t>the local church: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BFC1B0-77B0-498C-A351-A1CD9B6EDA48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Wisdom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Authority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9CBC63-E6B6-4327-A140-A3C69B51C05E}"/>
              </a:ext>
            </a:extLst>
          </p:cNvPr>
          <p:cNvSpPr/>
          <p:nvPr/>
        </p:nvSpPr>
        <p:spPr>
          <a:xfrm>
            <a:off x="2562726" y="1106905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EDC98B-C83A-C34B-AD55-EE18CF7F5947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D88C5-B957-754F-9090-D7BF928EF54A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0784B-17BC-AE4E-9BB5-0DB7E7CE9C8B}"/>
              </a:ext>
            </a:extLst>
          </p:cNvPr>
          <p:cNvSpPr txBox="1"/>
          <p:nvPr/>
        </p:nvSpPr>
        <p:spPr>
          <a:xfrm>
            <a:off x="370115" y="3809556"/>
            <a:ext cx="3360964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2C4E5E-95BA-0F47-8DA2-BBB52FE2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047"/>
          <a:stretch/>
        </p:blipFill>
        <p:spPr>
          <a:xfrm>
            <a:off x="4157794" y="898989"/>
            <a:ext cx="4506869" cy="2598948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71C1A-19E1-407F-A63D-01473C5F064F}"/>
              </a:ext>
            </a:extLst>
          </p:cNvPr>
          <p:cNvSpPr txBox="1"/>
          <p:nvPr/>
        </p:nvSpPr>
        <p:spPr>
          <a:xfrm>
            <a:off x="4241344" y="370143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accent2"/>
                </a:solidFill>
              </a:rPr>
              <a:t>The local church</a:t>
            </a:r>
            <a:br>
              <a:rPr lang="en-US" sz="2800" b="1">
                <a:solidFill>
                  <a:schemeClr val="accent2"/>
                </a:solidFill>
              </a:rPr>
            </a:br>
            <a:r>
              <a:rPr lang="en-US" sz="2800" b="1">
                <a:solidFill>
                  <a:schemeClr val="accent2"/>
                </a:solidFill>
              </a:rPr>
              <a:t>is responsible for: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4F9A69-55DC-4025-B93D-07FD2E333228}"/>
              </a:ext>
            </a:extLst>
          </p:cNvPr>
          <p:cNvSpPr txBox="1">
            <a:spLocks/>
          </p:cNvSpPr>
          <p:nvPr/>
        </p:nvSpPr>
        <p:spPr>
          <a:xfrm>
            <a:off x="4204831" y="4828224"/>
            <a:ext cx="4412797" cy="1449286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Evangelism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Discipleship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Bible translation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A79DC-113B-4AC0-8EF1-18A977B35E8F}"/>
              </a:ext>
            </a:extLst>
          </p:cNvPr>
          <p:cNvSpPr/>
          <p:nvPr/>
        </p:nvSpPr>
        <p:spPr>
          <a:xfrm>
            <a:off x="3031958" y="349793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F33E6-9F59-CB43-A8D9-CAB751B31210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C23DF-B7E2-9C45-87E1-3D6A97E6AE0D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9B4BC-CE4D-0A48-9084-2AC649073261}"/>
              </a:ext>
            </a:extLst>
          </p:cNvPr>
          <p:cNvSpPr txBox="1"/>
          <p:nvPr/>
        </p:nvSpPr>
        <p:spPr>
          <a:xfrm>
            <a:off x="370115" y="3809556"/>
            <a:ext cx="3360964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3B72-640D-8F4B-AE35-0EC80D3316E3}"/>
              </a:ext>
            </a:extLst>
          </p:cNvPr>
          <p:cNvSpPr txBox="1"/>
          <p:nvPr/>
        </p:nvSpPr>
        <p:spPr>
          <a:xfrm>
            <a:off x="370116" y="5352197"/>
            <a:ext cx="3360964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Accountability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5E6F-8E6E-0445-A9A0-A3676534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E3C5E-AE39-45F3-B5F3-D5E8D96D6CDA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accent2"/>
                </a:solidFill>
              </a:rPr>
              <a:t>Translators are accountable to: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2EAE1B-71CC-48C6-AB62-05616C8401A5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God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>
                <a:solidFill>
                  <a:schemeClr val="tx2"/>
                </a:solidFill>
              </a:rPr>
              <a:t>Their community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56AC3-AB30-4007-91A0-9223732E7C48}"/>
              </a:ext>
            </a:extLst>
          </p:cNvPr>
          <p:cNvSpPr/>
          <p:nvPr/>
        </p:nvSpPr>
        <p:spPr>
          <a:xfrm>
            <a:off x="-514905" y="1819922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B0E518-FCA1-424B-8646-DD86E4718CB5}"/>
              </a:ext>
            </a:extLst>
          </p:cNvPr>
          <p:cNvSpPr/>
          <p:nvPr/>
        </p:nvSpPr>
        <p:spPr>
          <a:xfrm>
            <a:off x="-692458" y="85881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EECBBD-43E8-40C1-8445-BA5019878C31}"/>
</file>

<file path=customXml/itemProps3.xml><?xml version="1.0" encoding="utf-8"?>
<ds:datastoreItem xmlns:ds="http://schemas.openxmlformats.org/officeDocument/2006/customXml" ds:itemID="{DD870300-B03F-45F7-9154-521D8C74684E}">
  <ds:schemaRefs>
    <ds:schemaRef ds:uri="dd208db9-1446-42c5-a2ba-6edb048d778c"/>
    <ds:schemaRef ds:uri="df9e8f7b-edc3-48d8-b0f6-325d38f040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5</cp:revision>
  <dcterms:created xsi:type="dcterms:W3CDTF">2019-03-18T18:21:25Z</dcterms:created>
  <dcterms:modified xsi:type="dcterms:W3CDTF">2024-07-24T05:16:29Z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