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2"/>
  </p:notesMasterIdLst>
  <p:sldIdLst>
    <p:sldId id="260" r:id="rId5"/>
    <p:sldId id="264" r:id="rId6"/>
    <p:sldId id="293" r:id="rId7"/>
    <p:sldId id="295" r:id="rId8"/>
    <p:sldId id="296" r:id="rId9"/>
    <p:sldId id="297" r:id="rId10"/>
    <p:sldId id="28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san Quigley" initials="SQ" lastIdx="11" clrIdx="0">
    <p:extLst>
      <p:ext uri="{19B8F6BF-5375-455C-9EA6-DF929625EA0E}">
        <p15:presenceInfo xmlns:p15="http://schemas.microsoft.com/office/powerpoint/2012/main" userId="S::susan_quigley@wycliffeassociates.org::b85b18d0-1c40-45ee-96a2-2a728d87251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A93D"/>
    <a:srgbClr val="83A83F"/>
    <a:srgbClr val="C3DD93"/>
    <a:srgbClr val="716557"/>
    <a:srgbClr val="B956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7D314E-E165-B846-F572-DE083D8D8E37}" v="1" dt="2022-05-27T13:17:21.86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4576" autoAdjust="0"/>
    <p:restoredTop sz="95694" autoAdjust="0"/>
  </p:normalViewPr>
  <p:slideViewPr>
    <p:cSldViewPr snapToGrid="0">
      <p:cViewPr varScale="1">
        <p:scale>
          <a:sx n="88" d="100"/>
          <a:sy n="88" d="100"/>
        </p:scale>
        <p:origin x="176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di Roach" userId="S::sandi_roach@wycliffeassociates.org::a17ce8a7-7acf-4fc1-8286-cfa898a29781" providerId="AD" clId="Web-{2A7D314E-E165-B846-F572-DE083D8D8E37}"/>
    <pc:docChg chg="sldOrd">
      <pc:chgData name="Sandi Roach" userId="S::sandi_roach@wycliffeassociates.org::a17ce8a7-7acf-4fc1-8286-cfa898a29781" providerId="AD" clId="Web-{2A7D314E-E165-B846-F572-DE083D8D8E37}" dt="2022-05-27T13:17:21.866" v="0"/>
      <pc:docMkLst>
        <pc:docMk/>
      </pc:docMkLst>
      <pc:sldChg chg="ord">
        <pc:chgData name="Sandi Roach" userId="S::sandi_roach@wycliffeassociates.org::a17ce8a7-7acf-4fc1-8286-cfa898a29781" providerId="AD" clId="Web-{2A7D314E-E165-B846-F572-DE083D8D8E37}" dt="2022-05-27T13:17:21.866" v="0"/>
        <pc:sldMkLst>
          <pc:docMk/>
          <pc:sldMk cId="2020292330" sldId="29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6AA070-92F4-A447-BB88-F5E94FF9CF8B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39B3C9-13A9-6540-8F68-9A544DD08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344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5D7C9E-35D9-4D05-A3C8-EB7FE07A4C8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543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D176C0A-5C67-429D-B78E-C0F7FE360763}" type="datetimeFigureOut">
              <a:rPr lang="en-US" smtClean="0"/>
              <a:t>5/27/2022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A86A303C-F57A-46A0-A01E-607FF4D92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927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2486219-3A02-4B8F-9654-356937189673}"/>
              </a:ext>
            </a:extLst>
          </p:cNvPr>
          <p:cNvSpPr/>
          <p:nvPr userDrawn="1"/>
        </p:nvSpPr>
        <p:spPr>
          <a:xfrm>
            <a:off x="0" y="6720840"/>
            <a:ext cx="9144000" cy="137160"/>
          </a:xfrm>
          <a:prstGeom prst="rect">
            <a:avLst/>
          </a:prstGeom>
          <a:solidFill>
            <a:srgbClr val="FBA93D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86512"/>
            <a:ext cx="7886700" cy="1325563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>
                <a:solidFill>
                  <a:srgbClr val="B95659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054180"/>
          </a:xfrm>
        </p:spPr>
        <p:txBody>
          <a:bodyPr>
            <a:noAutofit/>
          </a:bodyPr>
          <a:lstStyle>
            <a:lvl1pPr>
              <a:defRPr>
                <a:solidFill>
                  <a:srgbClr val="716557"/>
                </a:solidFill>
              </a:defRPr>
            </a:lvl1pPr>
            <a:lvl2pPr>
              <a:defRPr>
                <a:solidFill>
                  <a:srgbClr val="716557"/>
                </a:solidFill>
              </a:defRPr>
            </a:lvl2pPr>
            <a:lvl3pPr>
              <a:defRPr>
                <a:solidFill>
                  <a:srgbClr val="716557"/>
                </a:solidFill>
              </a:defRPr>
            </a:lvl3pPr>
            <a:lvl4pPr>
              <a:defRPr>
                <a:solidFill>
                  <a:srgbClr val="716557"/>
                </a:solidFill>
              </a:defRPr>
            </a:lvl4pPr>
            <a:lvl5pPr>
              <a:defRPr>
                <a:solidFill>
                  <a:srgbClr val="716557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08E7A1A-3604-42E2-8C74-07F6E6ED92C9}"/>
              </a:ext>
            </a:extLst>
          </p:cNvPr>
          <p:cNvGrpSpPr/>
          <p:nvPr userDrawn="1"/>
        </p:nvGrpSpPr>
        <p:grpSpPr>
          <a:xfrm>
            <a:off x="-127730" y="0"/>
            <a:ext cx="9399460" cy="230430"/>
            <a:chOff x="-172745" y="0"/>
            <a:chExt cx="9399460" cy="230430"/>
          </a:xfrm>
        </p:grpSpPr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1EEF9ED7-F707-4018-A8AA-C67B37D48B23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8C15F56A-78F2-4317-88D7-9D0AE4D8AAFD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2D5D1606-C850-4DDE-B719-2E8DC0D7B928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82179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86512"/>
            <a:ext cx="7886700" cy="1325563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>
                <a:solidFill>
                  <a:srgbClr val="B95659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08E7A1A-3604-42E2-8C74-07F6E6ED92C9}"/>
              </a:ext>
            </a:extLst>
          </p:cNvPr>
          <p:cNvGrpSpPr/>
          <p:nvPr userDrawn="1"/>
        </p:nvGrpSpPr>
        <p:grpSpPr>
          <a:xfrm>
            <a:off x="-127730" y="0"/>
            <a:ext cx="9399460" cy="230430"/>
            <a:chOff x="-172745" y="0"/>
            <a:chExt cx="9399460" cy="230430"/>
          </a:xfrm>
        </p:grpSpPr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1EEF9ED7-F707-4018-A8AA-C67B37D48B23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8C15F56A-78F2-4317-88D7-9D0AE4D8AAFD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2D5D1606-C850-4DDE-B719-2E8DC0D7B928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BAAEAE7B-3B5A-4C25-AC11-01A159AD8EE2}"/>
              </a:ext>
            </a:extLst>
          </p:cNvPr>
          <p:cNvSpPr/>
          <p:nvPr userDrawn="1"/>
        </p:nvSpPr>
        <p:spPr>
          <a:xfrm>
            <a:off x="0" y="6720840"/>
            <a:ext cx="9144000" cy="137160"/>
          </a:xfrm>
          <a:prstGeom prst="rect">
            <a:avLst/>
          </a:prstGeom>
          <a:solidFill>
            <a:srgbClr val="FBA93D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5199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08E7A1A-3604-42E2-8C74-07F6E6ED92C9}"/>
              </a:ext>
            </a:extLst>
          </p:cNvPr>
          <p:cNvGrpSpPr/>
          <p:nvPr userDrawn="1"/>
        </p:nvGrpSpPr>
        <p:grpSpPr>
          <a:xfrm>
            <a:off x="-127730" y="0"/>
            <a:ext cx="9399460" cy="230430"/>
            <a:chOff x="-172745" y="0"/>
            <a:chExt cx="9399460" cy="230430"/>
          </a:xfrm>
        </p:grpSpPr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1EEF9ED7-F707-4018-A8AA-C67B37D48B23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8C15F56A-78F2-4317-88D7-9D0AE4D8AAFD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2D5D1606-C850-4DDE-B719-2E8DC0D7B928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B3E46E85-8EF7-4D4E-A5B5-D327F4516A82}"/>
              </a:ext>
            </a:extLst>
          </p:cNvPr>
          <p:cNvSpPr/>
          <p:nvPr userDrawn="1"/>
        </p:nvSpPr>
        <p:spPr>
          <a:xfrm>
            <a:off x="0" y="6720840"/>
            <a:ext cx="9144000" cy="137160"/>
          </a:xfrm>
          <a:prstGeom prst="rect">
            <a:avLst/>
          </a:prstGeom>
          <a:solidFill>
            <a:srgbClr val="FBA93D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3111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10331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 anchor="t" anchorCtr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45449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257297A-2BB3-4D70-847D-2BA2EC9EB6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" r="340"/>
          <a:stretch/>
        </p:blipFill>
        <p:spPr>
          <a:xfrm>
            <a:off x="0" y="1909751"/>
            <a:ext cx="9144000" cy="4718372"/>
          </a:xfrm>
          <a:prstGeom prst="rect">
            <a:avLst/>
          </a:prstGeo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8FE68E50-9407-4D78-B696-D40BB471D9FA}"/>
              </a:ext>
            </a:extLst>
          </p:cNvPr>
          <p:cNvGrpSpPr/>
          <p:nvPr/>
        </p:nvGrpSpPr>
        <p:grpSpPr>
          <a:xfrm>
            <a:off x="-127730" y="6628431"/>
            <a:ext cx="9399460" cy="230430"/>
            <a:chOff x="-172745" y="0"/>
            <a:chExt cx="9399460" cy="230430"/>
          </a:xfrm>
        </p:grpSpPr>
        <p:sp>
          <p:nvSpPr>
            <p:cNvPr id="31" name="Parallelogram 30">
              <a:extLst>
                <a:ext uri="{FF2B5EF4-FFF2-40B4-BE49-F238E27FC236}">
                  <a16:creationId xmlns:a16="http://schemas.microsoft.com/office/drawing/2014/main" id="{BF35DD5C-CF01-41EA-924C-F50A9350F825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Parallelogram 31">
              <a:extLst>
                <a:ext uri="{FF2B5EF4-FFF2-40B4-BE49-F238E27FC236}">
                  <a16:creationId xmlns:a16="http://schemas.microsoft.com/office/drawing/2014/main" id="{83361FD6-8CC7-4CDE-B5BF-1119A2E14202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Parallelogram 32">
              <a:extLst>
                <a:ext uri="{FF2B5EF4-FFF2-40B4-BE49-F238E27FC236}">
                  <a16:creationId xmlns:a16="http://schemas.microsoft.com/office/drawing/2014/main" id="{63387F6C-7469-4A1C-9CE1-A0B478616759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7C3BB06-DC96-4810-9052-78C360033DE2}"/>
              </a:ext>
            </a:extLst>
          </p:cNvPr>
          <p:cNvGrpSpPr/>
          <p:nvPr/>
        </p:nvGrpSpPr>
        <p:grpSpPr>
          <a:xfrm>
            <a:off x="-127730" y="0"/>
            <a:ext cx="9399460" cy="230430"/>
            <a:chOff x="-172745" y="0"/>
            <a:chExt cx="9399460" cy="230430"/>
          </a:xfrm>
        </p:grpSpPr>
        <p:sp>
          <p:nvSpPr>
            <p:cNvPr id="15" name="Parallelogram 14">
              <a:extLst>
                <a:ext uri="{FF2B5EF4-FFF2-40B4-BE49-F238E27FC236}">
                  <a16:creationId xmlns:a16="http://schemas.microsoft.com/office/drawing/2014/main" id="{BDDEFAAC-BD0D-4CE4-A84C-E2C0D5721853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Parallelogram 15">
              <a:extLst>
                <a:ext uri="{FF2B5EF4-FFF2-40B4-BE49-F238E27FC236}">
                  <a16:creationId xmlns:a16="http://schemas.microsoft.com/office/drawing/2014/main" id="{E718F57D-568A-4411-872B-CCC9EC910064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Parallelogram 16">
              <a:extLst>
                <a:ext uri="{FF2B5EF4-FFF2-40B4-BE49-F238E27FC236}">
                  <a16:creationId xmlns:a16="http://schemas.microsoft.com/office/drawing/2014/main" id="{A5CE28D8-9450-411C-889B-C94762FAB4BD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4694CCB8-A161-4308-BC33-DD746CEBFA8D}"/>
              </a:ext>
            </a:extLst>
          </p:cNvPr>
          <p:cNvSpPr/>
          <p:nvPr/>
        </p:nvSpPr>
        <p:spPr>
          <a:xfrm>
            <a:off x="165253" y="763115"/>
            <a:ext cx="8813508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sz="3600" b="1" dirty="0">
                <a:solidFill>
                  <a:srgbClr val="B9565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Scripture Engagement</a:t>
            </a:r>
          </a:p>
        </p:txBody>
      </p:sp>
    </p:spTree>
    <p:extLst>
      <p:ext uri="{BB962C8B-B14F-4D97-AF65-F5344CB8AC3E}">
        <p14:creationId xmlns:p14="http://schemas.microsoft.com/office/powerpoint/2010/main" val="2126766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82C8456-986D-429C-AA7D-CD45E05376CC}"/>
              </a:ext>
            </a:extLst>
          </p:cNvPr>
          <p:cNvSpPr txBox="1"/>
          <p:nvPr/>
        </p:nvSpPr>
        <p:spPr>
          <a:xfrm>
            <a:off x="115385" y="236504"/>
            <a:ext cx="3318537" cy="624786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40000" dirty="0">
                <a:solidFill>
                  <a:schemeClr val="accent2">
                    <a:lumMod val="20000"/>
                    <a:lumOff val="80000"/>
                  </a:schemeClr>
                </a:solidFill>
                <a:latin typeface="Arial Black" panose="020B0A04020102020204" pitchFamily="34" charset="0"/>
              </a:rPr>
              <a:t>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B7ECD2-A674-4AF1-8743-9A18725E2329}"/>
              </a:ext>
            </a:extLst>
          </p:cNvPr>
          <p:cNvSpPr txBox="1"/>
          <p:nvPr/>
        </p:nvSpPr>
        <p:spPr>
          <a:xfrm>
            <a:off x="297319" y="2892393"/>
            <a:ext cx="2954668" cy="181588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2800" b="1" dirty="0">
                <a:solidFill>
                  <a:schemeClr val="tx2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How will the community engage with Scripture?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AD6BFB1-7500-42F1-8580-638CBC4E37D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44" t="337" r="23212" b="6682"/>
          <a:stretch/>
        </p:blipFill>
        <p:spPr>
          <a:xfrm>
            <a:off x="6866459" y="2571043"/>
            <a:ext cx="1715914" cy="1715914"/>
          </a:xfrm>
          <a:prstGeom prst="ellipse">
            <a:avLst/>
          </a:prstGeom>
          <a:ln w="38100">
            <a:solidFill>
              <a:schemeClr val="accent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47E36B0-D9D9-4FC8-83F9-B3B215052A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91578" y="996549"/>
            <a:ext cx="1715914" cy="1715914"/>
          </a:xfrm>
          <a:prstGeom prst="ellipse">
            <a:avLst/>
          </a:prstGeom>
          <a:ln w="38100">
            <a:solidFill>
              <a:schemeClr val="accent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6977DBA-9322-4E0F-9F3F-73E2182C15D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28" r="27848"/>
          <a:stretch/>
        </p:blipFill>
        <p:spPr>
          <a:xfrm>
            <a:off x="3821884" y="4145538"/>
            <a:ext cx="1715914" cy="1715914"/>
          </a:xfrm>
          <a:prstGeom prst="ellipse">
            <a:avLst/>
          </a:prstGeom>
          <a:ln w="38100">
            <a:solidFill>
              <a:schemeClr val="accent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D230753-A28C-45B4-87E0-872804A715F6}"/>
              </a:ext>
            </a:extLst>
          </p:cNvPr>
          <p:cNvSpPr txBox="1"/>
          <p:nvPr/>
        </p:nvSpPr>
        <p:spPr>
          <a:xfrm>
            <a:off x="4261692" y="3061816"/>
            <a:ext cx="2542975" cy="734368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r">
              <a:lnSpc>
                <a:spcPct val="107000"/>
              </a:lnSpc>
            </a:pPr>
            <a:r>
              <a:rPr lang="en-US" sz="2000" b="1" dirty="0">
                <a:solidFill>
                  <a:schemeClr val="tx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Sunday school</a:t>
            </a:r>
            <a:br>
              <a:rPr lang="en-US" sz="2000" b="1" dirty="0">
                <a:solidFill>
                  <a:schemeClr val="tx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000" b="1" dirty="0">
                <a:solidFill>
                  <a:schemeClr val="tx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 small groups</a:t>
            </a:r>
            <a:endParaRPr lang="en-US" b="1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25CD6E2-38DE-4F80-AFB6-BFC147B5F6B7}"/>
              </a:ext>
            </a:extLst>
          </p:cNvPr>
          <p:cNvSpPr txBox="1"/>
          <p:nvPr/>
        </p:nvSpPr>
        <p:spPr>
          <a:xfrm>
            <a:off x="5663466" y="1651982"/>
            <a:ext cx="2542975" cy="40504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lnSpc>
                <a:spcPct val="107000"/>
              </a:lnSpc>
            </a:pPr>
            <a:r>
              <a:rPr lang="en-US" sz="2000" b="1" dirty="0">
                <a:solidFill>
                  <a:schemeClr val="tx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 church</a:t>
            </a:r>
            <a:endParaRPr lang="en-US" b="1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4102C25-5BC3-4381-BF15-3969350302E2}"/>
              </a:ext>
            </a:extLst>
          </p:cNvPr>
          <p:cNvSpPr txBox="1"/>
          <p:nvPr/>
        </p:nvSpPr>
        <p:spPr>
          <a:xfrm>
            <a:off x="5624680" y="4636311"/>
            <a:ext cx="2542975" cy="734368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lnSpc>
                <a:spcPct val="107000"/>
              </a:lnSpc>
            </a:pPr>
            <a:r>
              <a:rPr lang="en-US" sz="2000" b="1" dirty="0">
                <a:solidFill>
                  <a:schemeClr val="tx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homes /</a:t>
            </a:r>
            <a:br>
              <a:rPr lang="en-US" sz="2000" b="1" dirty="0">
                <a:solidFill>
                  <a:schemeClr val="tx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000" b="1" dirty="0">
                <a:solidFill>
                  <a:schemeClr val="tx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with children</a:t>
            </a:r>
            <a:endParaRPr lang="en-US" b="1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9445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0DD74D46-E105-4858-8E47-5B7EB8FD6B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4229" y="1541740"/>
            <a:ext cx="4615542" cy="4340574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ABBADCE-E8A1-49F6-979F-C8B3828CE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Community Change Through Scripture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44599D7-5F6F-4CFF-BAAA-9C7C8AE53F4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82" t="772" r="12767" b="10524"/>
          <a:stretch/>
        </p:blipFill>
        <p:spPr>
          <a:xfrm>
            <a:off x="3100214" y="2294671"/>
            <a:ext cx="2943573" cy="2943573"/>
          </a:xfrm>
          <a:prstGeom prst="ellipse">
            <a:avLst/>
          </a:prstGeom>
          <a:ln w="57150">
            <a:solidFill>
              <a:schemeClr val="accent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FBE8823-20A0-4E07-A6F2-D1F86D93FD77}"/>
              </a:ext>
            </a:extLst>
          </p:cNvPr>
          <p:cNvSpPr txBox="1"/>
          <p:nvPr/>
        </p:nvSpPr>
        <p:spPr>
          <a:xfrm>
            <a:off x="3028951" y="1352601"/>
            <a:ext cx="3086099" cy="46166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More believers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DE3A79-CC22-45DF-B45E-BCD278493282}"/>
              </a:ext>
            </a:extLst>
          </p:cNvPr>
          <p:cNvSpPr txBox="1"/>
          <p:nvPr/>
        </p:nvSpPr>
        <p:spPr>
          <a:xfrm>
            <a:off x="6000754" y="2793817"/>
            <a:ext cx="3086099" cy="83099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Increased church attendance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4939F49-9F3A-4173-A9D5-A9772D927627}"/>
              </a:ext>
            </a:extLst>
          </p:cNvPr>
          <p:cNvSpPr txBox="1"/>
          <p:nvPr/>
        </p:nvSpPr>
        <p:spPr>
          <a:xfrm>
            <a:off x="100691" y="2793817"/>
            <a:ext cx="3086099" cy="83099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Increased hope</a:t>
            </a:r>
            <a:br>
              <a:rPr lang="en-US" sz="2400" dirty="0">
                <a:solidFill>
                  <a:schemeClr val="tx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chemeClr val="tx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expectation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65D14C5-8A99-4472-A4E0-09945F661204}"/>
              </a:ext>
            </a:extLst>
          </p:cNvPr>
          <p:cNvSpPr txBox="1"/>
          <p:nvPr/>
        </p:nvSpPr>
        <p:spPr>
          <a:xfrm>
            <a:off x="5429251" y="5188512"/>
            <a:ext cx="3086099" cy="46166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More </a:t>
            </a:r>
            <a:r>
              <a:rPr lang="en-US" sz="2400" dirty="0">
                <a:solidFill>
                  <a:schemeClr val="tx2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en-US" sz="2400" dirty="0">
                <a:solidFill>
                  <a:schemeClr val="tx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aptisms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B1D272A-E2D3-460E-9315-ADC81E2F6E58}"/>
              </a:ext>
            </a:extLst>
          </p:cNvPr>
          <p:cNvSpPr txBox="1"/>
          <p:nvPr/>
        </p:nvSpPr>
        <p:spPr>
          <a:xfrm>
            <a:off x="628650" y="5003846"/>
            <a:ext cx="3086099" cy="83099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Sinful behaviors decrease</a:t>
            </a:r>
            <a:endParaRPr lang="en-US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7613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2A5695A-F43C-4687-B334-71093B7F2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Help the Community Use Scripture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B7BB3F7-E5B4-4A30-A312-DFA84DEFE3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00214" y="2294671"/>
            <a:ext cx="2943573" cy="2943573"/>
          </a:xfrm>
          <a:prstGeom prst="ellipse">
            <a:avLst/>
          </a:prstGeom>
          <a:ln w="57150">
            <a:solidFill>
              <a:schemeClr val="accent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5C78677-A24C-4DB3-8E43-9DEBE8FF2285}"/>
              </a:ext>
            </a:extLst>
          </p:cNvPr>
          <p:cNvSpPr txBox="1"/>
          <p:nvPr/>
        </p:nvSpPr>
        <p:spPr>
          <a:xfrm>
            <a:off x="628650" y="2181279"/>
            <a:ext cx="2867562" cy="993798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R="0" lvl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accent2"/>
                </a:solidFill>
                <a:effectLst/>
                <a:latin typeface="Arial Black" panose="020B0A040201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Application guide:</a:t>
            </a:r>
            <a:endParaRPr lang="en-US" sz="2400" dirty="0">
              <a:solidFill>
                <a:schemeClr val="accent2"/>
              </a:solidFill>
              <a:effectLst/>
              <a:latin typeface="Arial Black" panose="020B0A040201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4A24436-6754-4524-9A93-733AF19C5891}"/>
              </a:ext>
            </a:extLst>
          </p:cNvPr>
          <p:cNvSpPr txBox="1"/>
          <p:nvPr/>
        </p:nvSpPr>
        <p:spPr>
          <a:xfrm>
            <a:off x="5853795" y="4638079"/>
            <a:ext cx="3086099" cy="120032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Scripture questions that apply to</a:t>
            </a:r>
            <a:br>
              <a:rPr lang="en-US" sz="2400" dirty="0">
                <a:solidFill>
                  <a:schemeClr val="tx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chemeClr val="tx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every-day life</a:t>
            </a:r>
            <a:endParaRPr lang="en-US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0292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3AFCA-E09D-46B3-88BF-69B59D016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Gauge and Celebrate Change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1DBF37-6723-4936-A038-FB2B4CC320E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1" t="14129" r="41970" b="10244"/>
          <a:stretch/>
        </p:blipFill>
        <p:spPr>
          <a:xfrm>
            <a:off x="3100214" y="2294671"/>
            <a:ext cx="2943573" cy="2943573"/>
          </a:xfrm>
          <a:prstGeom prst="ellipse">
            <a:avLst/>
          </a:prstGeom>
          <a:ln w="57150">
            <a:solidFill>
              <a:schemeClr val="accent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50682F1-E932-4AC7-90E3-2AF90E6945E1}"/>
              </a:ext>
            </a:extLst>
          </p:cNvPr>
          <p:cNvSpPr txBox="1"/>
          <p:nvPr/>
        </p:nvSpPr>
        <p:spPr>
          <a:xfrm>
            <a:off x="204107" y="1506474"/>
            <a:ext cx="4030436" cy="993798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R="0" lvl="0" algn="ctr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accent2"/>
                </a:solidFill>
                <a:effectLst/>
                <a:latin typeface="Arial Black" panose="020B0A040201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Biblical outcomes questionnaire:</a:t>
            </a:r>
            <a:endParaRPr lang="en-US" sz="2400" dirty="0">
              <a:solidFill>
                <a:schemeClr val="accent2"/>
              </a:solidFill>
              <a:effectLst/>
              <a:latin typeface="Arial Black" panose="020B0A040201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F7AF62-4A1F-4FDF-92A2-D63034B4BF9E}"/>
              </a:ext>
            </a:extLst>
          </p:cNvPr>
          <p:cNvSpPr txBox="1"/>
          <p:nvPr/>
        </p:nvSpPr>
        <p:spPr>
          <a:xfrm>
            <a:off x="5679624" y="4485679"/>
            <a:ext cx="3086099" cy="120032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Survey to assess change from Scripture use</a:t>
            </a:r>
            <a:endParaRPr lang="en-US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4665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87E8A-77F1-4EE6-B918-DC779060E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Include Others in Scripture Usage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4CFFA5-D62C-4B18-9E72-2AAC140DC498}"/>
              </a:ext>
            </a:extLst>
          </p:cNvPr>
          <p:cNvSpPr txBox="1"/>
          <p:nvPr/>
        </p:nvSpPr>
        <p:spPr>
          <a:xfrm>
            <a:off x="879527" y="4423732"/>
            <a:ext cx="4278086" cy="95410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2800" dirty="0">
                <a:solidFill>
                  <a:schemeClr val="tx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Apply this to plans for Scripture in community</a:t>
            </a: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C281DA-0433-4613-B5BB-D40383E6667D}"/>
              </a:ext>
            </a:extLst>
          </p:cNvPr>
          <p:cNvSpPr/>
          <p:nvPr/>
        </p:nvSpPr>
        <p:spPr>
          <a:xfrm>
            <a:off x="0" y="1556658"/>
            <a:ext cx="9144000" cy="151311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rtlCol="0" anchor="ctr">
            <a:noAutofit/>
          </a:bodyPr>
          <a:lstStyle/>
          <a:p>
            <a:pPr algn="ctr"/>
            <a:endParaRPr lang="en-US" sz="2000" dirty="0">
              <a:solidFill>
                <a:srgbClr val="7165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1885F9-3E61-49A4-BBF5-6A6BFFB78B4B}"/>
              </a:ext>
            </a:extLst>
          </p:cNvPr>
          <p:cNvSpPr txBox="1"/>
          <p:nvPr/>
        </p:nvSpPr>
        <p:spPr>
          <a:xfrm>
            <a:off x="2220686" y="1713051"/>
            <a:ext cx="4702628" cy="120032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3600" dirty="0">
                <a:solidFill>
                  <a:schemeClr val="tx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Read</a:t>
            </a:r>
            <a:br>
              <a:rPr lang="en-US" sz="3600" b="1" dirty="0">
                <a:solidFill>
                  <a:schemeClr val="tx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</a:br>
            <a:r>
              <a:rPr lang="en-US" sz="3600" b="1" dirty="0">
                <a:solidFill>
                  <a:schemeClr val="accent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Acts 8:27-38</a:t>
            </a:r>
            <a:endParaRPr lang="en-US" sz="3600" dirty="0">
              <a:solidFill>
                <a:schemeClr val="accent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38C2ED6-6243-42AC-9023-1EF9988BF8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57613" y="3429000"/>
            <a:ext cx="2943573" cy="2943573"/>
          </a:xfrm>
          <a:prstGeom prst="ellipse">
            <a:avLst/>
          </a:prstGeom>
          <a:ln w="57150">
            <a:solidFill>
              <a:schemeClr val="accent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69728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62505D1F-3A67-4829-9B5F-B0E46A8B0F83}"/>
              </a:ext>
            </a:extLst>
          </p:cNvPr>
          <p:cNvGrpSpPr/>
          <p:nvPr/>
        </p:nvGrpSpPr>
        <p:grpSpPr>
          <a:xfrm>
            <a:off x="3168868" y="1282383"/>
            <a:ext cx="4658565" cy="4293235"/>
            <a:chOff x="3295841" y="1476633"/>
            <a:chExt cx="4237002" cy="3904732"/>
          </a:xfrm>
        </p:grpSpPr>
        <p:sp>
          <p:nvSpPr>
            <p:cNvPr id="9" name="Parallelogram 8">
              <a:extLst>
                <a:ext uri="{FF2B5EF4-FFF2-40B4-BE49-F238E27FC236}">
                  <a16:creationId xmlns:a16="http://schemas.microsoft.com/office/drawing/2014/main" id="{08D91778-2757-49F2-AB09-6D33F8844D1F}"/>
                </a:ext>
              </a:extLst>
            </p:cNvPr>
            <p:cNvSpPr/>
            <p:nvPr/>
          </p:nvSpPr>
          <p:spPr>
            <a:xfrm>
              <a:off x="5009589" y="1476633"/>
              <a:ext cx="2523254" cy="3904732"/>
            </a:xfrm>
            <a:prstGeom prst="parallelogram">
              <a:avLst>
                <a:gd name="adj" fmla="val 66953"/>
              </a:avLst>
            </a:prstGeom>
            <a:solidFill>
              <a:srgbClr val="7165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4B6A9ACA-1A35-4D56-B557-3E39AD46DB07}"/>
                </a:ext>
              </a:extLst>
            </p:cNvPr>
            <p:cNvSpPr/>
            <p:nvPr/>
          </p:nvSpPr>
          <p:spPr>
            <a:xfrm>
              <a:off x="3295841" y="1476633"/>
              <a:ext cx="2523254" cy="3904732"/>
            </a:xfrm>
            <a:prstGeom prst="parallelogram">
              <a:avLst>
                <a:gd name="adj" fmla="val 66953"/>
              </a:avLst>
            </a:prstGeom>
            <a:solidFill>
              <a:srgbClr val="7165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08733BA-FB7E-4EFA-9273-D97BE08650A6}"/>
              </a:ext>
            </a:extLst>
          </p:cNvPr>
          <p:cNvGrpSpPr/>
          <p:nvPr/>
        </p:nvGrpSpPr>
        <p:grpSpPr>
          <a:xfrm>
            <a:off x="1316567" y="1282383"/>
            <a:ext cx="6480241" cy="4293235"/>
            <a:chOff x="1611158" y="1476633"/>
            <a:chExt cx="5893831" cy="3904732"/>
          </a:xfrm>
        </p:grpSpPr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2EA235FE-2138-4C48-8303-9EBAE28CFED5}"/>
                </a:ext>
              </a:extLst>
            </p:cNvPr>
            <p:cNvSpPr/>
            <p:nvPr/>
          </p:nvSpPr>
          <p:spPr>
            <a:xfrm flipH="1">
              <a:off x="1611158" y="1476633"/>
              <a:ext cx="2523254" cy="3904732"/>
            </a:xfrm>
            <a:prstGeom prst="parallelogram">
              <a:avLst>
                <a:gd name="adj" fmla="val 6695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Parallelogram 12">
              <a:extLst>
                <a:ext uri="{FF2B5EF4-FFF2-40B4-BE49-F238E27FC236}">
                  <a16:creationId xmlns:a16="http://schemas.microsoft.com/office/drawing/2014/main" id="{A229B89D-5031-4F4F-AEEF-E8A1CDAD73B1}"/>
                </a:ext>
              </a:extLst>
            </p:cNvPr>
            <p:cNvSpPr/>
            <p:nvPr/>
          </p:nvSpPr>
          <p:spPr>
            <a:xfrm flipH="1">
              <a:off x="3323695" y="1476633"/>
              <a:ext cx="2523254" cy="3904732"/>
            </a:xfrm>
            <a:prstGeom prst="parallelogram">
              <a:avLst>
                <a:gd name="adj" fmla="val 6695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Parallelogram 13">
              <a:extLst>
                <a:ext uri="{FF2B5EF4-FFF2-40B4-BE49-F238E27FC236}">
                  <a16:creationId xmlns:a16="http://schemas.microsoft.com/office/drawing/2014/main" id="{AC879204-E238-4190-946B-412A71DC4296}"/>
                </a:ext>
              </a:extLst>
            </p:cNvPr>
            <p:cNvSpPr/>
            <p:nvPr/>
          </p:nvSpPr>
          <p:spPr>
            <a:xfrm flipH="1">
              <a:off x="4981735" y="1476633"/>
              <a:ext cx="2523254" cy="3904732"/>
            </a:xfrm>
            <a:prstGeom prst="parallelogram">
              <a:avLst>
                <a:gd name="adj" fmla="val 6695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F00D8846-597B-4195-9B2F-1C48DB7B74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531" y="2269865"/>
            <a:ext cx="7116980" cy="2147636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8F406A7A-4372-4E9E-89C1-D5203C798C8D}"/>
              </a:ext>
            </a:extLst>
          </p:cNvPr>
          <p:cNvGrpSpPr/>
          <p:nvPr/>
        </p:nvGrpSpPr>
        <p:grpSpPr>
          <a:xfrm>
            <a:off x="-127730" y="0"/>
            <a:ext cx="9399460" cy="230430"/>
            <a:chOff x="-172745" y="0"/>
            <a:chExt cx="9399460" cy="230430"/>
          </a:xfrm>
        </p:grpSpPr>
        <p:sp>
          <p:nvSpPr>
            <p:cNvPr id="20" name="Parallelogram 19">
              <a:extLst>
                <a:ext uri="{FF2B5EF4-FFF2-40B4-BE49-F238E27FC236}">
                  <a16:creationId xmlns:a16="http://schemas.microsoft.com/office/drawing/2014/main" id="{ED1D0F24-F56E-4F72-861D-C7F91EB5ABFD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Parallelogram 20">
              <a:extLst>
                <a:ext uri="{FF2B5EF4-FFF2-40B4-BE49-F238E27FC236}">
                  <a16:creationId xmlns:a16="http://schemas.microsoft.com/office/drawing/2014/main" id="{6243CFFB-28EB-42A0-AF4F-2F6045FA5F1F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Parallelogram 17">
              <a:extLst>
                <a:ext uri="{FF2B5EF4-FFF2-40B4-BE49-F238E27FC236}">
                  <a16:creationId xmlns:a16="http://schemas.microsoft.com/office/drawing/2014/main" id="{206BA820-028D-4AFE-A8C1-DAD65677009D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FE68E50-9407-4D78-B696-D40BB471D9FA}"/>
              </a:ext>
            </a:extLst>
          </p:cNvPr>
          <p:cNvGrpSpPr/>
          <p:nvPr/>
        </p:nvGrpSpPr>
        <p:grpSpPr>
          <a:xfrm>
            <a:off x="-127730" y="6628431"/>
            <a:ext cx="9399460" cy="230430"/>
            <a:chOff x="-172745" y="0"/>
            <a:chExt cx="9399460" cy="230430"/>
          </a:xfrm>
        </p:grpSpPr>
        <p:sp>
          <p:nvSpPr>
            <p:cNvPr id="31" name="Parallelogram 30">
              <a:extLst>
                <a:ext uri="{FF2B5EF4-FFF2-40B4-BE49-F238E27FC236}">
                  <a16:creationId xmlns:a16="http://schemas.microsoft.com/office/drawing/2014/main" id="{BF35DD5C-CF01-41EA-924C-F50A9350F825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Parallelogram 31">
              <a:extLst>
                <a:ext uri="{FF2B5EF4-FFF2-40B4-BE49-F238E27FC236}">
                  <a16:creationId xmlns:a16="http://schemas.microsoft.com/office/drawing/2014/main" id="{83361FD6-8CC7-4CDE-B5BF-1119A2E14202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Parallelogram 32">
              <a:extLst>
                <a:ext uri="{FF2B5EF4-FFF2-40B4-BE49-F238E27FC236}">
                  <a16:creationId xmlns:a16="http://schemas.microsoft.com/office/drawing/2014/main" id="{63387F6C-7469-4A1C-9CE1-A0B478616759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72800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10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5B4A42"/>
      </a:dk2>
      <a:lt2>
        <a:srgbClr val="FFFFFF"/>
      </a:lt2>
      <a:accent1>
        <a:srgbClr val="B95659"/>
      </a:accent1>
      <a:accent2>
        <a:srgbClr val="83A83F"/>
      </a:accent2>
      <a:accent3>
        <a:srgbClr val="FBA93D"/>
      </a:accent3>
      <a:accent4>
        <a:srgbClr val="00B0F0"/>
      </a:accent4>
      <a:accent5>
        <a:srgbClr val="6ABF4B"/>
      </a:accent5>
      <a:accent6>
        <a:srgbClr val="FFB71B"/>
      </a:accent6>
      <a:hlink>
        <a:srgbClr val="83A83F"/>
      </a:hlink>
      <a:folHlink>
        <a:srgbClr val="FBA93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>
        <a:spAutoFit/>
      </a:bodyPr>
      <a:lstStyle>
        <a:defPPr algn="ctr">
          <a:defRPr sz="2000" dirty="0">
            <a:solidFill>
              <a:srgbClr val="716557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F017C5ECD5AE84588140775F5D9B6FC" ma:contentTypeVersion="9" ma:contentTypeDescription="Create a new document." ma:contentTypeScope="" ma:versionID="8ee0fe59cacb1f41a9e66ec0fc8b16cd">
  <xsd:schema xmlns:xsd="http://www.w3.org/2001/XMLSchema" xmlns:xs="http://www.w3.org/2001/XMLSchema" xmlns:p="http://schemas.microsoft.com/office/2006/metadata/properties" xmlns:ns2="fee82e44-1fa4-4144-8309-00fed2bf4198" xmlns:ns3="1a61c928-f5f6-4989-bd5d-cb8872a1b06d" targetNamespace="http://schemas.microsoft.com/office/2006/metadata/properties" ma:root="true" ma:fieldsID="6b8f5e0ab863febec4bdf2d0bf2c5ecf" ns2:_="" ns3:_="">
    <xsd:import namespace="fee82e44-1fa4-4144-8309-00fed2bf4198"/>
    <xsd:import namespace="1a61c928-f5f6-4989-bd5d-cb8872a1b06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ee82e44-1fa4-4144-8309-00fed2bf419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1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a61c928-f5f6-4989-bd5d-cb8872a1b06d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755CED7-A7A2-4A02-949D-E3385B78D8E4}"/>
</file>

<file path=customXml/itemProps2.xml><?xml version="1.0" encoding="utf-8"?>
<ds:datastoreItem xmlns:ds="http://schemas.openxmlformats.org/officeDocument/2006/customXml" ds:itemID="{DD870300-B03F-45F7-9154-521D8C74684E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B178770A-F6AC-406B-AF0D-88CBCF36B70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1585</TotalTime>
  <Words>94</Words>
  <Application>Microsoft Office PowerPoint</Application>
  <PresentationFormat>On-screen Show (4:3)</PresentationFormat>
  <Paragraphs>22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Community Change Through Scripture</vt:lpstr>
      <vt:lpstr>Help the Community Use Scripture</vt:lpstr>
      <vt:lpstr>Gauge and Celebrate Change</vt:lpstr>
      <vt:lpstr>Include Others in Scripture Usage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Owner</dc:creator>
  <cp:lastModifiedBy>Owner</cp:lastModifiedBy>
  <cp:revision>206</cp:revision>
  <dcterms:created xsi:type="dcterms:W3CDTF">2019-03-18T18:21:25Z</dcterms:created>
  <dcterms:modified xsi:type="dcterms:W3CDTF">2022-05-27T13:17:21Z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0x0101002F017C5ECD5AE84588140775F5D9B6FC</vt:lpwstr>
  </property>
</Properties>
</file>