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0" r:id="rId5"/>
    <p:sldId id="264" r:id="rId6"/>
    <p:sldId id="292" r:id="rId7"/>
    <p:sldId id="286" r:id="rId8"/>
    <p:sldId id="293" r:id="rId9"/>
    <p:sldId id="294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694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270D0-DE69-4124-AC4D-00EB782D4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r="246"/>
          <a:stretch/>
        </p:blipFill>
        <p:spPr>
          <a:xfrm>
            <a:off x="-1" y="1891242"/>
            <a:ext cx="9144001" cy="474978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Checking Resources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E1DF7B-1A6B-4461-BA06-D125DA591CE0}"/>
              </a:ext>
            </a:extLst>
          </p:cNvPr>
          <p:cNvSpPr/>
          <p:nvPr/>
        </p:nvSpPr>
        <p:spPr>
          <a:xfrm>
            <a:off x="0" y="2531360"/>
            <a:ext cx="9144000" cy="563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Steps of MAST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D3DDF-024B-408D-B16F-2F02241EB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3317218" y="1507044"/>
            <a:ext cx="2509565" cy="251029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9E5928-572B-4880-A6BF-E5F72A8F1D3C}"/>
              </a:ext>
            </a:extLst>
          </p:cNvPr>
          <p:cNvSpPr txBox="1"/>
          <p:nvPr/>
        </p:nvSpPr>
        <p:spPr>
          <a:xfrm>
            <a:off x="527653" y="2567008"/>
            <a:ext cx="2509565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Drafting Steps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0CBE0-7A09-4871-B7C3-99687A33D0D1}"/>
              </a:ext>
            </a:extLst>
          </p:cNvPr>
          <p:cNvSpPr txBox="1"/>
          <p:nvPr/>
        </p:nvSpPr>
        <p:spPr>
          <a:xfrm>
            <a:off x="6027963" y="2567008"/>
            <a:ext cx="2835932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Checking Steps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2A223-F66F-4B13-8B58-2FF096AC2185}"/>
              </a:ext>
            </a:extLst>
          </p:cNvPr>
          <p:cNvSpPr txBox="1"/>
          <p:nvPr/>
        </p:nvSpPr>
        <p:spPr>
          <a:xfrm>
            <a:off x="355096" y="3305466"/>
            <a:ext cx="2843894" cy="211481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Consume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Verbalize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Chunk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Blind Draft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61102-9561-4346-927F-38B586F30AA6}"/>
              </a:ext>
            </a:extLst>
          </p:cNvPr>
          <p:cNvSpPr txBox="1"/>
          <p:nvPr/>
        </p:nvSpPr>
        <p:spPr>
          <a:xfrm>
            <a:off x="6023982" y="3305466"/>
            <a:ext cx="2843894" cy="2509982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Self-edit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Peer-edit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Keyword check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Verse-by-verse check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9C98C0-9FE1-473F-8D25-1CF6A1AA7359}"/>
              </a:ext>
            </a:extLst>
          </p:cNvPr>
          <p:cNvSpPr/>
          <p:nvPr/>
        </p:nvSpPr>
        <p:spPr>
          <a:xfrm>
            <a:off x="4572000" y="2531360"/>
            <a:ext cx="4572000" cy="563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AECF9-828C-4291-8419-99A51EE76142}"/>
              </a:ext>
            </a:extLst>
          </p:cNvPr>
          <p:cNvSpPr txBox="1"/>
          <p:nvPr/>
        </p:nvSpPr>
        <p:spPr>
          <a:xfrm>
            <a:off x="6027963" y="2567008"/>
            <a:ext cx="2835932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Checking Steps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DA493-9FA4-452C-852A-4AD121D8A99F}"/>
              </a:ext>
            </a:extLst>
          </p:cNvPr>
          <p:cNvSpPr txBox="1"/>
          <p:nvPr/>
        </p:nvSpPr>
        <p:spPr>
          <a:xfrm>
            <a:off x="6023982" y="3305466"/>
            <a:ext cx="2843894" cy="2509982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Self-edit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Peer-edit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Keyword check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Verse-by-verse check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AFAA7-068B-426D-AC9F-04874C2BBB0B}"/>
              </a:ext>
            </a:extLst>
          </p:cNvPr>
          <p:cNvSpPr txBox="1"/>
          <p:nvPr/>
        </p:nvSpPr>
        <p:spPr>
          <a:xfrm>
            <a:off x="-20564" y="81636"/>
            <a:ext cx="3318537" cy="62478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DB0CB7-B27E-485A-AEFE-553AFB5707E2}"/>
              </a:ext>
            </a:extLst>
          </p:cNvPr>
          <p:cNvSpPr txBox="1"/>
          <p:nvPr/>
        </p:nvSpPr>
        <p:spPr>
          <a:xfrm>
            <a:off x="161370" y="2740421"/>
            <a:ext cx="2954668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Which</a:t>
            </a:r>
            <a:b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resources</a:t>
            </a:r>
            <a:b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help with</a:t>
            </a:r>
            <a:b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each step?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E0129-2020-43C7-8E1A-C86AFDEC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3317218" y="1507044"/>
            <a:ext cx="2509565" cy="251029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6750259-28B3-4499-AB0A-AB3DE25CEEC6}"/>
              </a:ext>
            </a:extLst>
          </p:cNvPr>
          <p:cNvSpPr/>
          <p:nvPr/>
        </p:nvSpPr>
        <p:spPr>
          <a:xfrm>
            <a:off x="0" y="2387118"/>
            <a:ext cx="9144000" cy="3346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D70CC0B-6BC3-42DA-B317-68349821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Checking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EE4E4-C5DC-4A7D-B97C-AB4051708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7" y="3238431"/>
            <a:ext cx="1207657" cy="1207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F09B2-8964-42C2-9C49-E14CEAF9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37" y="3238431"/>
            <a:ext cx="1207657" cy="1207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2F8BE1-DD54-4372-A8A1-44D76D35B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77" y="3238431"/>
            <a:ext cx="1207657" cy="12076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330762-D01C-4911-9E1D-2B9B2E96D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07" y="3238431"/>
            <a:ext cx="1207657" cy="12076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292E9C-A523-4AC6-88B8-C596C7EAC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65" y="1569545"/>
            <a:ext cx="6232071" cy="1337299"/>
          </a:xfrm>
          <a:prstGeom prst="roundRect">
            <a:avLst/>
          </a:prstGeom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7672E99-7192-4CC3-88BD-AC03193B2D44}"/>
              </a:ext>
            </a:extLst>
          </p:cNvPr>
          <p:cNvSpPr txBox="1"/>
          <p:nvPr/>
        </p:nvSpPr>
        <p:spPr>
          <a:xfrm>
            <a:off x="274588" y="4387592"/>
            <a:ext cx="2237014" cy="85395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Notes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D1A4E-220D-4871-812F-BC0396586650}"/>
              </a:ext>
            </a:extLst>
          </p:cNvPr>
          <p:cNvSpPr txBox="1"/>
          <p:nvPr/>
        </p:nvSpPr>
        <p:spPr>
          <a:xfrm>
            <a:off x="2393858" y="4387592"/>
            <a:ext cx="2237014" cy="85395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Words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F0BA35-6C5C-4369-8EF4-86C6EB13F18C}"/>
              </a:ext>
            </a:extLst>
          </p:cNvPr>
          <p:cNvSpPr txBox="1"/>
          <p:nvPr/>
        </p:nvSpPr>
        <p:spPr>
          <a:xfrm>
            <a:off x="4513128" y="4387592"/>
            <a:ext cx="2237014" cy="85395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Questions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F5589F-4546-4180-AD17-D55DD9258621}"/>
              </a:ext>
            </a:extLst>
          </p:cNvPr>
          <p:cNvSpPr txBox="1"/>
          <p:nvPr/>
        </p:nvSpPr>
        <p:spPr>
          <a:xfrm>
            <a:off x="6632398" y="4387592"/>
            <a:ext cx="2237014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Unlocked Dynamic Bible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9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BBADCE-E8A1-49F6-979F-C8B3828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D90B8-CF03-4EC7-A9EA-06FFF9D0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4" y="2340781"/>
            <a:ext cx="2719818" cy="1355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44816-21EB-44E1-A228-8EB6B784A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09" y="2523303"/>
            <a:ext cx="2868942" cy="990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6672DAE-D2E4-4714-AEE5-7251AD91CFE7}"/>
              </a:ext>
            </a:extLst>
          </p:cNvPr>
          <p:cNvSpPr txBox="1"/>
          <p:nvPr/>
        </p:nvSpPr>
        <p:spPr>
          <a:xfrm>
            <a:off x="1534886" y="4709054"/>
            <a:ext cx="607422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Bibleineverylanguage.org </a:t>
            </a:r>
            <a:endParaRPr lang="en-US" sz="3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14C9E5-C488-481A-9895-2B4559E225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332" r="-116" b="2825"/>
          <a:stretch/>
        </p:blipFill>
        <p:spPr>
          <a:xfrm>
            <a:off x="3317218" y="1763327"/>
            <a:ext cx="2509565" cy="251029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151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87103" y="571149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60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E3477-6955-4F0A-ACE6-F0B3AB6C68BF}"/>
              </a:ext>
            </a:extLst>
          </p:cNvPr>
          <p:cNvSpPr txBox="1"/>
          <p:nvPr/>
        </p:nvSpPr>
        <p:spPr>
          <a:xfrm>
            <a:off x="2220686" y="3571847"/>
            <a:ext cx="470262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Read</a:t>
            </a:r>
            <a:b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3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Matthew 19:24-25 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DD28C8-377D-469C-B539-1EE662007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" t="3455" r="3872" b="3659"/>
          <a:stretch/>
        </p:blipFill>
        <p:spPr>
          <a:xfrm>
            <a:off x="7443959" y="3105153"/>
            <a:ext cx="2138710" cy="2133717"/>
          </a:xfrm>
          <a:prstGeom prst="ellipse">
            <a:avLst/>
          </a:prstGeom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1416437"/>
            <a:ext cx="314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Try it</a:t>
            </a:r>
          </a:p>
        </p:txBody>
      </p:sp>
    </p:spTree>
    <p:extLst>
      <p:ext uri="{BB962C8B-B14F-4D97-AF65-F5344CB8AC3E}">
        <p14:creationId xmlns:p14="http://schemas.microsoft.com/office/powerpoint/2010/main" val="223062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CCEC40-5014-4BB2-ADD1-0DA22A2FDB03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66</Words>
  <Application>Microsoft Office PowerPoint</Application>
  <PresentationFormat>On-screen Show (4:3)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Office Theme</vt:lpstr>
      <vt:lpstr>PowerPoint Presentation</vt:lpstr>
      <vt:lpstr>The Steps of MAST</vt:lpstr>
      <vt:lpstr>PowerPoint Presentation</vt:lpstr>
      <vt:lpstr>Available Checking Resources</vt:lpstr>
      <vt:lpstr>Accessing the 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193</cp:revision>
  <dcterms:created xsi:type="dcterms:W3CDTF">2019-03-18T18:21:25Z</dcterms:created>
  <dcterms:modified xsi:type="dcterms:W3CDTF">2021-08-16T15:17:41Z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