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92" r:id="rId6"/>
    <p:sldId id="286" r:id="rId7"/>
    <p:sldId id="287" r:id="rId8"/>
    <p:sldId id="289" r:id="rId9"/>
    <p:sldId id="290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C3DD93"/>
    <a:srgbClr val="716557"/>
    <a:srgbClr val="FBA93D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30" autoAdjust="0"/>
    <p:restoredTop sz="95694" autoAdjust="0"/>
  </p:normalViewPr>
  <p:slideViewPr>
    <p:cSldViewPr snapToGrid="0">
      <p:cViewPr varScale="1">
        <p:scale>
          <a:sx n="115" d="100"/>
          <a:sy n="115" d="100"/>
        </p:scale>
        <p:origin x="576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2903B1-52C5-4A15-8942-79D6C5231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1" b="9120"/>
          <a:stretch/>
        </p:blipFill>
        <p:spPr>
          <a:xfrm>
            <a:off x="-5542" y="2054831"/>
            <a:ext cx="9149542" cy="465419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299864"/>
            <a:ext cx="8813508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Traducción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Biblica—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Propiedad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la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Iglesia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(TBPI)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9D504-46F0-4A4B-9416-D65BBF0F21F1}"/>
              </a:ext>
            </a:extLst>
          </p:cNvPr>
          <p:cNvSpPr/>
          <p:nvPr/>
        </p:nvSpPr>
        <p:spPr>
          <a:xfrm>
            <a:off x="3586427" y="1412553"/>
            <a:ext cx="1965603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Creencias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2623457" y="2743641"/>
            <a:ext cx="3897086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716557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¿</a:t>
            </a: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Que </a:t>
            </a:r>
            <a:r>
              <a:rPr lang="en-US" sz="28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significa</a:t>
            </a: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“</a:t>
            </a:r>
            <a:r>
              <a:rPr lang="en-US" sz="28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Traducción</a:t>
            </a: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Biblica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—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Propiedad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de la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Iglesia</a:t>
            </a: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?”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F111C5-B166-4BA2-8365-DEC464A747FC}"/>
              </a:ext>
            </a:extLst>
          </p:cNvPr>
          <p:cNvSpPr txBox="1"/>
          <p:nvPr/>
        </p:nvSpPr>
        <p:spPr>
          <a:xfrm>
            <a:off x="824845" y="1232432"/>
            <a:ext cx="222068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Habilidad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699D-2B23-4CC1-B870-21A39D1A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831" y="4685015"/>
            <a:ext cx="4412797" cy="1949701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 err="1">
                <a:solidFill>
                  <a:schemeClr val="tx2"/>
                </a:solidFill>
              </a:rPr>
              <a:t>Entienden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propio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idoma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cultura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Son </a:t>
            </a:r>
            <a:r>
              <a:rPr lang="en-US" dirty="0" err="1">
                <a:solidFill>
                  <a:schemeClr val="tx2"/>
                </a:solidFill>
              </a:rPr>
              <a:t>biligües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tienen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experiencia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traducción</a:t>
            </a:r>
            <a:r>
              <a:rPr lang="en-US" dirty="0">
                <a:solidFill>
                  <a:schemeClr val="tx2"/>
                </a:solidFill>
              </a:rPr>
              <a:t> oral.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D29465-DE3C-41C4-AE19-ECCF5FAC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" b="3019"/>
          <a:stretch/>
        </p:blipFill>
        <p:spPr>
          <a:xfrm>
            <a:off x="4241344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81DF8-EF2B-4E77-A6C4-FB2DE1C6960C}"/>
              </a:ext>
            </a:extLst>
          </p:cNvPr>
          <p:cNvSpPr txBox="1"/>
          <p:nvPr/>
        </p:nvSpPr>
        <p:spPr>
          <a:xfrm>
            <a:off x="4241344" y="4071308"/>
            <a:ext cx="4339772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 err="1">
                <a:solidFill>
                  <a:schemeClr val="accent2"/>
                </a:solidFill>
              </a:rPr>
              <a:t>Creyentes</a:t>
            </a:r>
            <a:r>
              <a:rPr lang="en-US" sz="2800" b="1" dirty="0">
                <a:solidFill>
                  <a:schemeClr val="accent2"/>
                </a:solidFill>
              </a:rPr>
              <a:t> locales:</a:t>
            </a:r>
          </a:p>
        </p:txBody>
      </p:sp>
    </p:spTree>
    <p:extLst>
      <p:ext uri="{BB962C8B-B14F-4D97-AF65-F5344CB8AC3E}">
        <p14:creationId xmlns:p14="http://schemas.microsoft.com/office/powerpoint/2010/main" val="990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74CE29-7276-482B-9500-2CB895B0AD6C}"/>
              </a:ext>
            </a:extLst>
          </p:cNvPr>
          <p:cNvSpPr txBox="1"/>
          <p:nvPr/>
        </p:nvSpPr>
        <p:spPr>
          <a:xfrm>
            <a:off x="940255" y="724274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Ha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bilidad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496FC-E881-464A-AD80-AD3FC3A4E267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Autoridad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87509-A3CE-4898-9970-32B1A0FD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3EEB7-5253-432B-BC9E-A64222912B37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El </a:t>
            </a:r>
            <a:r>
              <a:rPr lang="en-US" sz="2800" b="1" dirty="0" err="1">
                <a:solidFill>
                  <a:schemeClr val="accent2"/>
                </a:solidFill>
              </a:rPr>
              <a:t>Espíritu</a:t>
            </a:r>
            <a:r>
              <a:rPr lang="en-US" sz="2800" b="1" dirty="0">
                <a:solidFill>
                  <a:schemeClr val="accent2"/>
                </a:solidFill>
              </a:rPr>
              <a:t> de Dios da a la </a:t>
            </a:r>
            <a:r>
              <a:rPr lang="en-US" sz="2800" b="1">
                <a:solidFill>
                  <a:schemeClr val="accent2"/>
                </a:solidFill>
              </a:rPr>
              <a:t>iglesia</a:t>
            </a:r>
            <a:r>
              <a:rPr lang="en-US" sz="2800" b="1" dirty="0">
                <a:solidFill>
                  <a:schemeClr val="accent2"/>
                </a:solidFill>
              </a:rPr>
              <a:t> local: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BFC1B0-77B0-498C-A351-A1CD9B6EDA48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 err="1">
                <a:solidFill>
                  <a:schemeClr val="tx2"/>
                </a:solidFill>
              </a:rPr>
              <a:t>Sabiduría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 err="1">
                <a:solidFill>
                  <a:schemeClr val="tx2"/>
                </a:solidFill>
              </a:rPr>
              <a:t>Autoridad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9CBC63-E6B6-4327-A140-A3C69B51C05E}"/>
              </a:ext>
            </a:extLst>
          </p:cNvPr>
          <p:cNvSpPr/>
          <p:nvPr/>
        </p:nvSpPr>
        <p:spPr>
          <a:xfrm>
            <a:off x="2562726" y="1106905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EDC98B-C83A-C34B-AD55-EE18CF7F5947}"/>
              </a:ext>
            </a:extLst>
          </p:cNvPr>
          <p:cNvSpPr txBox="1"/>
          <p:nvPr/>
        </p:nvSpPr>
        <p:spPr>
          <a:xfrm>
            <a:off x="940255" y="724275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Habilidad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D88C5-B957-754F-9090-D7BF928EF54A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Autoridad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0784B-17BC-AE4E-9BB5-0DB7E7CE9C8B}"/>
              </a:ext>
            </a:extLst>
          </p:cNvPr>
          <p:cNvSpPr txBox="1"/>
          <p:nvPr/>
        </p:nvSpPr>
        <p:spPr>
          <a:xfrm>
            <a:off x="259485" y="3704538"/>
            <a:ext cx="3582223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Responsabilidad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2C4E5E-95BA-0F47-8DA2-BBB52FE2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047"/>
          <a:stretch/>
        </p:blipFill>
        <p:spPr>
          <a:xfrm>
            <a:off x="4157794" y="898989"/>
            <a:ext cx="4506869" cy="2598948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71C1A-19E1-407F-A63D-01473C5F064F}"/>
              </a:ext>
            </a:extLst>
          </p:cNvPr>
          <p:cNvSpPr txBox="1"/>
          <p:nvPr/>
        </p:nvSpPr>
        <p:spPr>
          <a:xfrm>
            <a:off x="4241344" y="370143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La </a:t>
            </a:r>
            <a:r>
              <a:rPr lang="en-US" sz="2800" b="1" dirty="0" err="1">
                <a:solidFill>
                  <a:schemeClr val="accent2"/>
                </a:solidFill>
              </a:rPr>
              <a:t>responsabilidad</a:t>
            </a:r>
            <a:r>
              <a:rPr lang="en-US" sz="2800" b="1" dirty="0">
                <a:solidFill>
                  <a:schemeClr val="accent2"/>
                </a:solidFill>
              </a:rPr>
              <a:t> de la </a:t>
            </a:r>
            <a:r>
              <a:rPr lang="en-US" sz="2800" b="1" dirty="0" err="1">
                <a:solidFill>
                  <a:schemeClr val="accent2"/>
                </a:solidFill>
              </a:rPr>
              <a:t>iglesia</a:t>
            </a:r>
            <a:r>
              <a:rPr lang="en-US" sz="2800" b="1" dirty="0">
                <a:solidFill>
                  <a:schemeClr val="accent2"/>
                </a:solidFill>
              </a:rPr>
              <a:t> local: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4F9A69-55DC-4025-B93D-07FD2E333228}"/>
              </a:ext>
            </a:extLst>
          </p:cNvPr>
          <p:cNvSpPr txBox="1">
            <a:spLocks/>
          </p:cNvSpPr>
          <p:nvPr/>
        </p:nvSpPr>
        <p:spPr>
          <a:xfrm>
            <a:off x="4204831" y="4828224"/>
            <a:ext cx="4412797" cy="1449286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 err="1">
                <a:solidFill>
                  <a:schemeClr val="tx2"/>
                </a:solidFill>
              </a:rPr>
              <a:t>Evangelismo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 err="1">
                <a:solidFill>
                  <a:schemeClr val="tx2"/>
                </a:solidFill>
              </a:rPr>
              <a:t>Discipulado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 err="1">
                <a:solidFill>
                  <a:schemeClr val="tx2"/>
                </a:solidFill>
              </a:rPr>
              <a:t>Traducción</a:t>
            </a:r>
            <a:r>
              <a:rPr lang="en-US" dirty="0">
                <a:solidFill>
                  <a:schemeClr val="tx2"/>
                </a:solidFill>
              </a:rPr>
              <a:t> de la biblia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9A79DC-113B-4AC0-8EF1-18A977B35E8F}"/>
              </a:ext>
            </a:extLst>
          </p:cNvPr>
          <p:cNvSpPr/>
          <p:nvPr/>
        </p:nvSpPr>
        <p:spPr>
          <a:xfrm>
            <a:off x="3031958" y="3497937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F33E6-9F59-CB43-A8D9-CAB751B31210}"/>
              </a:ext>
            </a:extLst>
          </p:cNvPr>
          <p:cNvSpPr txBox="1"/>
          <p:nvPr/>
        </p:nvSpPr>
        <p:spPr>
          <a:xfrm>
            <a:off x="940255" y="724274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/>
                <a:ea typeface="+mj-ea"/>
                <a:cs typeface="Arial"/>
              </a:rPr>
              <a:t>H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a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bilidad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C23DF-B7E2-9C45-87E1-3D6A97E6AE0D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Autoridad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9B4BC-CE4D-0A48-9084-2AC649073261}"/>
              </a:ext>
            </a:extLst>
          </p:cNvPr>
          <p:cNvSpPr txBox="1"/>
          <p:nvPr/>
        </p:nvSpPr>
        <p:spPr>
          <a:xfrm>
            <a:off x="221942" y="3575136"/>
            <a:ext cx="3669574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Responsabilidad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93B72-640D-8F4B-AE35-0EC80D3316E3}"/>
              </a:ext>
            </a:extLst>
          </p:cNvPr>
          <p:cNvSpPr txBox="1"/>
          <p:nvPr/>
        </p:nvSpPr>
        <p:spPr>
          <a:xfrm>
            <a:off x="399495" y="4938198"/>
            <a:ext cx="3360964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Rendir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Cuentas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85E6F-8E6E-0445-A9A0-A3676534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E3C5E-AE39-45F3-B5F3-D5E8D96D6CDA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accent2"/>
                </a:solidFill>
              </a:rPr>
              <a:t>Los </a:t>
            </a:r>
            <a:r>
              <a:rPr lang="en-US" sz="2800" b="1" dirty="0" err="1">
                <a:solidFill>
                  <a:schemeClr val="accent2"/>
                </a:solidFill>
              </a:rPr>
              <a:t>traductores</a:t>
            </a:r>
            <a:r>
              <a:rPr lang="en-US" sz="2800" b="1" dirty="0">
                <a:solidFill>
                  <a:schemeClr val="accent2"/>
                </a:solidFill>
              </a:rPr>
              <a:t> de la </a:t>
            </a:r>
            <a:r>
              <a:rPr lang="en-US" sz="2800" b="1" dirty="0" err="1">
                <a:solidFill>
                  <a:schemeClr val="accent2"/>
                </a:solidFill>
              </a:rPr>
              <a:t>iglesia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rinden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cuentas</a:t>
            </a:r>
            <a:r>
              <a:rPr lang="en-US" sz="2800" b="1" dirty="0">
                <a:solidFill>
                  <a:schemeClr val="accent2"/>
                </a:solidFill>
              </a:rPr>
              <a:t> a: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2EAE1B-71CC-48C6-AB62-05616C8401A5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Dios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La </a:t>
            </a:r>
            <a:r>
              <a:rPr lang="en-US" dirty="0" err="1">
                <a:solidFill>
                  <a:schemeClr val="tx2"/>
                </a:solidFill>
              </a:rPr>
              <a:t>comunidad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56AC3-AB30-4007-91A0-9223732E7C48}"/>
              </a:ext>
            </a:extLst>
          </p:cNvPr>
          <p:cNvSpPr/>
          <p:nvPr/>
        </p:nvSpPr>
        <p:spPr>
          <a:xfrm>
            <a:off x="-514905" y="1819922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B0E518-FCA1-424B-8646-DD86E4718CB5}"/>
              </a:ext>
            </a:extLst>
          </p:cNvPr>
          <p:cNvSpPr/>
          <p:nvPr/>
        </p:nvSpPr>
        <p:spPr>
          <a:xfrm>
            <a:off x="-692458" y="858817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1231F-D468-4D83-8F93-E5FDCBCCB90C}"/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documentManagement/types"/>
    <ds:schemaRef ds:uri="dd208db9-1446-42c5-a2ba-6edb048d778c"/>
    <ds:schemaRef ds:uri="http://purl.org/dc/terms/"/>
    <ds:schemaRef ds:uri="http://purl.org/dc/dcmitype/"/>
    <ds:schemaRef ds:uri="df9e8f7b-edc3-48d8-b0f6-325d38f0409f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92</Words>
  <Application>Microsoft Macintosh PowerPoint</Application>
  <PresentationFormat>On-screen Show 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165</cp:revision>
  <dcterms:created xsi:type="dcterms:W3CDTF">2019-03-18T18:21:25Z</dcterms:created>
  <dcterms:modified xsi:type="dcterms:W3CDTF">2023-05-01T15:33:56Z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