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82" r:id="rId5"/>
    <p:sldId id="281" r:id="rId6"/>
    <p:sldId id="294" r:id="rId7"/>
    <p:sldId id="303" r:id="rId8"/>
    <p:sldId id="300" r:id="rId9"/>
    <p:sldId id="301" r:id="rId10"/>
    <p:sldId id="302" r:id="rId11"/>
    <p:sldId id="295" r:id="rId12"/>
    <p:sldId id="298" r:id="rId13"/>
    <p:sldId id="29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6557"/>
    <a:srgbClr val="B95659"/>
    <a:srgbClr val="83A83F"/>
    <a:srgbClr val="C3DD93"/>
    <a:srgbClr val="FBA9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130" autoAdjust="0"/>
    <p:restoredTop sz="95666" autoAdjust="0"/>
  </p:normalViewPr>
  <p:slideViewPr>
    <p:cSldViewPr snapToGrid="0">
      <p:cViewPr varScale="1">
        <p:scale>
          <a:sx n="107" d="100"/>
          <a:sy n="107" d="100"/>
        </p:scale>
        <p:origin x="776" y="16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10/12/24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10/12/24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jpeg"/><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3.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694CCB8-A161-4308-BC33-DD746CEBFA8D}"/>
              </a:ext>
            </a:extLst>
          </p:cNvPr>
          <p:cNvSpPr/>
          <p:nvPr/>
        </p:nvSpPr>
        <p:spPr>
          <a:xfrm>
            <a:off x="165246" y="754990"/>
            <a:ext cx="8813508" cy="646331"/>
          </a:xfrm>
          <a:prstGeom prst="rect">
            <a:avLst/>
          </a:prstGeom>
        </p:spPr>
        <p:txBody>
          <a:bodyPr wrap="square" anchor="ctr">
            <a:spAutoFit/>
          </a:bodyPr>
          <a:lstStyle/>
          <a:p>
            <a:pPr algn="ctr"/>
            <a:r>
              <a:rPr lang="en-US" sz="3600" b="1" dirty="0">
                <a:solidFill>
                  <a:srgbClr val="B95659"/>
                </a:solidFill>
                <a:latin typeface="Arial" panose="020B0604020202020204" pitchFamily="34" charset="0"/>
                <a:ea typeface="+mj-ea"/>
                <a:cs typeface="Arial" panose="020B0604020202020204" pitchFamily="34" charset="0"/>
              </a:rPr>
              <a:t>Using the Reviewers’ Guide (RG)</a:t>
            </a:r>
          </a:p>
        </p:txBody>
      </p:sp>
      <p:pic>
        <p:nvPicPr>
          <p:cNvPr id="3" name="Picture 2">
            <a:extLst>
              <a:ext uri="{FF2B5EF4-FFF2-40B4-BE49-F238E27FC236}">
                <a16:creationId xmlns:a16="http://schemas.microsoft.com/office/drawing/2014/main" id="{72B62057-EFF0-4BE1-B284-87EB5A339FC5}"/>
              </a:ext>
            </a:extLst>
          </p:cNvPr>
          <p:cNvPicPr>
            <a:picLocks noChangeAspect="1"/>
          </p:cNvPicPr>
          <p:nvPr/>
        </p:nvPicPr>
        <p:blipFill>
          <a:blip r:embed="rId2">
            <a:extLst>
              <a:ext uri="{28A0092B-C50C-407E-A947-70E740481C1C}">
                <a14:useLocalDpi xmlns:a14="http://schemas.microsoft.com/office/drawing/2010/main" val="0"/>
              </a:ext>
            </a:extLst>
          </a:blip>
          <a:srcRect t="6415" b="12673"/>
          <a:stretch/>
        </p:blipFill>
        <p:spPr>
          <a:xfrm>
            <a:off x="0" y="1868731"/>
            <a:ext cx="9144000" cy="4743450"/>
          </a:xfrm>
          <a:prstGeom prst="rect">
            <a:avLst/>
          </a:prstGeom>
        </p:spPr>
      </p:pic>
    </p:spTree>
    <p:extLst>
      <p:ext uri="{BB962C8B-B14F-4D97-AF65-F5344CB8AC3E}">
        <p14:creationId xmlns:p14="http://schemas.microsoft.com/office/powerpoint/2010/main" val="904332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2505D1F-3A67-4829-9B5F-B0E46A8B0F83}"/>
              </a:ext>
            </a:extLst>
          </p:cNvPr>
          <p:cNvGrpSpPr/>
          <p:nvPr/>
        </p:nvGrpSpPr>
        <p:grpSpPr>
          <a:xfrm>
            <a:off x="3168868" y="1282383"/>
            <a:ext cx="4658565" cy="4293235"/>
            <a:chOff x="3295841" y="1476633"/>
            <a:chExt cx="4237002" cy="3904732"/>
          </a:xfrm>
        </p:grpSpPr>
        <p:sp>
          <p:nvSpPr>
            <p:cNvPr id="9" name="Parallelogram 8">
              <a:extLst>
                <a:ext uri="{FF2B5EF4-FFF2-40B4-BE49-F238E27FC236}">
                  <a16:creationId xmlns:a16="http://schemas.microsoft.com/office/drawing/2014/main" id="{08D91778-2757-49F2-AB09-6D33F8844D1F}"/>
                </a:ext>
              </a:extLst>
            </p:cNvPr>
            <p:cNvSpPr/>
            <p:nvPr/>
          </p:nvSpPr>
          <p:spPr>
            <a:xfrm>
              <a:off x="5009589" y="1476633"/>
              <a:ext cx="2523254" cy="3904732"/>
            </a:xfrm>
            <a:prstGeom prst="parallelogram">
              <a:avLst>
                <a:gd name="adj" fmla="val 66953"/>
              </a:avLst>
            </a:prstGeom>
            <a:solidFill>
              <a:srgbClr val="716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4B6A9ACA-1A35-4D56-B557-3E39AD46DB07}"/>
                </a:ext>
              </a:extLst>
            </p:cNvPr>
            <p:cNvSpPr/>
            <p:nvPr/>
          </p:nvSpPr>
          <p:spPr>
            <a:xfrm>
              <a:off x="3295841" y="1476633"/>
              <a:ext cx="2523254" cy="3904732"/>
            </a:xfrm>
            <a:prstGeom prst="parallelogram">
              <a:avLst>
                <a:gd name="adj" fmla="val 66953"/>
              </a:avLst>
            </a:prstGeom>
            <a:solidFill>
              <a:srgbClr val="716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08733BA-FB7E-4EFA-9273-D97BE08650A6}"/>
              </a:ext>
            </a:extLst>
          </p:cNvPr>
          <p:cNvGrpSpPr/>
          <p:nvPr/>
        </p:nvGrpSpPr>
        <p:grpSpPr>
          <a:xfrm>
            <a:off x="1316567" y="1282383"/>
            <a:ext cx="6480241" cy="4293235"/>
            <a:chOff x="1611158" y="1476633"/>
            <a:chExt cx="5893831" cy="3904732"/>
          </a:xfrm>
        </p:grpSpPr>
        <p:sp>
          <p:nvSpPr>
            <p:cNvPr id="12" name="Parallelogram 11">
              <a:extLst>
                <a:ext uri="{FF2B5EF4-FFF2-40B4-BE49-F238E27FC236}">
                  <a16:creationId xmlns:a16="http://schemas.microsoft.com/office/drawing/2014/main" id="{2EA235FE-2138-4C48-8303-9EBAE28CFED5}"/>
                </a:ext>
              </a:extLst>
            </p:cNvPr>
            <p:cNvSpPr/>
            <p:nvPr/>
          </p:nvSpPr>
          <p:spPr>
            <a:xfrm flipH="1">
              <a:off x="1611158" y="1476633"/>
              <a:ext cx="2523254" cy="3904732"/>
            </a:xfrm>
            <a:prstGeom prst="parallelogram">
              <a:avLst>
                <a:gd name="adj" fmla="val 6695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a:extLst>
                <a:ext uri="{FF2B5EF4-FFF2-40B4-BE49-F238E27FC236}">
                  <a16:creationId xmlns:a16="http://schemas.microsoft.com/office/drawing/2014/main" id="{A229B89D-5031-4F4F-AEEF-E8A1CDAD73B1}"/>
                </a:ext>
              </a:extLst>
            </p:cNvPr>
            <p:cNvSpPr/>
            <p:nvPr/>
          </p:nvSpPr>
          <p:spPr>
            <a:xfrm flipH="1">
              <a:off x="3323695" y="1476633"/>
              <a:ext cx="2523254" cy="3904732"/>
            </a:xfrm>
            <a:prstGeom prst="parallelogram">
              <a:avLst>
                <a:gd name="adj" fmla="val 6695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AC879204-E238-4190-946B-412A71DC4296}"/>
                </a:ext>
              </a:extLst>
            </p:cNvPr>
            <p:cNvSpPr/>
            <p:nvPr/>
          </p:nvSpPr>
          <p:spPr>
            <a:xfrm flipH="1">
              <a:off x="4981735" y="1476633"/>
              <a:ext cx="2523254" cy="3904732"/>
            </a:xfrm>
            <a:prstGeom prst="parallelogram">
              <a:avLst>
                <a:gd name="adj" fmla="val 6695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F00D8846-597B-4195-9B2F-1C48DB7B7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31" y="2269865"/>
            <a:ext cx="7116980" cy="2147636"/>
          </a:xfrm>
          <a:prstGeom prst="rect">
            <a:avLst/>
          </a:prstGeom>
        </p:spPr>
      </p:pic>
      <p:grpSp>
        <p:nvGrpSpPr>
          <p:cNvPr id="6" name="Group 5">
            <a:extLst>
              <a:ext uri="{FF2B5EF4-FFF2-40B4-BE49-F238E27FC236}">
                <a16:creationId xmlns:a16="http://schemas.microsoft.com/office/drawing/2014/main" id="{8F406A7A-4372-4E9E-89C1-D5203C798C8D}"/>
              </a:ext>
            </a:extLst>
          </p:cNvPr>
          <p:cNvGrpSpPr/>
          <p:nvPr/>
        </p:nvGrpSpPr>
        <p:grpSpPr>
          <a:xfrm>
            <a:off x="-127730" y="0"/>
            <a:ext cx="9399460" cy="230430"/>
            <a:chOff x="-172745" y="0"/>
            <a:chExt cx="9399460" cy="230430"/>
          </a:xfrm>
        </p:grpSpPr>
        <p:sp>
          <p:nvSpPr>
            <p:cNvPr id="20" name="Parallelogram 19">
              <a:extLst>
                <a:ext uri="{FF2B5EF4-FFF2-40B4-BE49-F238E27FC236}">
                  <a16:creationId xmlns:a16="http://schemas.microsoft.com/office/drawing/2014/main" id="{ED1D0F24-F56E-4F72-861D-C7F91EB5ABFD}"/>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a:extLst>
                <a:ext uri="{FF2B5EF4-FFF2-40B4-BE49-F238E27FC236}">
                  <a16:creationId xmlns:a16="http://schemas.microsoft.com/office/drawing/2014/main" id="{6243CFFB-28EB-42A0-AF4F-2F6045FA5F1F}"/>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arallelogram 17">
              <a:extLst>
                <a:ext uri="{FF2B5EF4-FFF2-40B4-BE49-F238E27FC236}">
                  <a16:creationId xmlns:a16="http://schemas.microsoft.com/office/drawing/2014/main" id="{206BA820-028D-4AFE-A8C1-DAD65677009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593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3000" fill="hold"/>
                                        <p:tgtEl>
                                          <p:spTgt spid="16"/>
                                        </p:tgtEl>
                                        <p:attrNameLst>
                                          <p:attrName>ppt_x</p:attrName>
                                        </p:attrNameLst>
                                      </p:cBhvr>
                                      <p:tavLst>
                                        <p:tav tm="0">
                                          <p:val>
                                            <p:strVal val="1+#ppt_w/2"/>
                                          </p:val>
                                        </p:tav>
                                        <p:tav tm="100000">
                                          <p:val>
                                            <p:strVal val="#ppt_x"/>
                                          </p:val>
                                        </p:tav>
                                      </p:tavLst>
                                    </p:anim>
                                    <p:anim calcmode="lin" valueType="num">
                                      <p:cBhvr additive="base">
                                        <p:cTn id="8" dur="3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3000" fill="hold"/>
                                        <p:tgtEl>
                                          <p:spTgt spid="17"/>
                                        </p:tgtEl>
                                        <p:attrNameLst>
                                          <p:attrName>ppt_x</p:attrName>
                                        </p:attrNameLst>
                                      </p:cBhvr>
                                      <p:tavLst>
                                        <p:tav tm="0">
                                          <p:val>
                                            <p:strVal val="0-#ppt_w/2"/>
                                          </p:val>
                                        </p:tav>
                                        <p:tav tm="100000">
                                          <p:val>
                                            <p:strVal val="#ppt_x"/>
                                          </p:val>
                                        </p:tav>
                                      </p:tavLst>
                                    </p:anim>
                                    <p:anim calcmode="lin" valueType="num">
                                      <p:cBhvr additive="base">
                                        <p:cTn id="12" dur="30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3000"/>
                            </p:stCondLst>
                            <p:childTnLst>
                              <p:par>
                                <p:cTn id="14" presetID="10" presetClass="exit" presetSubtype="0" fill="hold" nodeType="afterEffect">
                                  <p:stCondLst>
                                    <p:cond delay="100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par>
                          <p:cTn id="20" fill="hold">
                            <p:stCondLst>
                              <p:cond delay="45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694CCB8-A161-4308-BC33-DD746CEBFA8D}"/>
              </a:ext>
            </a:extLst>
          </p:cNvPr>
          <p:cNvSpPr/>
          <p:nvPr/>
        </p:nvSpPr>
        <p:spPr>
          <a:xfrm>
            <a:off x="165246" y="754990"/>
            <a:ext cx="8813508" cy="646331"/>
          </a:xfrm>
          <a:prstGeom prst="rect">
            <a:avLst/>
          </a:prstGeom>
        </p:spPr>
        <p:txBody>
          <a:bodyPr wrap="square" anchor="ctr">
            <a:spAutoFit/>
          </a:bodyPr>
          <a:lstStyle/>
          <a:p>
            <a:pPr algn="ctr"/>
            <a:r>
              <a:rPr lang="en-US" sz="3600" b="1" dirty="0">
                <a:solidFill>
                  <a:srgbClr val="B95659"/>
                </a:solidFill>
                <a:latin typeface="Arial" panose="020B0604020202020204" pitchFamily="34" charset="0"/>
                <a:ea typeface="+mj-ea"/>
                <a:cs typeface="Arial" panose="020B0604020202020204" pitchFamily="34" charset="0"/>
              </a:rPr>
              <a:t>Why seek community feedback?</a:t>
            </a:r>
          </a:p>
        </p:txBody>
      </p:sp>
      <p:sp>
        <p:nvSpPr>
          <p:cNvPr id="4" name="Oval 3">
            <a:extLst>
              <a:ext uri="{FF2B5EF4-FFF2-40B4-BE49-F238E27FC236}">
                <a16:creationId xmlns:a16="http://schemas.microsoft.com/office/drawing/2014/main" id="{ACF36004-402F-430D-4E26-A025CE980CD6}"/>
              </a:ext>
            </a:extLst>
          </p:cNvPr>
          <p:cNvSpPr/>
          <p:nvPr/>
        </p:nvSpPr>
        <p:spPr>
          <a:xfrm>
            <a:off x="1341912" y="2588821"/>
            <a:ext cx="1947553" cy="2125683"/>
          </a:xfrm>
          <a:prstGeom prst="ellipse">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49393BBD-0193-6250-467C-709FE8414DE0}"/>
              </a:ext>
            </a:extLst>
          </p:cNvPr>
          <p:cNvSpPr/>
          <p:nvPr/>
        </p:nvSpPr>
        <p:spPr>
          <a:xfrm>
            <a:off x="1341912" y="2316922"/>
            <a:ext cx="2560320" cy="2560320"/>
          </a:xfrm>
          <a:prstGeom prst="ellipse">
            <a:avLst/>
          </a:prstGeom>
          <a:solidFill>
            <a:schemeClr val="accent2"/>
          </a:solidFill>
        </p:spPr>
        <p:txBody>
          <a:bodyPr rtlCol="0" anchor="ctr">
            <a:spAutoFit/>
          </a:bodyPr>
          <a:lstStyle/>
          <a:p>
            <a:pPr algn="ctr"/>
            <a:r>
              <a:rPr lang="en-US" sz="2000" b="1" dirty="0">
                <a:solidFill>
                  <a:schemeClr val="bg1"/>
                </a:solidFill>
                <a:latin typeface="Arial" panose="020B0604020202020204" pitchFamily="34" charset="0"/>
                <a:cs typeface="Arial" panose="020B0604020202020204" pitchFamily="34" charset="0"/>
              </a:rPr>
              <a:t>To improve quality</a:t>
            </a:r>
          </a:p>
        </p:txBody>
      </p:sp>
      <p:sp>
        <p:nvSpPr>
          <p:cNvPr id="6" name="Oval 5">
            <a:extLst>
              <a:ext uri="{FF2B5EF4-FFF2-40B4-BE49-F238E27FC236}">
                <a16:creationId xmlns:a16="http://schemas.microsoft.com/office/drawing/2014/main" id="{297326F0-B05F-F696-D730-CA010CD12811}"/>
              </a:ext>
            </a:extLst>
          </p:cNvPr>
          <p:cNvSpPr/>
          <p:nvPr/>
        </p:nvSpPr>
        <p:spPr>
          <a:xfrm>
            <a:off x="5241768" y="2316922"/>
            <a:ext cx="2560320" cy="2560320"/>
          </a:xfrm>
          <a:prstGeom prst="ellipse">
            <a:avLst/>
          </a:prstGeom>
          <a:solidFill>
            <a:schemeClr val="accent3"/>
          </a:solidFill>
        </p:spPr>
        <p:txBody>
          <a:bodyPr rtlCol="0" anchor="ctr">
            <a:spAutoFit/>
          </a:bodyPr>
          <a:lstStyle/>
          <a:p>
            <a:pPr algn="ctr"/>
            <a:r>
              <a:rPr lang="en-US" sz="2000" b="1" dirty="0">
                <a:solidFill>
                  <a:schemeClr val="bg1"/>
                </a:solidFill>
                <a:latin typeface="Arial" panose="020B0604020202020204" pitchFamily="34" charset="0"/>
                <a:cs typeface="Arial" panose="020B0604020202020204" pitchFamily="34" charset="0"/>
              </a:rPr>
              <a:t>To gain community support</a:t>
            </a:r>
          </a:p>
        </p:txBody>
      </p:sp>
    </p:spTree>
    <p:extLst>
      <p:ext uri="{BB962C8B-B14F-4D97-AF65-F5344CB8AC3E}">
        <p14:creationId xmlns:p14="http://schemas.microsoft.com/office/powerpoint/2010/main" val="216178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9A85-8499-4DE0-5D9C-1AE15F2AB3F4}"/>
              </a:ext>
            </a:extLst>
          </p:cNvPr>
          <p:cNvSpPr>
            <a:spLocks noGrp="1"/>
          </p:cNvSpPr>
          <p:nvPr>
            <p:ph type="title"/>
          </p:nvPr>
        </p:nvSpPr>
        <p:spPr>
          <a:xfrm>
            <a:off x="628650" y="659160"/>
            <a:ext cx="7886700" cy="1325563"/>
          </a:xfrm>
        </p:spPr>
        <p:txBody>
          <a:bodyPr/>
          <a:lstStyle/>
          <a:p>
            <a:r>
              <a:rPr lang="en-US" dirty="0"/>
              <a:t>People needed</a:t>
            </a:r>
          </a:p>
        </p:txBody>
      </p:sp>
      <p:pic>
        <p:nvPicPr>
          <p:cNvPr id="21" name="Graphic 20" descr="User with solid fill">
            <a:extLst>
              <a:ext uri="{FF2B5EF4-FFF2-40B4-BE49-F238E27FC236}">
                <a16:creationId xmlns:a16="http://schemas.microsoft.com/office/drawing/2014/main" id="{2988C789-F60A-E1A4-06FC-8556F16000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076" y="1448669"/>
            <a:ext cx="1072109" cy="1072109"/>
          </a:xfrm>
          <a:prstGeom prst="rect">
            <a:avLst/>
          </a:prstGeom>
        </p:spPr>
      </p:pic>
      <p:sp>
        <p:nvSpPr>
          <p:cNvPr id="27" name="Oval 26">
            <a:extLst>
              <a:ext uri="{FF2B5EF4-FFF2-40B4-BE49-F238E27FC236}">
                <a16:creationId xmlns:a16="http://schemas.microsoft.com/office/drawing/2014/main" id="{BA3912D5-7016-8975-B81B-A5E90825A640}"/>
              </a:ext>
            </a:extLst>
          </p:cNvPr>
          <p:cNvSpPr/>
          <p:nvPr/>
        </p:nvSpPr>
        <p:spPr>
          <a:xfrm>
            <a:off x="1199507" y="2520778"/>
            <a:ext cx="0" cy="182880"/>
          </a:xfrm>
          <a:prstGeom prst="ellipse">
            <a:avLst/>
          </a:prstGeom>
          <a:solidFill>
            <a:schemeClr val="tx2"/>
          </a:solidFill>
          <a:ln>
            <a:noFill/>
          </a:ln>
        </p:spPr>
        <p:txBody>
          <a:bodyPr wrap="square"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pic>
        <p:nvPicPr>
          <p:cNvPr id="4" name="Graphic 3" descr="Clipboard outline">
            <a:extLst>
              <a:ext uri="{FF2B5EF4-FFF2-40B4-BE49-F238E27FC236}">
                <a16:creationId xmlns:a16="http://schemas.microsoft.com/office/drawing/2014/main" id="{AA70F305-055B-7274-54AB-69A9D07499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0204" y="1620479"/>
            <a:ext cx="457200" cy="457200"/>
          </a:xfrm>
          <a:prstGeom prst="rect">
            <a:avLst/>
          </a:prstGeom>
        </p:spPr>
      </p:pic>
      <p:sp>
        <p:nvSpPr>
          <p:cNvPr id="85" name="TextBox 84">
            <a:extLst>
              <a:ext uri="{FF2B5EF4-FFF2-40B4-BE49-F238E27FC236}">
                <a16:creationId xmlns:a16="http://schemas.microsoft.com/office/drawing/2014/main" id="{10028EA5-2B09-686C-4656-96C253555FD7}"/>
              </a:ext>
            </a:extLst>
          </p:cNvPr>
          <p:cNvSpPr txBox="1"/>
          <p:nvPr/>
        </p:nvSpPr>
        <p:spPr>
          <a:xfrm>
            <a:off x="2715033" y="1660211"/>
            <a:ext cx="5039554" cy="2031325"/>
          </a:xfrm>
          <a:prstGeom prst="rect">
            <a:avLst/>
          </a:prstGeom>
          <a:noFill/>
        </p:spPr>
        <p:txBody>
          <a:bodyPr wrap="square" rtlCol="0">
            <a:spAutoFit/>
          </a:bodyPr>
          <a:lstStyle/>
          <a:p>
            <a:r>
              <a:rPr lang="en-US" b="1" dirty="0">
                <a:solidFill>
                  <a:schemeClr val="accent1"/>
                </a:solidFill>
              </a:rPr>
              <a:t>Leader (1)</a:t>
            </a:r>
          </a:p>
          <a:p>
            <a:pPr marL="285750" indent="-285750">
              <a:buFont typeface="Arial" panose="020B0604020202020204" pitchFamily="34" charset="0"/>
              <a:buChar char="•"/>
            </a:pPr>
            <a:r>
              <a:rPr lang="en-US" b="1" dirty="0">
                <a:solidFill>
                  <a:schemeClr val="accent2"/>
                </a:solidFill>
              </a:rPr>
              <a:t>Translation team member</a:t>
            </a:r>
          </a:p>
          <a:p>
            <a:pPr marL="285750" indent="-285750">
              <a:buFont typeface="Arial" panose="020B0604020202020204" pitchFamily="34" charset="0"/>
              <a:buChar char="•"/>
            </a:pPr>
            <a:r>
              <a:rPr lang="en-US" b="1" dirty="0">
                <a:solidFill>
                  <a:schemeClr val="accent2"/>
                </a:solidFill>
              </a:rPr>
              <a:t>Biblical background </a:t>
            </a:r>
          </a:p>
          <a:p>
            <a:pPr marL="285750" indent="-285750">
              <a:buFont typeface="Arial" panose="020B0604020202020204" pitchFamily="34" charset="0"/>
              <a:buChar char="•"/>
            </a:pPr>
            <a:r>
              <a:rPr lang="en-US" b="1" dirty="0">
                <a:solidFill>
                  <a:schemeClr val="accent2"/>
                </a:solidFill>
              </a:rPr>
              <a:t>Good reputation</a:t>
            </a:r>
          </a:p>
          <a:p>
            <a:pPr marL="285750" indent="-285750">
              <a:buFont typeface="Arial" panose="020B0604020202020204" pitchFamily="34" charset="0"/>
              <a:buChar char="•"/>
            </a:pPr>
            <a:r>
              <a:rPr lang="en-US" b="1" dirty="0">
                <a:solidFill>
                  <a:schemeClr val="accent2"/>
                </a:solidFill>
              </a:rPr>
              <a:t>Good relationship with team</a:t>
            </a:r>
          </a:p>
          <a:p>
            <a:pPr marL="285750" indent="-285750">
              <a:buFont typeface="Arial" panose="020B0604020202020204" pitchFamily="34" charset="0"/>
              <a:buChar char="•"/>
            </a:pPr>
            <a:r>
              <a:rPr lang="en-US" b="1" dirty="0">
                <a:solidFill>
                  <a:schemeClr val="accent2"/>
                </a:solidFill>
              </a:rPr>
              <a:t>Access to gateway language Scripture</a:t>
            </a:r>
          </a:p>
          <a:p>
            <a:pPr marL="285750" indent="-285750">
              <a:buFont typeface="Arial" panose="020B0604020202020204" pitchFamily="34" charset="0"/>
              <a:buChar char="•"/>
            </a:pPr>
            <a:r>
              <a:rPr lang="en-US" b="1" dirty="0">
                <a:solidFill>
                  <a:schemeClr val="accent2"/>
                </a:solidFill>
              </a:rPr>
              <a:t>Strong bilingual skills</a:t>
            </a:r>
          </a:p>
        </p:txBody>
      </p:sp>
      <p:pic>
        <p:nvPicPr>
          <p:cNvPr id="3" name="Graphic 2" descr="User with solid fill">
            <a:extLst>
              <a:ext uri="{FF2B5EF4-FFF2-40B4-BE49-F238E27FC236}">
                <a16:creationId xmlns:a16="http://schemas.microsoft.com/office/drawing/2014/main" id="{4F1B09C5-2E10-A93F-2C83-9C68586216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960" y="4503315"/>
            <a:ext cx="1072109" cy="1072109"/>
          </a:xfrm>
          <a:prstGeom prst="rect">
            <a:avLst/>
          </a:prstGeom>
        </p:spPr>
      </p:pic>
      <p:pic>
        <p:nvPicPr>
          <p:cNvPr id="5" name="Graphic 4" descr="User with solid fill">
            <a:extLst>
              <a:ext uri="{FF2B5EF4-FFF2-40B4-BE49-F238E27FC236}">
                <a16:creationId xmlns:a16="http://schemas.microsoft.com/office/drawing/2014/main" id="{D16CF2D8-D98E-8C67-C097-33D0BD47ED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2804" y="4503315"/>
            <a:ext cx="1072109" cy="1072109"/>
          </a:xfrm>
          <a:prstGeom prst="rect">
            <a:avLst/>
          </a:prstGeom>
        </p:spPr>
      </p:pic>
      <p:pic>
        <p:nvPicPr>
          <p:cNvPr id="6" name="Graphic 5" descr="User with solid fill">
            <a:extLst>
              <a:ext uri="{FF2B5EF4-FFF2-40B4-BE49-F238E27FC236}">
                <a16:creationId xmlns:a16="http://schemas.microsoft.com/office/drawing/2014/main" id="{E1DA0178-29FD-2596-31B8-44F28FE04C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16150" y="5554272"/>
            <a:ext cx="1072109" cy="1072109"/>
          </a:xfrm>
          <a:prstGeom prst="rect">
            <a:avLst/>
          </a:prstGeom>
        </p:spPr>
      </p:pic>
      <p:pic>
        <p:nvPicPr>
          <p:cNvPr id="7" name="Graphic 6" descr="User with solid fill">
            <a:extLst>
              <a:ext uri="{FF2B5EF4-FFF2-40B4-BE49-F238E27FC236}">
                <a16:creationId xmlns:a16="http://schemas.microsoft.com/office/drawing/2014/main" id="{27E134E1-25DA-D804-8390-3106BE88F4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9431" y="5554273"/>
            <a:ext cx="1072109" cy="1072109"/>
          </a:xfrm>
          <a:prstGeom prst="rect">
            <a:avLst/>
          </a:prstGeom>
        </p:spPr>
      </p:pic>
      <p:sp>
        <p:nvSpPr>
          <p:cNvPr id="9" name="TextBox 8">
            <a:extLst>
              <a:ext uri="{FF2B5EF4-FFF2-40B4-BE49-F238E27FC236}">
                <a16:creationId xmlns:a16="http://schemas.microsoft.com/office/drawing/2014/main" id="{8386E5E6-A716-2BEB-99D7-CF699BD1ECF3}"/>
              </a:ext>
            </a:extLst>
          </p:cNvPr>
          <p:cNvSpPr txBox="1"/>
          <p:nvPr/>
        </p:nvSpPr>
        <p:spPr>
          <a:xfrm>
            <a:off x="3429644" y="4562690"/>
            <a:ext cx="4498206" cy="1754326"/>
          </a:xfrm>
          <a:prstGeom prst="rect">
            <a:avLst/>
          </a:prstGeom>
          <a:noFill/>
        </p:spPr>
        <p:txBody>
          <a:bodyPr wrap="square" rtlCol="0">
            <a:spAutoFit/>
          </a:bodyPr>
          <a:lstStyle/>
          <a:p>
            <a:r>
              <a:rPr lang="en-US" b="1" dirty="0">
                <a:solidFill>
                  <a:schemeClr val="accent1"/>
                </a:solidFill>
              </a:rPr>
              <a:t>Reviewers (2 to 4 people)</a:t>
            </a:r>
          </a:p>
          <a:p>
            <a:pPr marL="285750" indent="-285750">
              <a:buFont typeface="Arial" panose="020B0604020202020204" pitchFamily="34" charset="0"/>
              <a:buChar char="•"/>
            </a:pPr>
            <a:r>
              <a:rPr lang="en-US" b="1" dirty="0">
                <a:solidFill>
                  <a:schemeClr val="accent2"/>
                </a:solidFill>
              </a:rPr>
              <a:t>Mother-tongue believers</a:t>
            </a:r>
          </a:p>
          <a:p>
            <a:pPr marL="285750" indent="-285750">
              <a:buFont typeface="Arial" panose="020B0604020202020204" pitchFamily="34" charset="0"/>
              <a:buChar char="•"/>
            </a:pPr>
            <a:r>
              <a:rPr lang="en-US" b="1" dirty="0">
                <a:solidFill>
                  <a:schemeClr val="accent2"/>
                </a:solidFill>
              </a:rPr>
              <a:t>NOT translation team members</a:t>
            </a:r>
          </a:p>
          <a:p>
            <a:pPr marL="285750" indent="-285750">
              <a:buFont typeface="Arial" panose="020B0604020202020204" pitchFamily="34" charset="0"/>
              <a:buChar char="•"/>
            </a:pPr>
            <a:r>
              <a:rPr lang="en-US" b="1" dirty="0">
                <a:solidFill>
                  <a:schemeClr val="accent2"/>
                </a:solidFill>
              </a:rPr>
              <a:t>Christians in good standing </a:t>
            </a:r>
          </a:p>
          <a:p>
            <a:pPr marL="285750" indent="-285750">
              <a:buFont typeface="Arial" panose="020B0604020202020204" pitchFamily="34" charset="0"/>
              <a:buChar char="•"/>
            </a:pPr>
            <a:r>
              <a:rPr lang="en-US" b="1" dirty="0">
                <a:solidFill>
                  <a:schemeClr val="accent2"/>
                </a:solidFill>
              </a:rPr>
              <a:t>Desire to see Scriptures in their heart language</a:t>
            </a:r>
          </a:p>
        </p:txBody>
      </p:sp>
      <p:pic>
        <p:nvPicPr>
          <p:cNvPr id="11" name="Graphic 10" descr="Open book outline">
            <a:extLst>
              <a:ext uri="{FF2B5EF4-FFF2-40B4-BE49-F238E27FC236}">
                <a16:creationId xmlns:a16="http://schemas.microsoft.com/office/drawing/2014/main" id="{5F37D4AA-B92B-645C-D1CF-6341C7FC6DF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5604" y="3084534"/>
            <a:ext cx="914400" cy="914400"/>
          </a:xfrm>
          <a:prstGeom prst="rect">
            <a:avLst/>
          </a:prstGeom>
        </p:spPr>
      </p:pic>
    </p:spTree>
    <p:extLst>
      <p:ext uri="{BB962C8B-B14F-4D97-AF65-F5344CB8AC3E}">
        <p14:creationId xmlns:p14="http://schemas.microsoft.com/office/powerpoint/2010/main" val="399050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
                                            <p:txEl>
                                              <p:pRg st="1" end="1"/>
                                            </p:txEl>
                                          </p:spTgt>
                                        </p:tgtEl>
                                        <p:attrNameLst>
                                          <p:attrName>style.visibility</p:attrName>
                                        </p:attrNameLst>
                                      </p:cBhvr>
                                      <p:to>
                                        <p:strVal val="visible"/>
                                      </p:to>
                                    </p:set>
                                    <p:anim calcmode="lin" valueType="num">
                                      <p:cBhvr additive="base">
                                        <p:cTn id="7" dur="500" fill="hold"/>
                                        <p:tgtEl>
                                          <p:spTgt spid="8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5">
                                            <p:txEl>
                                              <p:pRg st="2" end="2"/>
                                            </p:txEl>
                                          </p:spTgt>
                                        </p:tgtEl>
                                        <p:attrNameLst>
                                          <p:attrName>style.visibility</p:attrName>
                                        </p:attrNameLst>
                                      </p:cBhvr>
                                      <p:to>
                                        <p:strVal val="visible"/>
                                      </p:to>
                                    </p:set>
                                    <p:anim calcmode="lin" valueType="num">
                                      <p:cBhvr additive="base">
                                        <p:cTn id="13" dur="500" fill="hold"/>
                                        <p:tgtEl>
                                          <p:spTgt spid="8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5">
                                            <p:txEl>
                                              <p:pRg st="3" end="3"/>
                                            </p:txEl>
                                          </p:spTgt>
                                        </p:tgtEl>
                                        <p:attrNameLst>
                                          <p:attrName>style.visibility</p:attrName>
                                        </p:attrNameLst>
                                      </p:cBhvr>
                                      <p:to>
                                        <p:strVal val="visible"/>
                                      </p:to>
                                    </p:set>
                                    <p:anim calcmode="lin" valueType="num">
                                      <p:cBhvr additive="base">
                                        <p:cTn id="19" dur="500" fill="hold"/>
                                        <p:tgtEl>
                                          <p:spTgt spid="8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5">
                                            <p:txEl>
                                              <p:pRg st="4" end="4"/>
                                            </p:txEl>
                                          </p:spTgt>
                                        </p:tgtEl>
                                        <p:attrNameLst>
                                          <p:attrName>style.visibility</p:attrName>
                                        </p:attrNameLst>
                                      </p:cBhvr>
                                      <p:to>
                                        <p:strVal val="visible"/>
                                      </p:to>
                                    </p:set>
                                    <p:anim calcmode="lin" valueType="num">
                                      <p:cBhvr additive="base">
                                        <p:cTn id="25" dur="500" fill="hold"/>
                                        <p:tgtEl>
                                          <p:spTgt spid="8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5">
                                            <p:txEl>
                                              <p:pRg st="5" end="5"/>
                                            </p:txEl>
                                          </p:spTgt>
                                        </p:tgtEl>
                                        <p:attrNameLst>
                                          <p:attrName>style.visibility</p:attrName>
                                        </p:attrNameLst>
                                      </p:cBhvr>
                                      <p:to>
                                        <p:strVal val="visible"/>
                                      </p:to>
                                    </p:set>
                                    <p:anim calcmode="lin" valueType="num">
                                      <p:cBhvr additive="base">
                                        <p:cTn id="31" dur="500" fill="hold"/>
                                        <p:tgtEl>
                                          <p:spTgt spid="8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5">
                                            <p:txEl>
                                              <p:pRg st="6" end="6"/>
                                            </p:txEl>
                                          </p:spTgt>
                                        </p:tgtEl>
                                        <p:attrNameLst>
                                          <p:attrName>style.visibility</p:attrName>
                                        </p:attrNameLst>
                                      </p:cBhvr>
                                      <p:to>
                                        <p:strVal val="visible"/>
                                      </p:to>
                                    </p:set>
                                    <p:anim calcmode="lin" valueType="num">
                                      <p:cBhvr additive="base">
                                        <p:cTn id="37" dur="500" fill="hold"/>
                                        <p:tgtEl>
                                          <p:spTgt spid="8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anim calcmode="lin" valueType="num">
                                      <p:cBhvr additive="base">
                                        <p:cTn id="4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anim calcmode="lin" valueType="num">
                                      <p:cBhvr additive="base">
                                        <p:cTn id="4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3" end="3"/>
                                            </p:txEl>
                                          </p:spTgt>
                                        </p:tgtEl>
                                        <p:attrNameLst>
                                          <p:attrName>style.visibility</p:attrName>
                                        </p:attrNameLst>
                                      </p:cBhvr>
                                      <p:to>
                                        <p:strVal val="visible"/>
                                      </p:to>
                                    </p:set>
                                    <p:anim calcmode="lin" valueType="num">
                                      <p:cBhvr additive="base">
                                        <p:cTn id="5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xEl>
                                              <p:pRg st="4" end="4"/>
                                            </p:txEl>
                                          </p:spTgt>
                                        </p:tgtEl>
                                        <p:attrNameLst>
                                          <p:attrName>style.visibility</p:attrName>
                                        </p:attrNameLst>
                                      </p:cBhvr>
                                      <p:to>
                                        <p:strVal val="visible"/>
                                      </p:to>
                                    </p:set>
                                    <p:anim calcmode="lin" valueType="num">
                                      <p:cBhvr additive="base">
                                        <p:cTn id="6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C47F-8DB3-2D06-45D6-D132C8AE0100}"/>
              </a:ext>
            </a:extLst>
          </p:cNvPr>
          <p:cNvSpPr>
            <a:spLocks noGrp="1"/>
          </p:cNvSpPr>
          <p:nvPr>
            <p:ph type="title"/>
          </p:nvPr>
        </p:nvSpPr>
        <p:spPr/>
        <p:txBody>
          <a:bodyPr/>
          <a:lstStyle/>
          <a:p>
            <a:br>
              <a:rPr lang="en-US" dirty="0"/>
            </a:br>
            <a:r>
              <a:rPr lang="en-US" dirty="0"/>
              <a:t>Prepare for Review</a:t>
            </a:r>
          </a:p>
        </p:txBody>
      </p:sp>
      <p:sp>
        <p:nvSpPr>
          <p:cNvPr id="3" name="TextBox 2">
            <a:extLst>
              <a:ext uri="{FF2B5EF4-FFF2-40B4-BE49-F238E27FC236}">
                <a16:creationId xmlns:a16="http://schemas.microsoft.com/office/drawing/2014/main" id="{0864C476-F76F-0EF0-4DD1-A14BAFF7DF2E}"/>
              </a:ext>
            </a:extLst>
          </p:cNvPr>
          <p:cNvSpPr txBox="1"/>
          <p:nvPr/>
        </p:nvSpPr>
        <p:spPr>
          <a:xfrm>
            <a:off x="967357" y="1736515"/>
            <a:ext cx="7886700" cy="2308324"/>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716557"/>
                </a:solidFill>
              </a:rPr>
              <a:t>Find a place to meet</a:t>
            </a:r>
          </a:p>
          <a:p>
            <a:pPr marL="285750" indent="-285750">
              <a:buFont typeface="Arial" panose="020B0604020202020204" pitchFamily="34" charset="0"/>
              <a:buChar char="•"/>
            </a:pPr>
            <a:r>
              <a:rPr lang="en-US" b="1" dirty="0">
                <a:solidFill>
                  <a:srgbClr val="716557"/>
                </a:solidFill>
              </a:rPr>
              <a:t>Collect materials:</a:t>
            </a:r>
          </a:p>
          <a:p>
            <a:pPr marL="742950" lvl="1" indent="-285750">
              <a:buFont typeface="Arial" panose="020B0604020202020204" pitchFamily="34" charset="0"/>
              <a:buChar char="•"/>
            </a:pPr>
            <a:r>
              <a:rPr lang="en-US" b="1" dirty="0">
                <a:solidFill>
                  <a:srgbClr val="716557"/>
                </a:solidFill>
              </a:rPr>
              <a:t>	A printed copy of Reviewers’ Guide</a:t>
            </a:r>
          </a:p>
          <a:p>
            <a:pPr marL="742950" lvl="1" indent="-285750">
              <a:buFont typeface="Arial" panose="020B0604020202020204" pitchFamily="34" charset="0"/>
              <a:buChar char="•"/>
            </a:pPr>
            <a:r>
              <a:rPr lang="en-US" b="1" dirty="0">
                <a:solidFill>
                  <a:srgbClr val="716557"/>
                </a:solidFill>
              </a:rPr>
              <a:t>	Printed translated Scripture for leader and reviewers</a:t>
            </a:r>
          </a:p>
          <a:p>
            <a:pPr marL="742950" lvl="1" indent="-285750">
              <a:buFont typeface="Arial" panose="020B0604020202020204" pitchFamily="34" charset="0"/>
              <a:buChar char="•"/>
            </a:pPr>
            <a:r>
              <a:rPr lang="en-US" b="1" dirty="0">
                <a:solidFill>
                  <a:srgbClr val="716557"/>
                </a:solidFill>
              </a:rPr>
              <a:t>	Access to gateway language Scripture</a:t>
            </a:r>
          </a:p>
          <a:p>
            <a:pPr marL="742950" lvl="1" indent="-285750">
              <a:buFont typeface="Arial" panose="020B0604020202020204" pitchFamily="34" charset="0"/>
              <a:buChar char="•"/>
            </a:pPr>
            <a:r>
              <a:rPr lang="en-US" b="1" dirty="0">
                <a:solidFill>
                  <a:srgbClr val="716557"/>
                </a:solidFill>
              </a:rPr>
              <a:t>	Pen and paper</a:t>
            </a:r>
          </a:p>
          <a:p>
            <a:pPr marL="283464" lvl="1" indent="-285750">
              <a:buFont typeface="Arial" panose="020B0604020202020204" pitchFamily="34" charset="0"/>
              <a:buChar char="•"/>
            </a:pPr>
            <a:r>
              <a:rPr lang="en-US" b="1" dirty="0">
                <a:solidFill>
                  <a:srgbClr val="716557"/>
                </a:solidFill>
              </a:rPr>
              <a:t>Take time to look through the passage and Reviewers’ Guide</a:t>
            </a:r>
          </a:p>
          <a:p>
            <a:pPr marL="742950" lvl="1" indent="-285750">
              <a:buFont typeface="Arial" panose="020B0604020202020204" pitchFamily="34" charset="0"/>
              <a:buChar char="•"/>
            </a:pPr>
            <a:endParaRPr lang="en-US" b="1" dirty="0">
              <a:solidFill>
                <a:srgbClr val="716557"/>
              </a:solidFill>
            </a:endParaRPr>
          </a:p>
        </p:txBody>
      </p:sp>
      <p:pic>
        <p:nvPicPr>
          <p:cNvPr id="6" name="Picture 5" descr="A group of people sitting at a table writing on paper&#10;&#10;Description automatically generated">
            <a:extLst>
              <a:ext uri="{FF2B5EF4-FFF2-40B4-BE49-F238E27FC236}">
                <a16:creationId xmlns:a16="http://schemas.microsoft.com/office/drawing/2014/main" id="{3373EE68-1DA3-B371-5575-79929AF35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2354" y="3907020"/>
            <a:ext cx="3419291" cy="2564468"/>
          </a:xfrm>
          <a:prstGeom prst="rect">
            <a:avLst/>
          </a:prstGeom>
        </p:spPr>
      </p:pic>
      <p:pic>
        <p:nvPicPr>
          <p:cNvPr id="4" name="Graphic 3" descr="User with solid fill">
            <a:extLst>
              <a:ext uri="{FF2B5EF4-FFF2-40B4-BE49-F238E27FC236}">
                <a16:creationId xmlns:a16="http://schemas.microsoft.com/office/drawing/2014/main" id="{F84133D2-A9D0-AF15-8584-D0E584BA6A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2966" y="506320"/>
            <a:ext cx="1072109" cy="1072109"/>
          </a:xfrm>
          <a:prstGeom prst="rect">
            <a:avLst/>
          </a:prstGeom>
        </p:spPr>
      </p:pic>
      <p:pic>
        <p:nvPicPr>
          <p:cNvPr id="5" name="Graphic 4" descr="Clipboard outline">
            <a:extLst>
              <a:ext uri="{FF2B5EF4-FFF2-40B4-BE49-F238E27FC236}">
                <a16:creationId xmlns:a16="http://schemas.microsoft.com/office/drawing/2014/main" id="{87424249-5705-BB1A-9CF6-0623F19E6E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5434" y="644549"/>
            <a:ext cx="457200" cy="457200"/>
          </a:xfrm>
          <a:prstGeom prst="rect">
            <a:avLst/>
          </a:prstGeom>
        </p:spPr>
      </p:pic>
    </p:spTree>
    <p:extLst>
      <p:ext uri="{BB962C8B-B14F-4D97-AF65-F5344CB8AC3E}">
        <p14:creationId xmlns:p14="http://schemas.microsoft.com/office/powerpoint/2010/main" val="26765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 calcmode="lin" valueType="num">
                                      <p:cBhvr additive="base">
                                        <p:cTn id="2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 calcmode="lin" valueType="num">
                                      <p:cBhvr additive="base">
                                        <p:cTn id="3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3E59181-A1F6-7A27-EA88-51DFE26D2960}"/>
              </a:ext>
            </a:extLst>
          </p:cNvPr>
          <p:cNvSpPr txBox="1"/>
          <p:nvPr/>
        </p:nvSpPr>
        <p:spPr>
          <a:xfrm>
            <a:off x="97971" y="674913"/>
            <a:ext cx="8904515" cy="5016758"/>
          </a:xfrm>
          <a:prstGeom prst="rect">
            <a:avLst/>
          </a:prstGeom>
          <a:noFill/>
        </p:spPr>
        <p:txBody>
          <a:bodyPr wrap="square" rtlCol="0">
            <a:spAutoFit/>
          </a:bodyPr>
          <a:lstStyle/>
          <a:p>
            <a:r>
              <a:rPr lang="en-US" sz="2400" b="1" dirty="0"/>
              <a:t>Matthew 3:13-17</a:t>
            </a:r>
            <a:endParaRPr lang="en-US" sz="2400" dirty="0"/>
          </a:p>
          <a:p>
            <a:endParaRPr lang="en-US" sz="2400" b="1" dirty="0"/>
          </a:p>
          <a:p>
            <a:r>
              <a:rPr lang="en-US" sz="1600" b="1" dirty="0"/>
              <a:t>Background: </a:t>
            </a:r>
            <a:r>
              <a:rPr lang="en-US" sz="1600" dirty="0"/>
              <a:t>After Jesus grew up, John the Baptist went into the wilderness and preached that people should stop sinning and be baptized. John also taught that someone more powerful than he would come, and that person would judge people.</a:t>
            </a:r>
          </a:p>
          <a:p>
            <a:endParaRPr lang="en-US" sz="1600" b="1" dirty="0"/>
          </a:p>
          <a:p>
            <a:r>
              <a:rPr lang="en-US" sz="1600" b="1" dirty="0"/>
              <a:t>Read the passage.</a:t>
            </a:r>
          </a:p>
          <a:p>
            <a:endParaRPr lang="en-US" sz="1600" b="1" dirty="0"/>
          </a:p>
          <a:p>
            <a:r>
              <a:rPr lang="en-US" sz="1600" b="1" dirty="0"/>
              <a:t>Part 1</a:t>
            </a:r>
          </a:p>
          <a:p>
            <a:endParaRPr lang="en-US" sz="1600" b="1" dirty="0"/>
          </a:p>
          <a:p>
            <a:r>
              <a:rPr lang="en-US" sz="1600" dirty="0"/>
              <a:t>Tell in your own words what you just read in the passage.</a:t>
            </a:r>
          </a:p>
          <a:p>
            <a:endParaRPr lang="en-US" sz="1600" dirty="0"/>
          </a:p>
          <a:p>
            <a:pPr marL="285750" indent="-285750">
              <a:lnSpc>
                <a:spcPct val="150000"/>
              </a:lnSpc>
              <a:buFont typeface="Wingdings" pitchFamily="2" charset="2"/>
              <a:buChar char="q"/>
            </a:pPr>
            <a:r>
              <a:rPr lang="en-US" sz="1600" dirty="0"/>
              <a:t>Jesus came to the Jordan River to be baptized by John. [3:13]</a:t>
            </a:r>
          </a:p>
          <a:p>
            <a:pPr marL="285750" indent="-285750">
              <a:lnSpc>
                <a:spcPct val="150000"/>
              </a:lnSpc>
              <a:buFont typeface="Wingdings" pitchFamily="2" charset="2"/>
              <a:buChar char="q"/>
            </a:pPr>
            <a:r>
              <a:rPr lang="en-US" sz="1600" dirty="0"/>
              <a:t>John tried to stop Jesus, but Jesus said that it was right for John to baptize him. [3:14-15]</a:t>
            </a:r>
          </a:p>
          <a:p>
            <a:pPr marL="285750" indent="-285750">
              <a:lnSpc>
                <a:spcPct val="150000"/>
              </a:lnSpc>
              <a:buFont typeface="Wingdings" pitchFamily="2" charset="2"/>
              <a:buChar char="q"/>
            </a:pPr>
            <a:r>
              <a:rPr lang="en-US" sz="1600" dirty="0"/>
              <a:t>After John baptized Jesus, God’s Spirit came down like a dove and rested on Jesus. [3:16]</a:t>
            </a:r>
          </a:p>
          <a:p>
            <a:pPr marL="285750" indent="-285750">
              <a:lnSpc>
                <a:spcPct val="150000"/>
              </a:lnSpc>
              <a:buFont typeface="Wingdings" pitchFamily="2" charset="2"/>
              <a:buChar char="q"/>
            </a:pPr>
            <a:r>
              <a:rPr lang="en-US" sz="1600" dirty="0"/>
              <a:t>A voice from heaven said, “This is my beloved Son. I am very pleased with him.” [3:17]</a:t>
            </a:r>
          </a:p>
          <a:p>
            <a:pPr marL="285750" indent="-285750">
              <a:buFont typeface="Wingdings" pitchFamily="2" charset="2"/>
              <a:buChar char="q"/>
            </a:pPr>
            <a:endParaRPr lang="en-US" sz="1600" dirty="0"/>
          </a:p>
        </p:txBody>
      </p:sp>
    </p:spTree>
    <p:extLst>
      <p:ext uri="{BB962C8B-B14F-4D97-AF65-F5344CB8AC3E}">
        <p14:creationId xmlns:p14="http://schemas.microsoft.com/office/powerpoint/2010/main" val="377833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84D2E3-D25F-1E21-FCFC-632C78DDCD0B}"/>
              </a:ext>
            </a:extLst>
          </p:cNvPr>
          <p:cNvSpPr/>
          <p:nvPr/>
        </p:nvSpPr>
        <p:spPr>
          <a:xfrm>
            <a:off x="486888" y="1971304"/>
            <a:ext cx="522515" cy="59377"/>
          </a:xfrm>
          <a:prstGeom prst="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2F9E8E5-4198-7221-CA3D-F8AD7BC49620}"/>
              </a:ext>
            </a:extLst>
          </p:cNvPr>
          <p:cNvSpPr txBox="1"/>
          <p:nvPr/>
        </p:nvSpPr>
        <p:spPr>
          <a:xfrm>
            <a:off x="95435" y="487025"/>
            <a:ext cx="8953130" cy="5878532"/>
          </a:xfrm>
          <a:prstGeom prst="rect">
            <a:avLst/>
          </a:prstGeom>
          <a:solidFill>
            <a:schemeClr val="bg2"/>
          </a:solidFill>
        </p:spPr>
        <p:txBody>
          <a:bodyPr wrap="square" rtlCol="0">
            <a:spAutoFit/>
          </a:bodyPr>
          <a:lstStyle/>
          <a:p>
            <a:r>
              <a:rPr lang="en-US" sz="2400" b="1" dirty="0"/>
              <a:t>Part 2</a:t>
            </a:r>
          </a:p>
          <a:p>
            <a:r>
              <a:rPr lang="en-US" sz="1600" dirty="0"/>
              <a:t>Answer the following questions from the specified verses:</a:t>
            </a:r>
          </a:p>
          <a:p>
            <a:endParaRPr lang="en-US" sz="1600" dirty="0"/>
          </a:p>
          <a:p>
            <a:pPr marL="342900" indent="-342900">
              <a:buAutoNum type="arabicPeriod"/>
            </a:pPr>
            <a:r>
              <a:rPr lang="en-US" sz="1600" dirty="0"/>
              <a:t>[3:14] When Jesus came to be baptized, what did John tell Jesus?</a:t>
            </a:r>
          </a:p>
          <a:p>
            <a:pPr marL="342900" indent="-342900">
              <a:buAutoNum type="arabicPeriod"/>
            </a:pPr>
            <a:endParaRPr lang="en-US" sz="1600" dirty="0"/>
          </a:p>
          <a:p>
            <a:r>
              <a:rPr lang="en-US" sz="1600" dirty="0"/>
              <a:t>	John told Jesus that he needed to be baptized by Jesus.</a:t>
            </a:r>
          </a:p>
          <a:p>
            <a:endParaRPr lang="en-US" sz="1600" dirty="0"/>
          </a:p>
          <a:p>
            <a:pPr marL="342900" indent="-342900">
              <a:buAutoNum type="arabicPeriod" startAt="2"/>
            </a:pPr>
            <a:r>
              <a:rPr lang="en-US" sz="1600" dirty="0"/>
              <a:t>[3:15] What did Jesus say was the reason that John should baptize him?</a:t>
            </a:r>
          </a:p>
          <a:p>
            <a:pPr marL="342900" indent="-342900">
              <a:buAutoNum type="arabicPeriod" startAt="2"/>
            </a:pPr>
            <a:endParaRPr lang="en-US" sz="1600" dirty="0"/>
          </a:p>
          <a:p>
            <a:r>
              <a:rPr lang="en-US" sz="1600" dirty="0"/>
              <a:t>	It was right for them to fulfill all righteousness.</a:t>
            </a:r>
          </a:p>
          <a:p>
            <a:endParaRPr lang="en-US" sz="1600" dirty="0"/>
          </a:p>
          <a:p>
            <a:pPr marL="342900" indent="-342900">
              <a:buAutoNum type="arabicPeriod" startAt="3"/>
            </a:pPr>
            <a:r>
              <a:rPr lang="en-US" sz="1600" dirty="0"/>
              <a:t>[3:16] What did the Spirit of God do when Jesus came out of the water?</a:t>
            </a:r>
          </a:p>
          <a:p>
            <a:pPr marL="342900" indent="-342900">
              <a:buAutoNum type="arabicPeriod" startAt="3"/>
            </a:pPr>
            <a:endParaRPr lang="en-US" sz="1600" dirty="0"/>
          </a:p>
          <a:p>
            <a:r>
              <a:rPr lang="en-US" sz="1600" dirty="0"/>
              <a:t>	The Spirit of God came down and rested on Jesus.</a:t>
            </a:r>
          </a:p>
          <a:p>
            <a:endParaRPr lang="en-US" sz="1600" dirty="0"/>
          </a:p>
          <a:p>
            <a:pPr marL="342900" indent="-342900">
              <a:buAutoNum type="arabicPeriod" startAt="4"/>
            </a:pPr>
            <a:r>
              <a:rPr lang="en-US" sz="1600" dirty="0"/>
              <a:t>[3:17] What did the voice from heaven say after Jesus came out of the water?</a:t>
            </a:r>
          </a:p>
          <a:p>
            <a:pPr marL="342900" indent="-342900">
              <a:buAutoNum type="arabicPeriod" startAt="4"/>
            </a:pPr>
            <a:endParaRPr lang="en-US" sz="1600" dirty="0"/>
          </a:p>
          <a:p>
            <a:r>
              <a:rPr lang="en-US" sz="1600" dirty="0"/>
              <a:t>	The voice said, “This is my beloved Son. I am very pleased with him.”</a:t>
            </a:r>
          </a:p>
          <a:p>
            <a:endParaRPr lang="en-US" sz="1600" dirty="0"/>
          </a:p>
          <a:p>
            <a:pPr marL="342900" indent="-342900">
              <a:buAutoNum type="arabicPeriod" startAt="5"/>
            </a:pPr>
            <a:r>
              <a:rPr lang="en-US" sz="1600" dirty="0"/>
              <a:t>[3:17] Whose voice do you think was speaking?</a:t>
            </a:r>
          </a:p>
          <a:p>
            <a:endParaRPr lang="en-US" sz="1600" dirty="0"/>
          </a:p>
          <a:p>
            <a:r>
              <a:rPr lang="en-US" sz="1600" dirty="0"/>
              <a:t>	By saying the voice came out of heaven, the passage shows that it was the voice of </a:t>
            </a:r>
            <a:br>
              <a:rPr lang="en-US" sz="1600" dirty="0"/>
            </a:br>
            <a:r>
              <a:rPr lang="en-US" sz="1600" dirty="0"/>
              <a:t>	God the Father.</a:t>
            </a:r>
          </a:p>
        </p:txBody>
      </p:sp>
    </p:spTree>
    <p:extLst>
      <p:ext uri="{BB962C8B-B14F-4D97-AF65-F5344CB8AC3E}">
        <p14:creationId xmlns:p14="http://schemas.microsoft.com/office/powerpoint/2010/main" val="328882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07E-E7F1-5851-A154-9948961DA25A}"/>
              </a:ext>
            </a:extLst>
          </p:cNvPr>
          <p:cNvSpPr>
            <a:spLocks noGrp="1"/>
          </p:cNvSpPr>
          <p:nvPr>
            <p:ph type="title"/>
          </p:nvPr>
        </p:nvSpPr>
        <p:spPr/>
        <p:txBody>
          <a:bodyPr/>
          <a:lstStyle/>
          <a:p>
            <a:r>
              <a:rPr lang="en-US" dirty="0"/>
              <a:t>Review a Passage</a:t>
            </a:r>
          </a:p>
        </p:txBody>
      </p:sp>
      <p:pic>
        <p:nvPicPr>
          <p:cNvPr id="3" name="Graphic 2" descr="User with solid fill">
            <a:extLst>
              <a:ext uri="{FF2B5EF4-FFF2-40B4-BE49-F238E27FC236}">
                <a16:creationId xmlns:a16="http://schemas.microsoft.com/office/drawing/2014/main" id="{A91FA892-B944-7626-F197-81825DFD5E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9664" y="1485552"/>
            <a:ext cx="1072109" cy="1072109"/>
          </a:xfrm>
          <a:prstGeom prst="rect">
            <a:avLst/>
          </a:prstGeom>
        </p:spPr>
      </p:pic>
      <p:pic>
        <p:nvPicPr>
          <p:cNvPr id="5" name="Graphic 4" descr="Clipboard outline">
            <a:extLst>
              <a:ext uri="{FF2B5EF4-FFF2-40B4-BE49-F238E27FC236}">
                <a16:creationId xmlns:a16="http://schemas.microsoft.com/office/drawing/2014/main" id="{A00E2EC9-E7FE-8261-3154-3E440E560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66168" y="1661203"/>
            <a:ext cx="457200" cy="457200"/>
          </a:xfrm>
          <a:prstGeom prst="rect">
            <a:avLst/>
          </a:prstGeom>
        </p:spPr>
      </p:pic>
      <p:pic>
        <p:nvPicPr>
          <p:cNvPr id="7" name="Graphic 6" descr="User with solid fill">
            <a:extLst>
              <a:ext uri="{FF2B5EF4-FFF2-40B4-BE49-F238E27FC236}">
                <a16:creationId xmlns:a16="http://schemas.microsoft.com/office/drawing/2014/main" id="{78EE56C4-9B8D-E190-FFFE-EB268FE0A7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3603" y="3982478"/>
            <a:ext cx="1182489" cy="1182489"/>
          </a:xfrm>
          <a:prstGeom prst="rect">
            <a:avLst/>
          </a:prstGeom>
        </p:spPr>
      </p:pic>
      <p:pic>
        <p:nvPicPr>
          <p:cNvPr id="8" name="Graphic 7" descr="User with solid fill">
            <a:extLst>
              <a:ext uri="{FF2B5EF4-FFF2-40B4-BE49-F238E27FC236}">
                <a16:creationId xmlns:a16="http://schemas.microsoft.com/office/drawing/2014/main" id="{483E87FB-D474-8F86-DAA7-D79A2786BE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0160" y="3930970"/>
            <a:ext cx="1182489" cy="1182489"/>
          </a:xfrm>
          <a:prstGeom prst="rect">
            <a:avLst/>
          </a:prstGeom>
        </p:spPr>
      </p:pic>
      <p:pic>
        <p:nvPicPr>
          <p:cNvPr id="9" name="Graphic 8" descr="User with solid fill">
            <a:extLst>
              <a:ext uri="{FF2B5EF4-FFF2-40B4-BE49-F238E27FC236}">
                <a16:creationId xmlns:a16="http://schemas.microsoft.com/office/drawing/2014/main" id="{BA9113A0-4C20-0D99-5E50-E5503CAA23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20160" y="5349105"/>
            <a:ext cx="1182489" cy="1182489"/>
          </a:xfrm>
          <a:prstGeom prst="rect">
            <a:avLst/>
          </a:prstGeom>
        </p:spPr>
      </p:pic>
      <p:pic>
        <p:nvPicPr>
          <p:cNvPr id="10" name="Graphic 9" descr="User with solid fill">
            <a:extLst>
              <a:ext uri="{FF2B5EF4-FFF2-40B4-BE49-F238E27FC236}">
                <a16:creationId xmlns:a16="http://schemas.microsoft.com/office/drawing/2014/main" id="{16BCE283-C8EC-1805-3002-EFBB0EE4EDB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23602" y="5364198"/>
            <a:ext cx="1182489" cy="1182489"/>
          </a:xfrm>
          <a:prstGeom prst="rect">
            <a:avLst/>
          </a:prstGeom>
        </p:spPr>
      </p:pic>
      <p:sp>
        <p:nvSpPr>
          <p:cNvPr id="11" name="TextBox 10">
            <a:extLst>
              <a:ext uri="{FF2B5EF4-FFF2-40B4-BE49-F238E27FC236}">
                <a16:creationId xmlns:a16="http://schemas.microsoft.com/office/drawing/2014/main" id="{24F49C6F-3DEE-94D4-E8F4-4CFD0F1F3254}"/>
              </a:ext>
            </a:extLst>
          </p:cNvPr>
          <p:cNvSpPr txBox="1"/>
          <p:nvPr/>
        </p:nvSpPr>
        <p:spPr>
          <a:xfrm>
            <a:off x="2182157" y="1291266"/>
            <a:ext cx="5810002" cy="2462213"/>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b="1" dirty="0">
                <a:solidFill>
                  <a:srgbClr val="83A83F"/>
                </a:solidFill>
              </a:rPr>
              <a:t>Read the background information</a:t>
            </a:r>
          </a:p>
          <a:p>
            <a:pPr marL="285750" indent="-285750">
              <a:buFont typeface="Arial" panose="020B0604020202020204" pitchFamily="34" charset="0"/>
              <a:buChar char="•"/>
            </a:pPr>
            <a:r>
              <a:rPr lang="en-US" b="1" dirty="0">
                <a:solidFill>
                  <a:srgbClr val="83A83F"/>
                </a:solidFill>
              </a:rPr>
              <a:t>Read the translated passage</a:t>
            </a:r>
          </a:p>
          <a:p>
            <a:pPr marL="285750" indent="-285750">
              <a:spcBef>
                <a:spcPts val="600"/>
              </a:spcBef>
              <a:buFont typeface="Arial" panose="020B0604020202020204" pitchFamily="34" charset="0"/>
              <a:buChar char="•"/>
            </a:pPr>
            <a:r>
              <a:rPr lang="en-US" b="1" dirty="0">
                <a:solidFill>
                  <a:srgbClr val="83A83F"/>
                </a:solidFill>
              </a:rPr>
              <a:t>Part 1:</a:t>
            </a:r>
          </a:p>
          <a:p>
            <a:pPr lvl="2"/>
            <a:r>
              <a:rPr lang="en-US" b="1" dirty="0">
                <a:solidFill>
                  <a:srgbClr val="83A83F"/>
                </a:solidFill>
              </a:rPr>
              <a:t>Ask for a summary </a:t>
            </a:r>
          </a:p>
          <a:p>
            <a:r>
              <a:rPr lang="en-US" b="1" dirty="0">
                <a:solidFill>
                  <a:srgbClr val="83A83F"/>
                </a:solidFill>
              </a:rPr>
              <a:t>		Mark the box for each complete answer</a:t>
            </a:r>
          </a:p>
          <a:p>
            <a:pPr marL="285750" indent="-285750">
              <a:spcBef>
                <a:spcPts val="600"/>
              </a:spcBef>
              <a:buFont typeface="Arial" panose="020B0604020202020204" pitchFamily="34" charset="0"/>
              <a:buChar char="•"/>
            </a:pPr>
            <a:r>
              <a:rPr lang="en-US" b="1" dirty="0">
                <a:solidFill>
                  <a:srgbClr val="83A83F"/>
                </a:solidFill>
              </a:rPr>
              <a:t>Part 2: </a:t>
            </a:r>
          </a:p>
          <a:p>
            <a:pPr lvl="2"/>
            <a:r>
              <a:rPr lang="en-US" b="1" dirty="0">
                <a:solidFill>
                  <a:srgbClr val="83A83F"/>
                </a:solidFill>
              </a:rPr>
              <a:t>Ask questions</a:t>
            </a:r>
          </a:p>
          <a:p>
            <a:pPr lvl="2"/>
            <a:r>
              <a:rPr lang="en-US" b="1" dirty="0">
                <a:solidFill>
                  <a:srgbClr val="83A83F"/>
                </a:solidFill>
              </a:rPr>
              <a:t>Make notes on any issues</a:t>
            </a:r>
          </a:p>
        </p:txBody>
      </p:sp>
      <p:sp>
        <p:nvSpPr>
          <p:cNvPr id="12" name="TextBox 11">
            <a:extLst>
              <a:ext uri="{FF2B5EF4-FFF2-40B4-BE49-F238E27FC236}">
                <a16:creationId xmlns:a16="http://schemas.microsoft.com/office/drawing/2014/main" id="{D415D071-5A0C-1B65-538A-D43349638B3F}"/>
              </a:ext>
            </a:extLst>
          </p:cNvPr>
          <p:cNvSpPr txBox="1"/>
          <p:nvPr/>
        </p:nvSpPr>
        <p:spPr>
          <a:xfrm>
            <a:off x="514924" y="4522215"/>
            <a:ext cx="5666744" cy="1908215"/>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b="1" dirty="0">
                <a:solidFill>
                  <a:srgbClr val="B95659"/>
                </a:solidFill>
              </a:rPr>
              <a:t>Listen/read along</a:t>
            </a:r>
          </a:p>
          <a:p>
            <a:pPr marL="285750" indent="-285750">
              <a:spcBef>
                <a:spcPts val="600"/>
              </a:spcBef>
              <a:buFont typeface="Arial" panose="020B0604020202020204" pitchFamily="34" charset="0"/>
              <a:buChar char="•"/>
            </a:pPr>
            <a:r>
              <a:rPr lang="en-US" b="1" dirty="0">
                <a:solidFill>
                  <a:srgbClr val="B95659"/>
                </a:solidFill>
              </a:rPr>
              <a:t>Part 1:</a:t>
            </a:r>
          </a:p>
          <a:p>
            <a:pPr lvl="1"/>
            <a:r>
              <a:rPr lang="en-US" b="1" dirty="0">
                <a:solidFill>
                  <a:srgbClr val="B95659"/>
                </a:solidFill>
              </a:rPr>
              <a:t>	Share summary of passage </a:t>
            </a:r>
          </a:p>
          <a:p>
            <a:pPr marL="285750" indent="-285750">
              <a:spcBef>
                <a:spcPts val="600"/>
              </a:spcBef>
              <a:buFont typeface="Arial" panose="020B0604020202020204" pitchFamily="34" charset="0"/>
              <a:buChar char="•"/>
            </a:pPr>
            <a:r>
              <a:rPr lang="en-US" b="1" dirty="0">
                <a:solidFill>
                  <a:srgbClr val="B95659"/>
                </a:solidFill>
              </a:rPr>
              <a:t>Part 2: </a:t>
            </a:r>
          </a:p>
          <a:p>
            <a:pPr lvl="2"/>
            <a:r>
              <a:rPr lang="en-US" b="1" dirty="0">
                <a:solidFill>
                  <a:srgbClr val="B95659"/>
                </a:solidFill>
              </a:rPr>
              <a:t>Look at the verses</a:t>
            </a:r>
          </a:p>
          <a:p>
            <a:pPr lvl="2"/>
            <a:r>
              <a:rPr lang="en-US" b="1" dirty="0">
                <a:solidFill>
                  <a:srgbClr val="B95659"/>
                </a:solidFill>
              </a:rPr>
              <a:t>Answer questions </a:t>
            </a:r>
          </a:p>
        </p:txBody>
      </p:sp>
      <p:sp>
        <p:nvSpPr>
          <p:cNvPr id="4" name="TextBox 3">
            <a:extLst>
              <a:ext uri="{FF2B5EF4-FFF2-40B4-BE49-F238E27FC236}">
                <a16:creationId xmlns:a16="http://schemas.microsoft.com/office/drawing/2014/main" id="{7622EE4B-DA9E-9816-3774-D28A2E6076C2}"/>
              </a:ext>
            </a:extLst>
          </p:cNvPr>
          <p:cNvSpPr txBox="1"/>
          <p:nvPr/>
        </p:nvSpPr>
        <p:spPr>
          <a:xfrm>
            <a:off x="538663" y="2557661"/>
            <a:ext cx="1072109" cy="369332"/>
          </a:xfrm>
          <a:prstGeom prst="rect">
            <a:avLst/>
          </a:prstGeom>
          <a:noFill/>
        </p:spPr>
        <p:txBody>
          <a:bodyPr wrap="square" rtlCol="0">
            <a:spAutoFit/>
          </a:bodyPr>
          <a:lstStyle/>
          <a:p>
            <a:r>
              <a:rPr lang="en-US" b="1" dirty="0">
                <a:solidFill>
                  <a:schemeClr val="accent2"/>
                </a:solidFill>
              </a:rPr>
              <a:t>Leader</a:t>
            </a:r>
          </a:p>
        </p:txBody>
      </p:sp>
      <p:sp>
        <p:nvSpPr>
          <p:cNvPr id="6" name="TextBox 5">
            <a:extLst>
              <a:ext uri="{FF2B5EF4-FFF2-40B4-BE49-F238E27FC236}">
                <a16:creationId xmlns:a16="http://schemas.microsoft.com/office/drawing/2014/main" id="{65DAADAD-E689-4BBB-D4F1-8115B62C08D2}"/>
              </a:ext>
            </a:extLst>
          </p:cNvPr>
          <p:cNvSpPr txBox="1"/>
          <p:nvPr/>
        </p:nvSpPr>
        <p:spPr>
          <a:xfrm>
            <a:off x="6884682" y="5057643"/>
            <a:ext cx="1387121" cy="369332"/>
          </a:xfrm>
          <a:prstGeom prst="rect">
            <a:avLst/>
          </a:prstGeom>
          <a:noFill/>
        </p:spPr>
        <p:txBody>
          <a:bodyPr wrap="square" rtlCol="0">
            <a:spAutoFit/>
          </a:bodyPr>
          <a:lstStyle/>
          <a:p>
            <a:r>
              <a:rPr lang="en-US" b="1" dirty="0">
                <a:solidFill>
                  <a:schemeClr val="accent1"/>
                </a:solidFill>
              </a:rPr>
              <a:t>Reviewers</a:t>
            </a:r>
            <a:endParaRPr lang="en-US" dirty="0"/>
          </a:p>
        </p:txBody>
      </p:sp>
    </p:spTree>
    <p:extLst>
      <p:ext uri="{BB962C8B-B14F-4D97-AF65-F5344CB8AC3E}">
        <p14:creationId xmlns:p14="http://schemas.microsoft.com/office/powerpoint/2010/main" val="106507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p:tgtEl>
                                          <p:spTgt spid="11">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11">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p:tgtEl>
                                          <p:spTgt spid="11">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1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p:tgtEl>
                                          <p:spTgt spid="12">
                                            <p:txEl>
                                              <p:pRg st="0" end="0"/>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1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 calcmode="lin" valueType="num">
                                      <p:cBhvr additive="base">
                                        <p:cTn id="25" dur="500"/>
                                        <p:tgtEl>
                                          <p:spTgt spid="11">
                                            <p:txEl>
                                              <p:pRg st="2" end="2"/>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11">
                                            <p:txEl>
                                              <p:pRg st="2" end="2"/>
                                            </p:txEl>
                                          </p:spTgt>
                                        </p:tgtEl>
                                      </p:cBhvr>
                                    </p:animEffect>
                                  </p:childTnLst>
                                </p:cTn>
                              </p:par>
                              <p:par>
                                <p:cTn id="27" presetID="12" presetClass="entr" presetSubtype="8" fill="hold" nodeType="with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 calcmode="lin" valueType="num">
                                      <p:cBhvr additive="base">
                                        <p:cTn id="29" dur="500"/>
                                        <p:tgtEl>
                                          <p:spTgt spid="11">
                                            <p:txEl>
                                              <p:pRg st="3" end="3"/>
                                            </p:txEl>
                                          </p:spTgt>
                                        </p:tgtEl>
                                        <p:attrNameLst>
                                          <p:attrName>ppt_x</p:attrName>
                                        </p:attrNameLst>
                                      </p:cBhvr>
                                      <p:tavLst>
                                        <p:tav tm="0">
                                          <p:val>
                                            <p:strVal val="#ppt_x-#ppt_w*1.125000"/>
                                          </p:val>
                                        </p:tav>
                                        <p:tav tm="100000">
                                          <p:val>
                                            <p:strVal val="#ppt_x"/>
                                          </p:val>
                                        </p:tav>
                                      </p:tavLst>
                                    </p:anim>
                                    <p:animEffect transition="in" filter="wipe(right)">
                                      <p:cBhvr>
                                        <p:cTn id="30" dur="500"/>
                                        <p:tgtEl>
                                          <p:spTgt spid="1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nodeType="click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anim calcmode="lin" valueType="num">
                                      <p:cBhvr additive="base">
                                        <p:cTn id="35" dur="500"/>
                                        <p:tgtEl>
                                          <p:spTgt spid="12">
                                            <p:txEl>
                                              <p:pRg st="1" end="1"/>
                                            </p:txEl>
                                          </p:spTgt>
                                        </p:tgtEl>
                                        <p:attrNameLst>
                                          <p:attrName>ppt_x</p:attrName>
                                        </p:attrNameLst>
                                      </p:cBhvr>
                                      <p:tavLst>
                                        <p:tav tm="0">
                                          <p:val>
                                            <p:strVal val="#ppt_x-#ppt_w*1.125000"/>
                                          </p:val>
                                        </p:tav>
                                        <p:tav tm="100000">
                                          <p:val>
                                            <p:strVal val="#ppt_x"/>
                                          </p:val>
                                        </p:tav>
                                      </p:tavLst>
                                    </p:anim>
                                    <p:animEffect transition="in" filter="wipe(right)">
                                      <p:cBhvr>
                                        <p:cTn id="36" dur="500"/>
                                        <p:tgtEl>
                                          <p:spTgt spid="12">
                                            <p:txEl>
                                              <p:pRg st="1" end="1"/>
                                            </p:txEl>
                                          </p:spTgt>
                                        </p:tgtEl>
                                      </p:cBhvr>
                                    </p:animEffect>
                                  </p:childTnLst>
                                </p:cTn>
                              </p:par>
                              <p:par>
                                <p:cTn id="37" presetID="12" presetClass="entr" presetSubtype="8" fill="hold" nodeType="with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anim calcmode="lin" valueType="num">
                                      <p:cBhvr additive="base">
                                        <p:cTn id="39" dur="500"/>
                                        <p:tgtEl>
                                          <p:spTgt spid="12">
                                            <p:txEl>
                                              <p:pRg st="2" end="2"/>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12">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nodeType="clickEffect">
                                  <p:stCondLst>
                                    <p:cond delay="0"/>
                                  </p:stCondLst>
                                  <p:childTnLst>
                                    <p:set>
                                      <p:cBhvr>
                                        <p:cTn id="44" dur="1" fill="hold">
                                          <p:stCondLst>
                                            <p:cond delay="0"/>
                                          </p:stCondLst>
                                        </p:cTn>
                                        <p:tgtEl>
                                          <p:spTgt spid="11">
                                            <p:txEl>
                                              <p:pRg st="4" end="4"/>
                                            </p:txEl>
                                          </p:spTgt>
                                        </p:tgtEl>
                                        <p:attrNameLst>
                                          <p:attrName>style.visibility</p:attrName>
                                        </p:attrNameLst>
                                      </p:cBhvr>
                                      <p:to>
                                        <p:strVal val="visible"/>
                                      </p:to>
                                    </p:set>
                                    <p:anim calcmode="lin" valueType="num">
                                      <p:cBhvr additive="base">
                                        <p:cTn id="45" dur="500"/>
                                        <p:tgtEl>
                                          <p:spTgt spid="11">
                                            <p:txEl>
                                              <p:pRg st="4" end="4"/>
                                            </p:txEl>
                                          </p:spTgt>
                                        </p:tgtEl>
                                        <p:attrNameLst>
                                          <p:attrName>ppt_x</p:attrName>
                                        </p:attrNameLst>
                                      </p:cBhvr>
                                      <p:tavLst>
                                        <p:tav tm="0">
                                          <p:val>
                                            <p:strVal val="#ppt_x-#ppt_w*1.125000"/>
                                          </p:val>
                                        </p:tav>
                                        <p:tav tm="100000">
                                          <p:val>
                                            <p:strVal val="#ppt_x"/>
                                          </p:val>
                                        </p:tav>
                                      </p:tavLst>
                                    </p:anim>
                                    <p:animEffect transition="in" filter="wipe(right)">
                                      <p:cBhvr>
                                        <p:cTn id="46" dur="500"/>
                                        <p:tgtEl>
                                          <p:spTgt spid="11">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nodeType="clickEffect">
                                  <p:stCondLst>
                                    <p:cond delay="0"/>
                                  </p:stCondLst>
                                  <p:childTnLst>
                                    <p:set>
                                      <p:cBhvr>
                                        <p:cTn id="50" dur="1" fill="hold">
                                          <p:stCondLst>
                                            <p:cond delay="0"/>
                                          </p:stCondLst>
                                        </p:cTn>
                                        <p:tgtEl>
                                          <p:spTgt spid="11">
                                            <p:txEl>
                                              <p:pRg st="5" end="5"/>
                                            </p:txEl>
                                          </p:spTgt>
                                        </p:tgtEl>
                                        <p:attrNameLst>
                                          <p:attrName>style.visibility</p:attrName>
                                        </p:attrNameLst>
                                      </p:cBhvr>
                                      <p:to>
                                        <p:strVal val="visible"/>
                                      </p:to>
                                    </p:set>
                                    <p:anim calcmode="lin" valueType="num">
                                      <p:cBhvr additive="base">
                                        <p:cTn id="51" dur="500"/>
                                        <p:tgtEl>
                                          <p:spTgt spid="11">
                                            <p:txEl>
                                              <p:pRg st="5" end="5"/>
                                            </p:txEl>
                                          </p:spTgt>
                                        </p:tgtEl>
                                        <p:attrNameLst>
                                          <p:attrName>ppt_x</p:attrName>
                                        </p:attrNameLst>
                                      </p:cBhvr>
                                      <p:tavLst>
                                        <p:tav tm="0">
                                          <p:val>
                                            <p:strVal val="#ppt_x-#ppt_w*1.125000"/>
                                          </p:val>
                                        </p:tav>
                                        <p:tav tm="100000">
                                          <p:val>
                                            <p:strVal val="#ppt_x"/>
                                          </p:val>
                                        </p:tav>
                                      </p:tavLst>
                                    </p:anim>
                                    <p:animEffect transition="in" filter="wipe(right)">
                                      <p:cBhvr>
                                        <p:cTn id="52" dur="500"/>
                                        <p:tgtEl>
                                          <p:spTgt spid="11">
                                            <p:txEl>
                                              <p:pRg st="5" end="5"/>
                                            </p:txEl>
                                          </p:spTgt>
                                        </p:tgtEl>
                                      </p:cBhvr>
                                    </p:animEffect>
                                  </p:childTnLst>
                                </p:cTn>
                              </p:par>
                              <p:par>
                                <p:cTn id="53" presetID="12" presetClass="entr" presetSubtype="8" fill="hold" nodeType="withEffect">
                                  <p:stCondLst>
                                    <p:cond delay="0"/>
                                  </p:stCondLst>
                                  <p:childTnLst>
                                    <p:set>
                                      <p:cBhvr>
                                        <p:cTn id="54" dur="1" fill="hold">
                                          <p:stCondLst>
                                            <p:cond delay="0"/>
                                          </p:stCondLst>
                                        </p:cTn>
                                        <p:tgtEl>
                                          <p:spTgt spid="11">
                                            <p:txEl>
                                              <p:pRg st="6" end="6"/>
                                            </p:txEl>
                                          </p:spTgt>
                                        </p:tgtEl>
                                        <p:attrNameLst>
                                          <p:attrName>style.visibility</p:attrName>
                                        </p:attrNameLst>
                                      </p:cBhvr>
                                      <p:to>
                                        <p:strVal val="visible"/>
                                      </p:to>
                                    </p:set>
                                    <p:anim calcmode="lin" valueType="num">
                                      <p:cBhvr additive="base">
                                        <p:cTn id="55" dur="500"/>
                                        <p:tgtEl>
                                          <p:spTgt spid="11">
                                            <p:txEl>
                                              <p:pRg st="6" end="6"/>
                                            </p:txEl>
                                          </p:spTgt>
                                        </p:tgtEl>
                                        <p:attrNameLst>
                                          <p:attrName>ppt_x</p:attrName>
                                        </p:attrNameLst>
                                      </p:cBhvr>
                                      <p:tavLst>
                                        <p:tav tm="0">
                                          <p:val>
                                            <p:strVal val="#ppt_x-#ppt_w*1.125000"/>
                                          </p:val>
                                        </p:tav>
                                        <p:tav tm="100000">
                                          <p:val>
                                            <p:strVal val="#ppt_x"/>
                                          </p:val>
                                        </p:tav>
                                      </p:tavLst>
                                    </p:anim>
                                    <p:animEffect transition="in" filter="wipe(right)">
                                      <p:cBhvr>
                                        <p:cTn id="56" dur="500"/>
                                        <p:tgtEl>
                                          <p:spTgt spid="11">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8" fill="hold" nodeType="clickEffect">
                                  <p:stCondLst>
                                    <p:cond delay="0"/>
                                  </p:stCondLst>
                                  <p:childTnLst>
                                    <p:set>
                                      <p:cBhvr>
                                        <p:cTn id="60" dur="1" fill="hold">
                                          <p:stCondLst>
                                            <p:cond delay="0"/>
                                          </p:stCondLst>
                                        </p:cTn>
                                        <p:tgtEl>
                                          <p:spTgt spid="12">
                                            <p:txEl>
                                              <p:pRg st="3" end="3"/>
                                            </p:txEl>
                                          </p:spTgt>
                                        </p:tgtEl>
                                        <p:attrNameLst>
                                          <p:attrName>style.visibility</p:attrName>
                                        </p:attrNameLst>
                                      </p:cBhvr>
                                      <p:to>
                                        <p:strVal val="visible"/>
                                      </p:to>
                                    </p:set>
                                    <p:anim calcmode="lin" valueType="num">
                                      <p:cBhvr additive="base">
                                        <p:cTn id="61" dur="500"/>
                                        <p:tgtEl>
                                          <p:spTgt spid="12">
                                            <p:txEl>
                                              <p:pRg st="3" end="3"/>
                                            </p:txEl>
                                          </p:spTgt>
                                        </p:tgtEl>
                                        <p:attrNameLst>
                                          <p:attrName>ppt_x</p:attrName>
                                        </p:attrNameLst>
                                      </p:cBhvr>
                                      <p:tavLst>
                                        <p:tav tm="0">
                                          <p:val>
                                            <p:strVal val="#ppt_x-#ppt_w*1.125000"/>
                                          </p:val>
                                        </p:tav>
                                        <p:tav tm="100000">
                                          <p:val>
                                            <p:strVal val="#ppt_x"/>
                                          </p:val>
                                        </p:tav>
                                      </p:tavLst>
                                    </p:anim>
                                    <p:animEffect transition="in" filter="wipe(right)">
                                      <p:cBhvr>
                                        <p:cTn id="62" dur="500"/>
                                        <p:tgtEl>
                                          <p:spTgt spid="12">
                                            <p:txEl>
                                              <p:pRg st="3" end="3"/>
                                            </p:txEl>
                                          </p:spTgt>
                                        </p:tgtEl>
                                      </p:cBhvr>
                                    </p:animEffect>
                                  </p:childTnLst>
                                </p:cTn>
                              </p:par>
                              <p:par>
                                <p:cTn id="63" presetID="12" presetClass="entr" presetSubtype="8" fill="hold" nodeType="withEffect">
                                  <p:stCondLst>
                                    <p:cond delay="0"/>
                                  </p:stCondLst>
                                  <p:childTnLst>
                                    <p:set>
                                      <p:cBhvr>
                                        <p:cTn id="64" dur="1" fill="hold">
                                          <p:stCondLst>
                                            <p:cond delay="0"/>
                                          </p:stCondLst>
                                        </p:cTn>
                                        <p:tgtEl>
                                          <p:spTgt spid="12">
                                            <p:txEl>
                                              <p:pRg st="4" end="4"/>
                                            </p:txEl>
                                          </p:spTgt>
                                        </p:tgtEl>
                                        <p:attrNameLst>
                                          <p:attrName>style.visibility</p:attrName>
                                        </p:attrNameLst>
                                      </p:cBhvr>
                                      <p:to>
                                        <p:strVal val="visible"/>
                                      </p:to>
                                    </p:set>
                                    <p:anim calcmode="lin" valueType="num">
                                      <p:cBhvr additive="base">
                                        <p:cTn id="65" dur="500"/>
                                        <p:tgtEl>
                                          <p:spTgt spid="12">
                                            <p:txEl>
                                              <p:pRg st="4" end="4"/>
                                            </p:txEl>
                                          </p:spTgt>
                                        </p:tgtEl>
                                        <p:attrNameLst>
                                          <p:attrName>ppt_x</p:attrName>
                                        </p:attrNameLst>
                                      </p:cBhvr>
                                      <p:tavLst>
                                        <p:tav tm="0">
                                          <p:val>
                                            <p:strVal val="#ppt_x-#ppt_w*1.125000"/>
                                          </p:val>
                                        </p:tav>
                                        <p:tav tm="100000">
                                          <p:val>
                                            <p:strVal val="#ppt_x"/>
                                          </p:val>
                                        </p:tav>
                                      </p:tavLst>
                                    </p:anim>
                                    <p:animEffect transition="in" filter="wipe(right)">
                                      <p:cBhvr>
                                        <p:cTn id="66" dur="500"/>
                                        <p:tgtEl>
                                          <p:spTgt spid="12">
                                            <p:txEl>
                                              <p:pRg st="4" end="4"/>
                                            </p:txEl>
                                          </p:spTgt>
                                        </p:tgtEl>
                                      </p:cBhvr>
                                    </p:animEffect>
                                  </p:childTnLst>
                                </p:cTn>
                              </p:par>
                              <p:par>
                                <p:cTn id="67" presetID="12" presetClass="entr" presetSubtype="8" fill="hold" nodeType="withEffect">
                                  <p:stCondLst>
                                    <p:cond delay="0"/>
                                  </p:stCondLst>
                                  <p:childTnLst>
                                    <p:set>
                                      <p:cBhvr>
                                        <p:cTn id="68" dur="1" fill="hold">
                                          <p:stCondLst>
                                            <p:cond delay="0"/>
                                          </p:stCondLst>
                                        </p:cTn>
                                        <p:tgtEl>
                                          <p:spTgt spid="12">
                                            <p:txEl>
                                              <p:pRg st="5" end="5"/>
                                            </p:txEl>
                                          </p:spTgt>
                                        </p:tgtEl>
                                        <p:attrNameLst>
                                          <p:attrName>style.visibility</p:attrName>
                                        </p:attrNameLst>
                                      </p:cBhvr>
                                      <p:to>
                                        <p:strVal val="visible"/>
                                      </p:to>
                                    </p:set>
                                    <p:anim calcmode="lin" valueType="num">
                                      <p:cBhvr additive="base">
                                        <p:cTn id="69" dur="500"/>
                                        <p:tgtEl>
                                          <p:spTgt spid="12">
                                            <p:txEl>
                                              <p:pRg st="5" end="5"/>
                                            </p:txEl>
                                          </p:spTgt>
                                        </p:tgtEl>
                                        <p:attrNameLst>
                                          <p:attrName>ppt_x</p:attrName>
                                        </p:attrNameLst>
                                      </p:cBhvr>
                                      <p:tavLst>
                                        <p:tav tm="0">
                                          <p:val>
                                            <p:strVal val="#ppt_x-#ppt_w*1.125000"/>
                                          </p:val>
                                        </p:tav>
                                        <p:tav tm="100000">
                                          <p:val>
                                            <p:strVal val="#ppt_x"/>
                                          </p:val>
                                        </p:tav>
                                      </p:tavLst>
                                    </p:anim>
                                    <p:animEffect transition="in" filter="wipe(right)">
                                      <p:cBhvr>
                                        <p:cTn id="70" dur="500"/>
                                        <p:tgtEl>
                                          <p:spTgt spid="12">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8" fill="hold" nodeType="clickEffect">
                                  <p:stCondLst>
                                    <p:cond delay="0"/>
                                  </p:stCondLst>
                                  <p:childTnLst>
                                    <p:set>
                                      <p:cBhvr>
                                        <p:cTn id="74" dur="1" fill="hold">
                                          <p:stCondLst>
                                            <p:cond delay="0"/>
                                          </p:stCondLst>
                                        </p:cTn>
                                        <p:tgtEl>
                                          <p:spTgt spid="11">
                                            <p:txEl>
                                              <p:pRg st="7" end="7"/>
                                            </p:txEl>
                                          </p:spTgt>
                                        </p:tgtEl>
                                        <p:attrNameLst>
                                          <p:attrName>style.visibility</p:attrName>
                                        </p:attrNameLst>
                                      </p:cBhvr>
                                      <p:to>
                                        <p:strVal val="visible"/>
                                      </p:to>
                                    </p:set>
                                    <p:anim calcmode="lin" valueType="num">
                                      <p:cBhvr additive="base">
                                        <p:cTn id="75" dur="500"/>
                                        <p:tgtEl>
                                          <p:spTgt spid="11">
                                            <p:txEl>
                                              <p:pRg st="7" end="7"/>
                                            </p:txEl>
                                          </p:spTgt>
                                        </p:tgtEl>
                                        <p:attrNameLst>
                                          <p:attrName>ppt_x</p:attrName>
                                        </p:attrNameLst>
                                      </p:cBhvr>
                                      <p:tavLst>
                                        <p:tav tm="0">
                                          <p:val>
                                            <p:strVal val="#ppt_x-#ppt_w*1.125000"/>
                                          </p:val>
                                        </p:tav>
                                        <p:tav tm="100000">
                                          <p:val>
                                            <p:strVal val="#ppt_x"/>
                                          </p:val>
                                        </p:tav>
                                      </p:tavLst>
                                    </p:anim>
                                    <p:animEffect transition="in" filter="wipe(right)">
                                      <p:cBhvr>
                                        <p:cTn id="76"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9A85-8499-4DE0-5D9C-1AE15F2AB3F4}"/>
              </a:ext>
            </a:extLst>
          </p:cNvPr>
          <p:cNvSpPr>
            <a:spLocks noGrp="1"/>
          </p:cNvSpPr>
          <p:nvPr>
            <p:ph type="title"/>
          </p:nvPr>
        </p:nvSpPr>
        <p:spPr>
          <a:xfrm>
            <a:off x="628650" y="668628"/>
            <a:ext cx="7886700" cy="1325563"/>
          </a:xfrm>
        </p:spPr>
        <p:txBody>
          <a:bodyPr/>
          <a:lstStyle/>
          <a:p>
            <a:r>
              <a:rPr lang="en-US" dirty="0"/>
              <a:t>Key Points</a:t>
            </a:r>
          </a:p>
        </p:txBody>
      </p:sp>
      <p:pic>
        <p:nvPicPr>
          <p:cNvPr id="21" name="Graphic 20" descr="User with solid fill">
            <a:extLst>
              <a:ext uri="{FF2B5EF4-FFF2-40B4-BE49-F238E27FC236}">
                <a16:creationId xmlns:a16="http://schemas.microsoft.com/office/drawing/2014/main" id="{2988C789-F60A-E1A4-06FC-8556F16000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076" y="1448669"/>
            <a:ext cx="1072109" cy="1072109"/>
          </a:xfrm>
          <a:prstGeom prst="rect">
            <a:avLst/>
          </a:prstGeom>
        </p:spPr>
      </p:pic>
      <p:sp>
        <p:nvSpPr>
          <p:cNvPr id="27" name="Oval 26">
            <a:extLst>
              <a:ext uri="{FF2B5EF4-FFF2-40B4-BE49-F238E27FC236}">
                <a16:creationId xmlns:a16="http://schemas.microsoft.com/office/drawing/2014/main" id="{BA3912D5-7016-8975-B81B-A5E90825A640}"/>
              </a:ext>
            </a:extLst>
          </p:cNvPr>
          <p:cNvSpPr/>
          <p:nvPr/>
        </p:nvSpPr>
        <p:spPr>
          <a:xfrm>
            <a:off x="1199507" y="2520778"/>
            <a:ext cx="0" cy="182880"/>
          </a:xfrm>
          <a:prstGeom prst="ellipse">
            <a:avLst/>
          </a:prstGeom>
          <a:solidFill>
            <a:schemeClr val="tx2"/>
          </a:solidFill>
          <a:ln>
            <a:noFill/>
          </a:ln>
        </p:spPr>
        <p:txBody>
          <a:bodyPr wrap="square"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pic>
        <p:nvPicPr>
          <p:cNvPr id="4" name="Graphic 3" descr="Clipboard outline">
            <a:extLst>
              <a:ext uri="{FF2B5EF4-FFF2-40B4-BE49-F238E27FC236}">
                <a16:creationId xmlns:a16="http://schemas.microsoft.com/office/drawing/2014/main" id="{AA70F305-055B-7274-54AB-69A9D07499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0204" y="1620479"/>
            <a:ext cx="457200" cy="457200"/>
          </a:xfrm>
          <a:prstGeom prst="rect">
            <a:avLst/>
          </a:prstGeom>
        </p:spPr>
      </p:pic>
      <p:sp>
        <p:nvSpPr>
          <p:cNvPr id="85" name="TextBox 84">
            <a:extLst>
              <a:ext uri="{FF2B5EF4-FFF2-40B4-BE49-F238E27FC236}">
                <a16:creationId xmlns:a16="http://schemas.microsoft.com/office/drawing/2014/main" id="{10028EA5-2B09-686C-4656-96C253555FD7}"/>
              </a:ext>
            </a:extLst>
          </p:cNvPr>
          <p:cNvSpPr txBox="1"/>
          <p:nvPr/>
        </p:nvSpPr>
        <p:spPr>
          <a:xfrm>
            <a:off x="2381107" y="1460449"/>
            <a:ext cx="6433581" cy="4728923"/>
          </a:xfrm>
          <a:prstGeom prst="rect">
            <a:avLst/>
          </a:prstGeom>
          <a:noFill/>
        </p:spPr>
        <p:txBody>
          <a:bodyPr wrap="square" rtlCol="0">
            <a:spAutoFit/>
          </a:bodyPr>
          <a:lstStyle/>
          <a:p>
            <a:pPr marL="457200" indent="-457200">
              <a:lnSpc>
                <a:spcPct val="150000"/>
              </a:lnSpc>
              <a:spcBef>
                <a:spcPts val="600"/>
              </a:spcBef>
              <a:buFont typeface="+mj-lt"/>
              <a:buAutoNum type="arabicPeriod"/>
            </a:pPr>
            <a:r>
              <a:rPr lang="en-US" sz="2000" b="1" dirty="0">
                <a:solidFill>
                  <a:schemeClr val="accent2"/>
                </a:solidFill>
              </a:rPr>
              <a:t>Review the translation, not the reviewers</a:t>
            </a:r>
          </a:p>
          <a:p>
            <a:pPr marL="457200" indent="-457200">
              <a:lnSpc>
                <a:spcPct val="150000"/>
              </a:lnSpc>
              <a:spcBef>
                <a:spcPts val="600"/>
              </a:spcBef>
              <a:buFont typeface="+mj-lt"/>
              <a:buAutoNum type="arabicPeriod"/>
            </a:pPr>
            <a:r>
              <a:rPr lang="en-US" sz="2000" b="1" dirty="0">
                <a:solidFill>
                  <a:schemeClr val="accent2"/>
                </a:solidFill>
              </a:rPr>
              <a:t>No editing here—why?</a:t>
            </a:r>
          </a:p>
          <a:p>
            <a:pPr marL="457200" indent="-457200">
              <a:lnSpc>
                <a:spcPct val="150000"/>
              </a:lnSpc>
              <a:spcBef>
                <a:spcPts val="600"/>
              </a:spcBef>
              <a:buFont typeface="+mj-lt"/>
              <a:buAutoNum type="arabicPeriod"/>
            </a:pPr>
            <a:r>
              <a:rPr lang="en-US" sz="2000" b="1" dirty="0">
                <a:solidFill>
                  <a:schemeClr val="accent2"/>
                </a:solidFill>
              </a:rPr>
              <a:t>Each question has a verse reference</a:t>
            </a:r>
          </a:p>
          <a:p>
            <a:pPr marL="457200" indent="-457200">
              <a:lnSpc>
                <a:spcPct val="150000"/>
              </a:lnSpc>
              <a:spcBef>
                <a:spcPts val="600"/>
              </a:spcBef>
              <a:buFont typeface="+mj-lt"/>
              <a:buAutoNum type="arabicPeriod"/>
            </a:pPr>
            <a:r>
              <a:rPr lang="en-US" sz="2000" b="1" dirty="0">
                <a:solidFill>
                  <a:schemeClr val="accent2"/>
                </a:solidFill>
              </a:rPr>
              <a:t>Reviewers answer based on the translation</a:t>
            </a:r>
          </a:p>
          <a:p>
            <a:pPr marL="457200" indent="-457200">
              <a:lnSpc>
                <a:spcPct val="150000"/>
              </a:lnSpc>
              <a:spcBef>
                <a:spcPts val="600"/>
              </a:spcBef>
              <a:buFont typeface="+mj-lt"/>
              <a:buAutoNum type="arabicPeriod"/>
            </a:pPr>
            <a:r>
              <a:rPr lang="en-US" sz="2000" b="1" dirty="0">
                <a:solidFill>
                  <a:schemeClr val="accent2"/>
                </a:solidFill>
              </a:rPr>
              <a:t>“What do you think” questions ask for implied information</a:t>
            </a:r>
          </a:p>
          <a:p>
            <a:pPr marL="457200" indent="-457200">
              <a:lnSpc>
                <a:spcPct val="150000"/>
              </a:lnSpc>
              <a:spcBef>
                <a:spcPts val="600"/>
              </a:spcBef>
              <a:buFont typeface="+mj-lt"/>
              <a:buAutoNum type="arabicPeriod"/>
            </a:pPr>
            <a:r>
              <a:rPr lang="en-US" sz="2000" b="1" dirty="0">
                <a:solidFill>
                  <a:schemeClr val="accent2"/>
                </a:solidFill>
              </a:rPr>
              <a:t>Limit of 5 minutes of discussion per question</a:t>
            </a:r>
          </a:p>
          <a:p>
            <a:pPr marL="457200" indent="-457200">
              <a:lnSpc>
                <a:spcPct val="150000"/>
              </a:lnSpc>
              <a:spcBef>
                <a:spcPts val="600"/>
              </a:spcBef>
              <a:buFont typeface="+mj-lt"/>
              <a:buAutoNum type="arabicPeriod"/>
            </a:pPr>
            <a:r>
              <a:rPr lang="en-US" sz="2000" b="1" dirty="0">
                <a:solidFill>
                  <a:schemeClr val="accent2"/>
                </a:solidFill>
              </a:rPr>
              <a:t>Not every New Testament passage is reviewed</a:t>
            </a:r>
          </a:p>
          <a:p>
            <a:pPr marL="457200" indent="-457200">
              <a:lnSpc>
                <a:spcPct val="150000"/>
              </a:lnSpc>
              <a:spcBef>
                <a:spcPts val="600"/>
              </a:spcBef>
              <a:buFont typeface="+mj-lt"/>
              <a:buAutoNum type="arabicPeriod"/>
            </a:pPr>
            <a:r>
              <a:rPr lang="en-US" sz="2000" b="1" dirty="0">
                <a:solidFill>
                  <a:schemeClr val="accent2"/>
                </a:solidFill>
              </a:rPr>
              <a:t>Listen to the whole passage first</a:t>
            </a:r>
          </a:p>
        </p:txBody>
      </p:sp>
      <p:pic>
        <p:nvPicPr>
          <p:cNvPr id="3" name="Graphic 2" descr="User with solid fill">
            <a:extLst>
              <a:ext uri="{FF2B5EF4-FFF2-40B4-BE49-F238E27FC236}">
                <a16:creationId xmlns:a16="http://schemas.microsoft.com/office/drawing/2014/main" id="{4F1B09C5-2E10-A93F-2C83-9C68586216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960" y="4503315"/>
            <a:ext cx="1072109" cy="1072109"/>
          </a:xfrm>
          <a:prstGeom prst="rect">
            <a:avLst/>
          </a:prstGeom>
        </p:spPr>
      </p:pic>
      <p:pic>
        <p:nvPicPr>
          <p:cNvPr id="5" name="Graphic 4" descr="User with solid fill">
            <a:extLst>
              <a:ext uri="{FF2B5EF4-FFF2-40B4-BE49-F238E27FC236}">
                <a16:creationId xmlns:a16="http://schemas.microsoft.com/office/drawing/2014/main" id="{D16CF2D8-D98E-8C67-C097-33D0BD47ED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2804" y="4503315"/>
            <a:ext cx="1072109" cy="1072109"/>
          </a:xfrm>
          <a:prstGeom prst="rect">
            <a:avLst/>
          </a:prstGeom>
        </p:spPr>
      </p:pic>
      <p:pic>
        <p:nvPicPr>
          <p:cNvPr id="6" name="Graphic 5" descr="User with solid fill">
            <a:extLst>
              <a:ext uri="{FF2B5EF4-FFF2-40B4-BE49-F238E27FC236}">
                <a16:creationId xmlns:a16="http://schemas.microsoft.com/office/drawing/2014/main" id="{E1DA0178-29FD-2596-31B8-44F28FE04C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16150" y="5554272"/>
            <a:ext cx="1072109" cy="1072109"/>
          </a:xfrm>
          <a:prstGeom prst="rect">
            <a:avLst/>
          </a:prstGeom>
        </p:spPr>
      </p:pic>
      <p:pic>
        <p:nvPicPr>
          <p:cNvPr id="7" name="Graphic 6" descr="User with solid fill">
            <a:extLst>
              <a:ext uri="{FF2B5EF4-FFF2-40B4-BE49-F238E27FC236}">
                <a16:creationId xmlns:a16="http://schemas.microsoft.com/office/drawing/2014/main" id="{27E134E1-25DA-D804-8390-3106BE88F4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9431" y="5554273"/>
            <a:ext cx="1072109" cy="1072109"/>
          </a:xfrm>
          <a:prstGeom prst="rect">
            <a:avLst/>
          </a:prstGeom>
        </p:spPr>
      </p:pic>
      <p:pic>
        <p:nvPicPr>
          <p:cNvPr id="16" name="Graphic 15" descr="Open book outline">
            <a:extLst>
              <a:ext uri="{FF2B5EF4-FFF2-40B4-BE49-F238E27FC236}">
                <a16:creationId xmlns:a16="http://schemas.microsoft.com/office/drawing/2014/main" id="{65ED2350-0BBE-2EBC-EC69-667FE4F757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8926" y="3090157"/>
            <a:ext cx="914400" cy="914400"/>
          </a:xfrm>
          <a:prstGeom prst="rect">
            <a:avLst/>
          </a:prstGeom>
        </p:spPr>
      </p:pic>
    </p:spTree>
    <p:extLst>
      <p:ext uri="{BB962C8B-B14F-4D97-AF65-F5344CB8AC3E}">
        <p14:creationId xmlns:p14="http://schemas.microsoft.com/office/powerpoint/2010/main" val="305067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additive="base">
                                        <p:cTn id="7"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5">
                                            <p:txEl>
                                              <p:pRg st="1" end="1"/>
                                            </p:txEl>
                                          </p:spTgt>
                                        </p:tgtEl>
                                        <p:attrNameLst>
                                          <p:attrName>style.visibility</p:attrName>
                                        </p:attrNameLst>
                                      </p:cBhvr>
                                      <p:to>
                                        <p:strVal val="visible"/>
                                      </p:to>
                                    </p:set>
                                    <p:anim calcmode="lin" valueType="num">
                                      <p:cBhvr additive="base">
                                        <p:cTn id="13" dur="500" fill="hold"/>
                                        <p:tgtEl>
                                          <p:spTgt spid="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5">
                                            <p:txEl>
                                              <p:pRg st="2" end="2"/>
                                            </p:txEl>
                                          </p:spTgt>
                                        </p:tgtEl>
                                        <p:attrNameLst>
                                          <p:attrName>style.visibility</p:attrName>
                                        </p:attrNameLst>
                                      </p:cBhvr>
                                      <p:to>
                                        <p:strVal val="visible"/>
                                      </p:to>
                                    </p:set>
                                    <p:anim calcmode="lin" valueType="num">
                                      <p:cBhvr additive="base">
                                        <p:cTn id="19" dur="500" fill="hold"/>
                                        <p:tgtEl>
                                          <p:spTgt spid="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5">
                                            <p:txEl>
                                              <p:pRg st="3" end="3"/>
                                            </p:txEl>
                                          </p:spTgt>
                                        </p:tgtEl>
                                        <p:attrNameLst>
                                          <p:attrName>style.visibility</p:attrName>
                                        </p:attrNameLst>
                                      </p:cBhvr>
                                      <p:to>
                                        <p:strVal val="visible"/>
                                      </p:to>
                                    </p:set>
                                    <p:anim calcmode="lin" valueType="num">
                                      <p:cBhvr additive="base">
                                        <p:cTn id="25" dur="500" fill="hold"/>
                                        <p:tgtEl>
                                          <p:spTgt spid="8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5">
                                            <p:txEl>
                                              <p:pRg st="4" end="4"/>
                                            </p:txEl>
                                          </p:spTgt>
                                        </p:tgtEl>
                                        <p:attrNameLst>
                                          <p:attrName>style.visibility</p:attrName>
                                        </p:attrNameLst>
                                      </p:cBhvr>
                                      <p:to>
                                        <p:strVal val="visible"/>
                                      </p:to>
                                    </p:set>
                                    <p:anim calcmode="lin" valueType="num">
                                      <p:cBhvr additive="base">
                                        <p:cTn id="31" dur="500" fill="hold"/>
                                        <p:tgtEl>
                                          <p:spTgt spid="8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5">
                                            <p:txEl>
                                              <p:pRg st="5" end="5"/>
                                            </p:txEl>
                                          </p:spTgt>
                                        </p:tgtEl>
                                        <p:attrNameLst>
                                          <p:attrName>style.visibility</p:attrName>
                                        </p:attrNameLst>
                                      </p:cBhvr>
                                      <p:to>
                                        <p:strVal val="visible"/>
                                      </p:to>
                                    </p:set>
                                    <p:anim calcmode="lin" valueType="num">
                                      <p:cBhvr additive="base">
                                        <p:cTn id="37" dur="500" fill="hold"/>
                                        <p:tgtEl>
                                          <p:spTgt spid="8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5">
                                            <p:txEl>
                                              <p:pRg st="6" end="6"/>
                                            </p:txEl>
                                          </p:spTgt>
                                        </p:tgtEl>
                                        <p:attrNameLst>
                                          <p:attrName>style.visibility</p:attrName>
                                        </p:attrNameLst>
                                      </p:cBhvr>
                                      <p:to>
                                        <p:strVal val="visible"/>
                                      </p:to>
                                    </p:set>
                                    <p:anim calcmode="lin" valueType="num">
                                      <p:cBhvr additive="base">
                                        <p:cTn id="43" dur="500" fill="hold"/>
                                        <p:tgtEl>
                                          <p:spTgt spid="8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5">
                                            <p:txEl>
                                              <p:pRg st="7" end="7"/>
                                            </p:txEl>
                                          </p:spTgt>
                                        </p:tgtEl>
                                        <p:attrNameLst>
                                          <p:attrName>style.visibility</p:attrName>
                                        </p:attrNameLst>
                                      </p:cBhvr>
                                      <p:to>
                                        <p:strVal val="visible"/>
                                      </p:to>
                                    </p:set>
                                    <p:anim calcmode="lin" valueType="num">
                                      <p:cBhvr additive="base">
                                        <p:cTn id="49" dur="500" fill="hold"/>
                                        <p:tgtEl>
                                          <p:spTgt spid="8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5">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5246C9-6606-4FB3-986C-A85DE631581B}"/>
              </a:ext>
            </a:extLst>
          </p:cNvPr>
          <p:cNvSpPr/>
          <p:nvPr/>
        </p:nvSpPr>
        <p:spPr>
          <a:xfrm>
            <a:off x="0" y="3415454"/>
            <a:ext cx="9144000" cy="1513114"/>
          </a:xfrm>
          <a:prstGeom prst="rect">
            <a:avLst/>
          </a:prstGeom>
          <a:solidFill>
            <a:schemeClr val="accent2">
              <a:lumMod val="20000"/>
              <a:lumOff val="80000"/>
            </a:schemeClr>
          </a:solidFill>
          <a:ln>
            <a:noFill/>
          </a:ln>
        </p:spPr>
        <p:txBody>
          <a:bodyPr rtlCol="0" anchor="ctr">
            <a:no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5" name="Arrow: Pentagon 4">
            <a:extLst>
              <a:ext uri="{FF2B5EF4-FFF2-40B4-BE49-F238E27FC236}">
                <a16:creationId xmlns:a16="http://schemas.microsoft.com/office/drawing/2014/main" id="{F71B9975-CCC4-474E-991A-A08FD86C6E7A}"/>
              </a:ext>
            </a:extLst>
          </p:cNvPr>
          <p:cNvSpPr/>
          <p:nvPr/>
        </p:nvSpPr>
        <p:spPr>
          <a:xfrm rot="5400000">
            <a:off x="3387102" y="1767499"/>
            <a:ext cx="2369795" cy="3145970"/>
          </a:xfrm>
          <a:prstGeom prst="homePlate">
            <a:avLst>
              <a:gd name="adj" fmla="val 32616"/>
            </a:avLst>
          </a:prstGeom>
          <a:solidFill>
            <a:schemeClr val="accent2"/>
          </a:solidFill>
          <a:ln>
            <a:noFill/>
          </a:ln>
          <a:effectLst>
            <a:outerShdw blurRad="50800" dist="38100" dir="5400000" algn="t" rotWithShape="0">
              <a:prstClr val="black">
                <a:alpha val="40000"/>
              </a:prstClr>
            </a:outerShdw>
          </a:effectLst>
        </p:spPr>
        <p:txBody>
          <a:bodyPr rtlCol="0" anchor="ctr">
            <a:noAutofit/>
          </a:bodyPr>
          <a:lstStyle/>
          <a:p>
            <a:pPr algn="ctr"/>
            <a:endParaRPr lang="en-US" sz="6000" b="1" dirty="0">
              <a:solidFill>
                <a:schemeClr val="bg2"/>
              </a:solidFill>
              <a:cs typeface="Arial" panose="020B0604020202020204" pitchFamily="34" charset="0"/>
            </a:endParaRPr>
          </a:p>
        </p:txBody>
      </p:sp>
      <p:sp>
        <p:nvSpPr>
          <p:cNvPr id="18" name="TextBox 17">
            <a:extLst>
              <a:ext uri="{FF2B5EF4-FFF2-40B4-BE49-F238E27FC236}">
                <a16:creationId xmlns:a16="http://schemas.microsoft.com/office/drawing/2014/main" id="{A760D292-E0D6-49F5-8581-8EDCEF6F6D4C}"/>
              </a:ext>
            </a:extLst>
          </p:cNvPr>
          <p:cNvSpPr txBox="1"/>
          <p:nvPr/>
        </p:nvSpPr>
        <p:spPr>
          <a:xfrm>
            <a:off x="2999014" y="2664469"/>
            <a:ext cx="3145972" cy="1015663"/>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Try it</a:t>
            </a:r>
          </a:p>
        </p:txBody>
      </p:sp>
    </p:spTree>
    <p:extLst>
      <p:ext uri="{BB962C8B-B14F-4D97-AF65-F5344CB8AC3E}">
        <p14:creationId xmlns:p14="http://schemas.microsoft.com/office/powerpoint/2010/main" val="258332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Lst>
  </p:timing>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F017C5ECD5AE84588140775F5D9B6FC" ma:contentTypeVersion="10" ma:contentTypeDescription="Create a new document." ma:contentTypeScope="" ma:versionID="3fff9ed69b78a1d1c48e3f96068d2b17">
  <xsd:schema xmlns:xsd="http://www.w3.org/2001/XMLSchema" xmlns:xs="http://www.w3.org/2001/XMLSchema" xmlns:p="http://schemas.microsoft.com/office/2006/metadata/properties" xmlns:ns2="fee82e44-1fa4-4144-8309-00fed2bf4198" xmlns:ns3="1a61c928-f5f6-4989-bd5d-cb8872a1b06d" targetNamespace="http://schemas.microsoft.com/office/2006/metadata/properties" ma:root="true" ma:fieldsID="7b2c40b849e0c1cff02f16dd8f1be10b" ns2:_="" ns3:_="">
    <xsd:import namespace="fee82e44-1fa4-4144-8309-00fed2bf4198"/>
    <xsd:import namespace="1a61c928-f5f6-4989-bd5d-cb8872a1b06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82e44-1fa4-4144-8309-00fed2bf41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61c928-f5f6-4989-bd5d-cb8872a1b06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870300-B03F-45F7-9154-521D8C74684E}">
  <ds:schemaRefs>
    <ds:schemaRef ds:uri="http://schemas.microsoft.com/office/2006/documentManagement/types"/>
    <ds:schemaRef ds:uri="http://purl.org/dc/dcmitype/"/>
    <ds:schemaRef ds:uri="http://purl.org/dc/terms/"/>
    <ds:schemaRef ds:uri="http://schemas.microsoft.com/office/2006/metadata/properties"/>
    <ds:schemaRef ds:uri="http://www.w3.org/XML/1998/namespace"/>
    <ds:schemaRef ds:uri="1a61c928-f5f6-4989-bd5d-cb8872a1b06d"/>
    <ds:schemaRef ds:uri="http://schemas.openxmlformats.org/package/2006/metadata/core-properties"/>
    <ds:schemaRef ds:uri="http://purl.org/dc/elements/1.1/"/>
    <ds:schemaRef ds:uri="http://schemas.microsoft.com/office/infopath/2007/PartnerControls"/>
    <ds:schemaRef ds:uri="fee82e44-1fa4-4144-8309-00fed2bf4198"/>
  </ds:schemaRefs>
</ds:datastoreItem>
</file>

<file path=customXml/itemProps2.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3.xml><?xml version="1.0" encoding="utf-8"?>
<ds:datastoreItem xmlns:ds="http://schemas.openxmlformats.org/officeDocument/2006/customXml" ds:itemID="{DBB29CC1-E656-4579-9C50-89BAE49F99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82e44-1fa4-4144-8309-00fed2bf4198"/>
    <ds:schemaRef ds:uri="1a61c928-f5f6-4989-bd5d-cb8872a1b0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2990</TotalTime>
  <Words>555</Words>
  <Application>Microsoft Macintosh PowerPoint</Application>
  <PresentationFormat>On-screen Show (4:3)</PresentationFormat>
  <Paragraphs>88</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PowerPoint Presentation</vt:lpstr>
      <vt:lpstr>PowerPoint Presentation</vt:lpstr>
      <vt:lpstr>People needed</vt:lpstr>
      <vt:lpstr> Prepare for Review</vt:lpstr>
      <vt:lpstr>PowerPoint Presentation</vt:lpstr>
      <vt:lpstr>PowerPoint Presentation</vt:lpstr>
      <vt:lpstr>Review a Passage</vt:lpstr>
      <vt:lpstr>Key Points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Tammy Enns</cp:lastModifiedBy>
  <cp:revision>180</cp:revision>
  <dcterms:created xsi:type="dcterms:W3CDTF">2019-03-18T18:21:25Z</dcterms:created>
  <dcterms:modified xsi:type="dcterms:W3CDTF">2024-10-12T18:30:18Z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0x0101002F017C5ECD5AE84588140775F5D9B6FC</vt:lpwstr>
  </property>
</Properties>
</file>