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sldIdLst>
    <p:sldId id="260" r:id="rId5"/>
    <p:sldId id="286" r:id="rId6"/>
    <p:sldId id="277" r:id="rId7"/>
    <p:sldId id="278" r:id="rId8"/>
    <p:sldId id="265" r:id="rId9"/>
    <p:sldId id="281" r:id="rId10"/>
    <p:sldId id="274" r:id="rId11"/>
    <p:sldId id="282" r:id="rId12"/>
    <p:sldId id="280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san Quigley" initials="SQ" lastIdx="10" clrIdx="0">
    <p:extLst>
      <p:ext uri="{19B8F6BF-5375-455C-9EA6-DF929625EA0E}">
        <p15:presenceInfo xmlns:p15="http://schemas.microsoft.com/office/powerpoint/2012/main" userId="S::susan_quigley@wycliffeassociates.org::b85b18d0-1c40-45ee-96a2-2a728d87251b" providerId="AD"/>
      </p:ext>
    </p:extLst>
  </p:cmAuthor>
  <p:cmAuthor id="2" name="Owner" initials="O" lastIdx="1" clrIdx="1">
    <p:extLst>
      <p:ext uri="{19B8F6BF-5375-455C-9EA6-DF929625EA0E}">
        <p15:presenceInfo xmlns:p15="http://schemas.microsoft.com/office/powerpoint/2012/main" userId="Own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95659"/>
    <a:srgbClr val="83A83F"/>
    <a:srgbClr val="FBA93D"/>
    <a:srgbClr val="716557"/>
    <a:srgbClr val="C3DD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15EE4D3-1BE2-214B-B5CE-BB754C398C68}" v="4" dt="2022-09-09T19:01:12.38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4130" autoAdjust="0"/>
    <p:restoredTop sz="94670"/>
  </p:normalViewPr>
  <p:slideViewPr>
    <p:cSldViewPr snapToGrid="0">
      <p:cViewPr varScale="1">
        <p:scale>
          <a:sx n="109" d="100"/>
          <a:sy n="109" d="100"/>
        </p:scale>
        <p:origin x="720" y="16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5/10/relationships/revisionInfo" Target="revisionInfo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2D176C0A-5C67-429D-B78E-C0F7FE360763}" type="datetimeFigureOut">
              <a:rPr lang="en-US" smtClean="0"/>
              <a:t>1/9/23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/>
          <a:lstStyle/>
          <a:p>
            <a:fld id="{A86A303C-F57A-46A0-A01E-607FF4D926B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9278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E2486219-3A02-4B8F-9654-356937189673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054180"/>
          </a:xfrm>
        </p:spPr>
        <p:txBody>
          <a:bodyPr>
            <a:noAutofit/>
          </a:bodyPr>
          <a:lstStyle>
            <a:lvl1pPr>
              <a:defRPr>
                <a:solidFill>
                  <a:srgbClr val="716557"/>
                </a:solidFill>
              </a:defRPr>
            </a:lvl1pPr>
            <a:lvl2pPr>
              <a:defRPr>
                <a:solidFill>
                  <a:srgbClr val="716557"/>
                </a:solidFill>
              </a:defRPr>
            </a:lvl2pPr>
            <a:lvl3pPr>
              <a:defRPr>
                <a:solidFill>
                  <a:srgbClr val="716557"/>
                </a:solidFill>
              </a:defRPr>
            </a:lvl3pPr>
            <a:lvl4pPr>
              <a:defRPr>
                <a:solidFill>
                  <a:srgbClr val="716557"/>
                </a:solidFill>
              </a:defRPr>
            </a:lvl4pPr>
            <a:lvl5pPr>
              <a:defRPr>
                <a:solidFill>
                  <a:srgbClr val="716557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982179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defRPr>
                <a:solidFill>
                  <a:srgbClr val="B95659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EAE7B-3B5A-4C25-AC11-01A159AD8EE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99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08E7A1A-3604-42E2-8C74-07F6E6ED92C9}"/>
              </a:ext>
            </a:extLst>
          </p:cNvPr>
          <p:cNvGrpSpPr/>
          <p:nvPr userDrawn="1"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1EEF9ED7-F707-4018-A8AA-C67B37D48B2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8C15F56A-78F2-4317-88D7-9D0AE4D8AAFD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Parallelogram 10">
              <a:extLst>
                <a:ext uri="{FF2B5EF4-FFF2-40B4-BE49-F238E27FC236}">
                  <a16:creationId xmlns:a16="http://schemas.microsoft.com/office/drawing/2014/main" id="{2D5D1606-C850-4DDE-B719-2E8DC0D7B928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9" name="Rectangle 8">
            <a:extLst>
              <a:ext uri="{FF2B5EF4-FFF2-40B4-BE49-F238E27FC236}">
                <a16:creationId xmlns:a16="http://schemas.microsoft.com/office/drawing/2014/main" id="{B3E46E85-8EF7-4D4E-A5B5-D327F4516A82}"/>
              </a:ext>
            </a:extLst>
          </p:cNvPr>
          <p:cNvSpPr/>
          <p:nvPr userDrawn="1"/>
        </p:nvSpPr>
        <p:spPr>
          <a:xfrm>
            <a:off x="0" y="6720840"/>
            <a:ext cx="9144000" cy="137160"/>
          </a:xfrm>
          <a:prstGeom prst="rect">
            <a:avLst/>
          </a:prstGeom>
          <a:solidFill>
            <a:srgbClr val="FBA93D"/>
          </a:solidFill>
          <a:ln>
            <a:noFill/>
          </a:ln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3111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103315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 anchor="t" anchorCtr="1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245449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chemeClr val="tx1"/>
          </a:solidFill>
          <a:latin typeface="Arial" panose="020B0604020202020204" pitchFamily="34" charset="0"/>
          <a:ea typeface="+mj-ea"/>
          <a:cs typeface="Arial" panose="020B0604020202020204" pitchFamily="34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Picture 20">
            <a:extLst>
              <a:ext uri="{FF2B5EF4-FFF2-40B4-BE49-F238E27FC236}">
                <a16:creationId xmlns:a16="http://schemas.microsoft.com/office/drawing/2014/main" id="{07F977FC-548A-4E5E-A1F4-5603BF2A040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149" b="9311"/>
          <a:stretch/>
        </p:blipFill>
        <p:spPr>
          <a:xfrm>
            <a:off x="-5542" y="1976437"/>
            <a:ext cx="9149542" cy="4767209"/>
          </a:xfrm>
          <a:prstGeom prst="rect">
            <a:avLst/>
          </a:prstGeom>
          <a:effectLst>
            <a:outerShdw blurRad="50800" dist="38100" dir="16200000" rotWithShape="0">
              <a:prstClr val="black">
                <a:alpha val="40000"/>
              </a:prstClr>
            </a:outerShdw>
          </a:effectLst>
        </p:spPr>
      </p:pic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4" name="Group 13">
            <a:extLst>
              <a:ext uri="{FF2B5EF4-FFF2-40B4-BE49-F238E27FC236}">
                <a16:creationId xmlns:a16="http://schemas.microsoft.com/office/drawing/2014/main" id="{67C3BB06-DC96-4810-9052-78C360033DE2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15" name="Parallelogram 14">
              <a:extLst>
                <a:ext uri="{FF2B5EF4-FFF2-40B4-BE49-F238E27FC236}">
                  <a16:creationId xmlns:a16="http://schemas.microsoft.com/office/drawing/2014/main" id="{BDDEFAAC-BD0D-4CE4-A84C-E2C0D5721853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Parallelogram 15">
              <a:extLst>
                <a:ext uri="{FF2B5EF4-FFF2-40B4-BE49-F238E27FC236}">
                  <a16:creationId xmlns:a16="http://schemas.microsoft.com/office/drawing/2014/main" id="{E718F57D-568A-4411-872B-CCC9EC910064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Parallelogram 16">
              <a:extLst>
                <a:ext uri="{FF2B5EF4-FFF2-40B4-BE49-F238E27FC236}">
                  <a16:creationId xmlns:a16="http://schemas.microsoft.com/office/drawing/2014/main" id="{A5CE28D8-9450-411C-889B-C94762FAB4B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3" name="Rectangle 12">
            <a:extLst>
              <a:ext uri="{FF2B5EF4-FFF2-40B4-BE49-F238E27FC236}">
                <a16:creationId xmlns:a16="http://schemas.microsoft.com/office/drawing/2014/main" id="{B6DEECA1-056B-4BA7-8349-07EAFEA8AFF8}"/>
              </a:ext>
            </a:extLst>
          </p:cNvPr>
          <p:cNvSpPr/>
          <p:nvPr/>
        </p:nvSpPr>
        <p:spPr>
          <a:xfrm>
            <a:off x="165253" y="576863"/>
            <a:ext cx="8813508" cy="646331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3600" b="1" dirty="0">
                <a:solidFill>
                  <a:srgbClr val="B95659"/>
                </a:solidFill>
                <a:latin typeface="Arial"/>
                <a:ea typeface="+mj-ea"/>
                <a:cs typeface="Arial"/>
              </a:rPr>
              <a:t>Church-Owned Bible Translation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66DC49E-794B-4204-B37C-A84C9527721E}"/>
              </a:ext>
            </a:extLst>
          </p:cNvPr>
          <p:cNvSpPr/>
          <p:nvPr/>
        </p:nvSpPr>
        <p:spPr>
          <a:xfrm>
            <a:off x="2074017" y="1292323"/>
            <a:ext cx="5059469" cy="492443"/>
          </a:xfrm>
          <a:prstGeom prst="rect">
            <a:avLst/>
          </a:prstGeom>
        </p:spPr>
        <p:txBody>
          <a:bodyPr wrap="square" lIns="91440" tIns="45720" rIns="91440" bIns="45720" anchor="ctr">
            <a:spAutoFit/>
          </a:bodyPr>
          <a:lstStyle/>
          <a:p>
            <a:pPr algn="ctr"/>
            <a:r>
              <a:rPr lang="en-US" sz="2600" dirty="0">
                <a:solidFill>
                  <a:schemeClr val="tx2"/>
                </a:solidFill>
                <a:latin typeface="Arial"/>
                <a:cs typeface="Arial"/>
              </a:rPr>
              <a:t>6 Behaviors of the Local Church</a:t>
            </a:r>
            <a:endParaRPr lang="en-US" sz="2600" dirty="0">
              <a:solidFill>
                <a:schemeClr val="tx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267665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A15A585C-182F-4097-AE7A-03F38E316BE5}"/>
              </a:ext>
            </a:extLst>
          </p:cNvPr>
          <p:cNvSpPr txBox="1"/>
          <p:nvPr/>
        </p:nvSpPr>
        <p:spPr>
          <a:xfrm>
            <a:off x="2521599" y="-464375"/>
            <a:ext cx="4100803" cy="7786747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50000" dirty="0">
                <a:solidFill>
                  <a:schemeClr val="accent2">
                    <a:lumMod val="20000"/>
                    <a:lumOff val="80000"/>
                  </a:schemeClr>
                </a:solidFill>
                <a:latin typeface="Arial Black" panose="020B0A04020102020204" pitchFamily="34" charset="0"/>
              </a:rPr>
              <a:t>?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F964A65-C5D4-2C40-44D3-A55897814C3F}"/>
              </a:ext>
            </a:extLst>
          </p:cNvPr>
          <p:cNvSpPr txBox="1"/>
          <p:nvPr/>
        </p:nvSpPr>
        <p:spPr>
          <a:xfrm>
            <a:off x="1500554" y="2946101"/>
            <a:ext cx="6646984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B95659"/>
                </a:solidFill>
              </a:rPr>
              <a:t>What kinds of behaviors do we see in a language community that believes in COBT?</a:t>
            </a:r>
          </a:p>
        </p:txBody>
      </p:sp>
    </p:spTree>
    <p:extLst>
      <p:ext uri="{BB962C8B-B14F-4D97-AF65-F5344CB8AC3E}">
        <p14:creationId xmlns:p14="http://schemas.microsoft.com/office/powerpoint/2010/main" val="8277716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21CB9-1F53-164E-9800-1B100BBB50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86512"/>
            <a:ext cx="7886700" cy="1325563"/>
          </a:xfrm>
        </p:spPr>
        <p:txBody>
          <a:bodyPr/>
          <a:lstStyle/>
          <a:p>
            <a:r>
              <a:rPr lang="en-US" dirty="0"/>
              <a:t>1. Translates Bible into heart language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33CDF5-4970-894C-AEF1-F490D9C65BE4}"/>
              </a:ext>
            </a:extLst>
          </p:cNvPr>
          <p:cNvSpPr txBox="1"/>
          <p:nvPr/>
        </p:nvSpPr>
        <p:spPr>
          <a:xfrm>
            <a:off x="448082" y="425415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8A8B2726-E33D-B942-9DDD-11183493F89F}"/>
              </a:ext>
            </a:extLst>
          </p:cNvPr>
          <p:cNvSpPr txBox="1"/>
          <p:nvPr/>
        </p:nvSpPr>
        <p:spPr>
          <a:xfrm>
            <a:off x="5827825" y="4727801"/>
            <a:ext cx="2868093" cy="4616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chemeClr val="accent2"/>
                </a:solidFill>
              </a:rPr>
              <a:t>In Heart Language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AA447739-D6D1-4B2A-ADED-3D4ED999E27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Responsible</a:t>
            </a: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D3F14F01-5E78-46B2-B332-13DC27CE340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AA6C627-0F9A-4AFC-AFD3-9C44745276BE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31" r="18242" b="4451"/>
          <a:stretch/>
        </p:blipFill>
        <p:spPr>
          <a:xfrm>
            <a:off x="5925860" y="2271905"/>
            <a:ext cx="2658484" cy="2314775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9902791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Manages accessibility to the Bible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F6A7E18-B3E5-4D51-815F-6644231D3C74}"/>
              </a:ext>
            </a:extLst>
          </p:cNvPr>
          <p:cNvSpPr txBox="1"/>
          <p:nvPr/>
        </p:nvSpPr>
        <p:spPr>
          <a:xfrm>
            <a:off x="448082" y="4254159"/>
            <a:ext cx="2497400" cy="46166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FBA93D"/>
                </a:solidFill>
              </a:rPr>
              <a:t>Local Church</a:t>
            </a: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75447D1-EE9F-4CA9-BF10-91D0161DDC4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707" y="2640697"/>
            <a:ext cx="2454150" cy="1576605"/>
          </a:xfrm>
          <a:prstGeom prst="rect">
            <a:avLst/>
          </a:prstGeom>
        </p:spPr>
      </p:pic>
      <p:pic>
        <p:nvPicPr>
          <p:cNvPr id="30" name="Content Placeholder 36">
            <a:extLst>
              <a:ext uri="{FF2B5EF4-FFF2-40B4-BE49-F238E27FC236}">
                <a16:creationId xmlns:a16="http://schemas.microsoft.com/office/drawing/2014/main" id="{73F403FF-036C-42F6-B250-770001A9DA9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9486" y="3050298"/>
            <a:ext cx="767155" cy="965846"/>
          </a:xfrm>
          <a:prstGeom prst="rect">
            <a:avLst/>
          </a:prstGeom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48A04DC3-8B5F-4CCC-B88B-F9463489D9C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9093" r="4639"/>
          <a:stretch/>
        </p:blipFill>
        <p:spPr>
          <a:xfrm>
            <a:off x="5925860" y="2273379"/>
            <a:ext cx="2658484" cy="2311239"/>
          </a:xfrm>
          <a:prstGeom prst="roundRect">
            <a:avLst>
              <a:gd name="adj" fmla="val 9476"/>
            </a:avLst>
          </a:prstGeom>
          <a:ln w="57150">
            <a:solidFill>
              <a:schemeClr val="accent2"/>
            </a:solidFill>
          </a:ln>
        </p:spPr>
      </p:pic>
      <p:sp>
        <p:nvSpPr>
          <p:cNvPr id="34" name="Arrow: Right 33">
            <a:extLst>
              <a:ext uri="{FF2B5EF4-FFF2-40B4-BE49-F238E27FC236}">
                <a16:creationId xmlns:a16="http://schemas.microsoft.com/office/drawing/2014/main" id="{C9BA4145-2512-44F8-869F-AC2DB0B0B262}"/>
              </a:ext>
            </a:extLst>
          </p:cNvPr>
          <p:cNvSpPr/>
          <p:nvPr/>
        </p:nvSpPr>
        <p:spPr>
          <a:xfrm>
            <a:off x="3374688" y="2692111"/>
            <a:ext cx="2286374" cy="1458326"/>
          </a:xfrm>
          <a:prstGeom prst="rightArrow">
            <a:avLst>
              <a:gd name="adj1" fmla="val 69896"/>
              <a:gd name="adj2" fmla="val 47179"/>
            </a:avLst>
          </a:prstGeom>
          <a:solidFill>
            <a:schemeClr val="bg1"/>
          </a:solidFill>
          <a:ln w="76200">
            <a:solidFill>
              <a:schemeClr val="accent3"/>
            </a:solidFill>
          </a:ln>
        </p:spPr>
        <p:txBody>
          <a:bodyPr wrap="none" rtlCol="0" anchor="ctr">
            <a:noAutofit/>
          </a:bodyPr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  Accessibility</a:t>
            </a:r>
          </a:p>
        </p:txBody>
      </p:sp>
    </p:spTree>
    <p:extLst>
      <p:ext uri="{BB962C8B-B14F-4D97-AF65-F5344CB8AC3E}">
        <p14:creationId xmlns:p14="http://schemas.microsoft.com/office/powerpoint/2010/main" val="327152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" presetID="1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#ppt_w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Effect transition="in" filter="wipe(right)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4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Refines and revises the translation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9E817C-FF4F-4F99-A252-3D0A29330AB6}"/>
              </a:ext>
            </a:extLst>
          </p:cNvPr>
          <p:cNvSpPr txBox="1"/>
          <p:nvPr/>
        </p:nvSpPr>
        <p:spPr>
          <a:xfrm>
            <a:off x="3172617" y="5351355"/>
            <a:ext cx="2798767" cy="58635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800" b="1" dirty="0">
                <a:solidFill>
                  <a:srgbClr val="FBA93D"/>
                </a:solidFill>
              </a:rPr>
              <a:t>Church Team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F81F21A-B169-48DB-B784-D4BAB77685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44926" y="3813468"/>
            <a:ext cx="2454150" cy="1576605"/>
          </a:xfrm>
          <a:prstGeom prst="rect">
            <a:avLst/>
          </a:prstGeom>
        </p:spPr>
      </p:pic>
      <p:sp>
        <p:nvSpPr>
          <p:cNvPr id="83" name="Arc 82">
            <a:extLst>
              <a:ext uri="{FF2B5EF4-FFF2-40B4-BE49-F238E27FC236}">
                <a16:creationId xmlns:a16="http://schemas.microsoft.com/office/drawing/2014/main" id="{2AD29A58-F484-44FE-9EC6-35BBF9F82759}"/>
              </a:ext>
            </a:extLst>
          </p:cNvPr>
          <p:cNvSpPr/>
          <p:nvPr/>
        </p:nvSpPr>
        <p:spPr>
          <a:xfrm>
            <a:off x="1458355" y="1948991"/>
            <a:ext cx="6292606" cy="4162568"/>
          </a:xfrm>
          <a:prstGeom prst="arc">
            <a:avLst>
              <a:gd name="adj1" fmla="val 14962230"/>
              <a:gd name="adj2" fmla="val 17020470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Arc 81">
            <a:extLst>
              <a:ext uri="{FF2B5EF4-FFF2-40B4-BE49-F238E27FC236}">
                <a16:creationId xmlns:a16="http://schemas.microsoft.com/office/drawing/2014/main" id="{948825FC-7053-41CE-8982-941C7B9A1635}"/>
              </a:ext>
            </a:extLst>
          </p:cNvPr>
          <p:cNvSpPr/>
          <p:nvPr/>
        </p:nvSpPr>
        <p:spPr>
          <a:xfrm>
            <a:off x="1456197" y="1885650"/>
            <a:ext cx="6231606" cy="4121452"/>
          </a:xfrm>
          <a:prstGeom prst="arc">
            <a:avLst>
              <a:gd name="adj1" fmla="val 11440894"/>
              <a:gd name="adj2" fmla="val 13310798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Arc 83">
            <a:extLst>
              <a:ext uri="{FF2B5EF4-FFF2-40B4-BE49-F238E27FC236}">
                <a16:creationId xmlns:a16="http://schemas.microsoft.com/office/drawing/2014/main" id="{87FE01E2-5CC7-401E-ADCE-B3681BDC84CA}"/>
              </a:ext>
            </a:extLst>
          </p:cNvPr>
          <p:cNvSpPr/>
          <p:nvPr/>
        </p:nvSpPr>
        <p:spPr>
          <a:xfrm>
            <a:off x="1528831" y="1922244"/>
            <a:ext cx="6086338" cy="4162568"/>
          </a:xfrm>
          <a:prstGeom prst="arc">
            <a:avLst>
              <a:gd name="adj1" fmla="val 18540362"/>
              <a:gd name="adj2" fmla="val 20320856"/>
            </a:avLst>
          </a:prstGeom>
          <a:ln w="7620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F05325D-D71A-49CF-A2CA-983F544E63BE}"/>
              </a:ext>
            </a:extLst>
          </p:cNvPr>
          <p:cNvSpPr txBox="1"/>
          <p:nvPr/>
        </p:nvSpPr>
        <p:spPr>
          <a:xfrm>
            <a:off x="482363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Translate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D5791BD-56B1-4862-A2B5-F5231CE3727D}"/>
              </a:ext>
            </a:extLst>
          </p:cNvPr>
          <p:cNvSpPr txBox="1"/>
          <p:nvPr/>
        </p:nvSpPr>
        <p:spPr>
          <a:xfrm>
            <a:off x="6267090" y="427804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Revise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3321A8D7-D1C1-48DE-9DEC-7326D90E713A}"/>
              </a:ext>
            </a:extLst>
          </p:cNvPr>
          <p:cNvGrpSpPr/>
          <p:nvPr/>
        </p:nvGrpSpPr>
        <p:grpSpPr>
          <a:xfrm>
            <a:off x="1050454" y="2988526"/>
            <a:ext cx="1258367" cy="1258367"/>
            <a:chOff x="351561" y="4518731"/>
            <a:chExt cx="1258367" cy="1258367"/>
          </a:xfrm>
        </p:grpSpPr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05FD78F-0D69-4D3B-80D0-C03E2C212DE2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6" name="Content Placeholder 36">
              <a:extLst>
                <a:ext uri="{FF2B5EF4-FFF2-40B4-BE49-F238E27FC236}">
                  <a16:creationId xmlns:a16="http://schemas.microsoft.com/office/drawing/2014/main" id="{DF4A19B0-E2A2-4166-82BF-3947B8B9BC7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7" name="Group 46">
            <a:extLst>
              <a:ext uri="{FF2B5EF4-FFF2-40B4-BE49-F238E27FC236}">
                <a16:creationId xmlns:a16="http://schemas.microsoft.com/office/drawing/2014/main" id="{4499AA64-3055-4C53-AF61-F7DD18CB2103}"/>
              </a:ext>
            </a:extLst>
          </p:cNvPr>
          <p:cNvGrpSpPr/>
          <p:nvPr/>
        </p:nvGrpSpPr>
        <p:grpSpPr>
          <a:xfrm>
            <a:off x="6835181" y="2988526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EA861ED7-FCF5-45DF-A751-B34B1EC9770A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3" name="Content Placeholder 36">
              <a:extLst>
                <a:ext uri="{FF2B5EF4-FFF2-40B4-BE49-F238E27FC236}">
                  <a16:creationId xmlns:a16="http://schemas.microsoft.com/office/drawing/2014/main" id="{76886336-038D-411C-9809-850E79EB0F5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28" name="TextBox 27">
            <a:extLst>
              <a:ext uri="{FF2B5EF4-FFF2-40B4-BE49-F238E27FC236}">
                <a16:creationId xmlns:a16="http://schemas.microsoft.com/office/drawing/2014/main" id="{2BE46C19-CE54-4AD2-BBE2-7369F2B1258A}"/>
              </a:ext>
            </a:extLst>
          </p:cNvPr>
          <p:cNvSpPr txBox="1"/>
          <p:nvPr/>
        </p:nvSpPr>
        <p:spPr>
          <a:xfrm>
            <a:off x="2167924" y="2761958"/>
            <a:ext cx="2394548" cy="517375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Checking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F74C0C41-CB2B-4AB8-AB36-80FBCF1712DB}"/>
              </a:ext>
            </a:extLst>
          </p:cNvPr>
          <p:cNvGrpSpPr/>
          <p:nvPr/>
        </p:nvGrpSpPr>
        <p:grpSpPr>
          <a:xfrm>
            <a:off x="2736015" y="1510592"/>
            <a:ext cx="1258367" cy="1258367"/>
            <a:chOff x="2681340" y="1696113"/>
            <a:chExt cx="1122868" cy="1122868"/>
          </a:xfrm>
        </p:grpSpPr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3AD47872-6B38-4813-BCA6-12DD75BDD6A5}"/>
                </a:ext>
              </a:extLst>
            </p:cNvPr>
            <p:cNvSpPr/>
            <p:nvPr/>
          </p:nvSpPr>
          <p:spPr>
            <a:xfrm>
              <a:off x="2681340" y="1696113"/>
              <a:ext cx="1122868" cy="1122868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06922E30-D19D-405C-BC87-43C470A3E45D}"/>
                </a:ext>
              </a:extLst>
            </p:cNvPr>
            <p:cNvGrpSpPr/>
            <p:nvPr/>
          </p:nvGrpSpPr>
          <p:grpSpPr>
            <a:xfrm>
              <a:off x="2986885" y="1919077"/>
              <a:ext cx="511779" cy="676941"/>
              <a:chOff x="1115823" y="2705690"/>
              <a:chExt cx="793401" cy="1049449"/>
            </a:xfrm>
          </p:grpSpPr>
          <p:sp>
            <p:nvSpPr>
              <p:cNvPr id="34" name="Rectangle: Rounded Corners 33">
                <a:extLst>
                  <a:ext uri="{FF2B5EF4-FFF2-40B4-BE49-F238E27FC236}">
                    <a16:creationId xmlns:a16="http://schemas.microsoft.com/office/drawing/2014/main" id="{7E522F26-2C85-4E2C-A75B-8F54A600B9DC}"/>
                  </a:ext>
                </a:extLst>
              </p:cNvPr>
              <p:cNvSpPr/>
              <p:nvPr/>
            </p:nvSpPr>
            <p:spPr>
              <a:xfrm>
                <a:off x="1115823" y="2705690"/>
                <a:ext cx="793401" cy="1049449"/>
              </a:xfrm>
              <a:prstGeom prst="roundRect">
                <a:avLst>
                  <a:gd name="adj" fmla="val 10743"/>
                </a:avLst>
              </a:prstGeom>
              <a:noFill/>
              <a:ln w="28575">
                <a:solidFill>
                  <a:schemeClr val="bg1"/>
                </a:solidFill>
              </a:ln>
            </p:spPr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spAutoFit/>
              </a:bodyPr>
              <a:lstStyle/>
              <a:p>
                <a:pPr algn="ctr"/>
                <a:endParaRPr lang="en-US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  <p:cxnSp>
            <p:nvCxnSpPr>
              <p:cNvPr id="35" name="Straight Connector 34">
                <a:extLst>
                  <a:ext uri="{FF2B5EF4-FFF2-40B4-BE49-F238E27FC236}">
                    <a16:creationId xmlns:a16="http://schemas.microsoft.com/office/drawing/2014/main" id="{59D95204-18BA-4607-8FB5-0A3703CA9453}"/>
                  </a:ext>
                </a:extLst>
              </p:cNvPr>
              <p:cNvCxnSpPr/>
              <p:nvPr/>
            </p:nvCxnSpPr>
            <p:spPr>
              <a:xfrm>
                <a:off x="1512523" y="2885224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D388A1EA-E7DD-4DB7-BCE9-D1C55C019F1D}"/>
                  </a:ext>
                </a:extLst>
              </p:cNvPr>
              <p:cNvCxnSpPr/>
              <p:nvPr/>
            </p:nvCxnSpPr>
            <p:spPr>
              <a:xfrm>
                <a:off x="1512523" y="3110041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7E7EB187-8451-45AB-976C-C8CFD7693D2B}"/>
                  </a:ext>
                </a:extLst>
              </p:cNvPr>
              <p:cNvCxnSpPr/>
              <p:nvPr/>
            </p:nvCxnSpPr>
            <p:spPr>
              <a:xfrm>
                <a:off x="1512523" y="3334858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BCA6E1AA-1200-46F8-858F-F55B9CBDF6F5}"/>
                  </a:ext>
                </a:extLst>
              </p:cNvPr>
              <p:cNvCxnSpPr/>
              <p:nvPr/>
            </p:nvCxnSpPr>
            <p:spPr>
              <a:xfrm>
                <a:off x="1512523" y="3559675"/>
                <a:ext cx="273548" cy="0"/>
              </a:xfrm>
              <a:prstGeom prst="line">
                <a:avLst/>
              </a:prstGeom>
              <a:ln w="28575" cap="rnd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Freeform: Shape 39">
                <a:extLst>
                  <a:ext uri="{FF2B5EF4-FFF2-40B4-BE49-F238E27FC236}">
                    <a16:creationId xmlns:a16="http://schemas.microsoft.com/office/drawing/2014/main" id="{5C67C503-8873-4D78-B0B6-74ACB61BD22F}"/>
                  </a:ext>
                </a:extLst>
              </p:cNvPr>
              <p:cNvSpPr/>
              <p:nvPr/>
            </p:nvSpPr>
            <p:spPr>
              <a:xfrm>
                <a:off x="1209223" y="2822187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1" name="Freeform: Shape 40">
                <a:extLst>
                  <a:ext uri="{FF2B5EF4-FFF2-40B4-BE49-F238E27FC236}">
                    <a16:creationId xmlns:a16="http://schemas.microsoft.com/office/drawing/2014/main" id="{EA6894BD-0935-40F3-B8BB-83649E5BBAC7}"/>
                  </a:ext>
                </a:extLst>
              </p:cNvPr>
              <p:cNvSpPr/>
              <p:nvPr/>
            </p:nvSpPr>
            <p:spPr>
              <a:xfrm>
                <a:off x="1209223" y="3047004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2" name="Freeform: Shape 41">
                <a:extLst>
                  <a:ext uri="{FF2B5EF4-FFF2-40B4-BE49-F238E27FC236}">
                    <a16:creationId xmlns:a16="http://schemas.microsoft.com/office/drawing/2014/main" id="{EF41A264-CF93-4C40-9A37-BF4051C5FB60}"/>
                  </a:ext>
                </a:extLst>
              </p:cNvPr>
              <p:cNvSpPr/>
              <p:nvPr/>
            </p:nvSpPr>
            <p:spPr>
              <a:xfrm>
                <a:off x="1209223" y="3271821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3" name="Freeform: Shape 42">
                <a:extLst>
                  <a:ext uri="{FF2B5EF4-FFF2-40B4-BE49-F238E27FC236}">
                    <a16:creationId xmlns:a16="http://schemas.microsoft.com/office/drawing/2014/main" id="{FB2E8E54-2D44-497B-BCDB-DAAE4EA82C0B}"/>
                  </a:ext>
                </a:extLst>
              </p:cNvPr>
              <p:cNvSpPr/>
              <p:nvPr/>
            </p:nvSpPr>
            <p:spPr>
              <a:xfrm>
                <a:off x="1209223" y="3496638"/>
                <a:ext cx="187202" cy="126075"/>
              </a:xfrm>
              <a:custGeom>
                <a:avLst/>
                <a:gdLst>
                  <a:gd name="connsiteX0" fmla="*/ 0 w 209371"/>
                  <a:gd name="connsiteY0" fmla="*/ 72639 h 141005"/>
                  <a:gd name="connsiteX1" fmla="*/ 68366 w 209371"/>
                  <a:gd name="connsiteY1" fmla="*/ 141005 h 141005"/>
                  <a:gd name="connsiteX2" fmla="*/ 209371 w 209371"/>
                  <a:gd name="connsiteY2" fmla="*/ 0 h 141005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09371" h="141005">
                    <a:moveTo>
                      <a:pt x="0" y="72639"/>
                    </a:moveTo>
                    <a:lnTo>
                      <a:pt x="68366" y="141005"/>
                    </a:lnTo>
                    <a:lnTo>
                      <a:pt x="209371" y="0"/>
                    </a:lnTo>
                  </a:path>
                </a:pathLst>
              </a:custGeom>
              <a:noFill/>
              <a:ln w="28575" cap="rnd">
                <a:solidFill>
                  <a:schemeClr val="bg1"/>
                </a:solidFill>
              </a:ln>
            </p:spPr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5" name="TextBox 44">
            <a:extLst>
              <a:ext uri="{FF2B5EF4-FFF2-40B4-BE49-F238E27FC236}">
                <a16:creationId xmlns:a16="http://schemas.microsoft.com/office/drawing/2014/main" id="{D2381893-4883-4D34-B80A-147201EC81B9}"/>
              </a:ext>
            </a:extLst>
          </p:cNvPr>
          <p:cNvSpPr txBox="1"/>
          <p:nvPr/>
        </p:nvSpPr>
        <p:spPr>
          <a:xfrm>
            <a:off x="4548870" y="2789812"/>
            <a:ext cx="2394548" cy="461666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r>
              <a:rPr lang="en-US" sz="2400" b="1" dirty="0">
                <a:solidFill>
                  <a:srgbClr val="83A83F"/>
                </a:solidFill>
              </a:rPr>
              <a:t>Refine</a:t>
            </a:r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A264F6F-AFFA-4A18-ADE4-3819D127D633}"/>
              </a:ext>
            </a:extLst>
          </p:cNvPr>
          <p:cNvGrpSpPr/>
          <p:nvPr/>
        </p:nvGrpSpPr>
        <p:grpSpPr>
          <a:xfrm>
            <a:off x="5116961" y="1510592"/>
            <a:ext cx="1258367" cy="1258367"/>
            <a:chOff x="5149619" y="1314650"/>
            <a:chExt cx="1258367" cy="1258367"/>
          </a:xfrm>
        </p:grpSpPr>
        <p:sp>
          <p:nvSpPr>
            <p:cNvPr id="48" name="Oval 47">
              <a:extLst>
                <a:ext uri="{FF2B5EF4-FFF2-40B4-BE49-F238E27FC236}">
                  <a16:creationId xmlns:a16="http://schemas.microsoft.com/office/drawing/2014/main" id="{466ECB9A-F2AE-7546-AE4B-D10EF71952EF}"/>
                </a:ext>
              </a:extLst>
            </p:cNvPr>
            <p:cNvSpPr/>
            <p:nvPr/>
          </p:nvSpPr>
          <p:spPr>
            <a:xfrm>
              <a:off x="5149619" y="1314650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188B56FE-41AA-4189-8E18-A44535C8168F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5421345" y="1542832"/>
              <a:ext cx="758458" cy="758458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439913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1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21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4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3151" y="386512"/>
            <a:ext cx="8467594" cy="1325563"/>
          </a:xfrm>
        </p:spPr>
        <p:txBody>
          <a:bodyPr/>
          <a:lstStyle/>
          <a:p>
            <a:r>
              <a:rPr lang="en-US" dirty="0"/>
              <a:t>4. Engages community in Scripture usage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0944DA5-FA3C-424B-9587-8AF9D59C351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9" t="11403" r="649"/>
          <a:stretch/>
        </p:blipFill>
        <p:spPr>
          <a:xfrm>
            <a:off x="843787" y="1341931"/>
            <a:ext cx="7456426" cy="5019868"/>
          </a:xfrm>
          <a:prstGeom prst="roundRect">
            <a:avLst>
              <a:gd name="adj" fmla="val 4609"/>
            </a:avLst>
          </a:prstGeom>
          <a:ln w="57150">
            <a:solidFill>
              <a:schemeClr val="accent2"/>
            </a:solidFill>
          </a:ln>
        </p:spPr>
      </p:pic>
    </p:spTree>
    <p:extLst>
      <p:ext uri="{BB962C8B-B14F-4D97-AF65-F5344CB8AC3E}">
        <p14:creationId xmlns:p14="http://schemas.microsoft.com/office/powerpoint/2010/main" val="3436853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Shares COBT with others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36B62FA-F033-40B4-A4D7-5F2AE89E8696}"/>
              </a:ext>
            </a:extLst>
          </p:cNvPr>
          <p:cNvGrpSpPr/>
          <p:nvPr/>
        </p:nvGrpSpPr>
        <p:grpSpPr>
          <a:xfrm>
            <a:off x="3538764" y="4416908"/>
            <a:ext cx="2066473" cy="2066473"/>
            <a:chOff x="4207941" y="1712074"/>
            <a:chExt cx="2066473" cy="2066473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691DA0D3-CD20-4EFE-80B3-CC18DF72AE1B}"/>
                </a:ext>
              </a:extLst>
            </p:cNvPr>
            <p:cNvSpPr/>
            <p:nvPr/>
          </p:nvSpPr>
          <p:spPr>
            <a:xfrm>
              <a:off x="4207941" y="1712074"/>
              <a:ext cx="2066473" cy="2066473"/>
            </a:xfrm>
            <a:prstGeom prst="ellipse">
              <a:avLst/>
            </a:prstGeom>
            <a:solidFill>
              <a:schemeClr val="accent1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7F6F22FF-E590-47B9-AB08-57630A7499A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374758" y="2188702"/>
              <a:ext cx="1732838" cy="1113216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3F2BBE1-56B3-4B56-80C3-AE5056BF9A6C}"/>
              </a:ext>
            </a:extLst>
          </p:cNvPr>
          <p:cNvGrpSpPr/>
          <p:nvPr/>
        </p:nvGrpSpPr>
        <p:grpSpPr>
          <a:xfrm>
            <a:off x="659562" y="3795885"/>
            <a:ext cx="2066473" cy="2066473"/>
            <a:chOff x="1100649" y="1928997"/>
            <a:chExt cx="2066473" cy="2066473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C2B0973C-6CA5-458D-9032-F05D9A36A04B}"/>
                </a:ext>
              </a:extLst>
            </p:cNvPr>
            <p:cNvSpPr/>
            <p:nvPr/>
          </p:nvSpPr>
          <p:spPr>
            <a:xfrm>
              <a:off x="1100649" y="1928997"/>
              <a:ext cx="2066473" cy="2066473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5F81F21A-B169-48DB-B784-D4BAB776852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67466" y="2405625"/>
              <a:ext cx="1732838" cy="1113216"/>
            </a:xfrm>
            <a:prstGeom prst="rect">
              <a:avLst/>
            </a:prstGeom>
          </p:spPr>
        </p:pic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05C79C4-3995-4C70-9B64-3DEBBF7BD512}"/>
              </a:ext>
            </a:extLst>
          </p:cNvPr>
          <p:cNvGrpSpPr/>
          <p:nvPr/>
        </p:nvGrpSpPr>
        <p:grpSpPr>
          <a:xfrm>
            <a:off x="6417966" y="3795885"/>
            <a:ext cx="2066473" cy="2066473"/>
            <a:chOff x="5976879" y="3955015"/>
            <a:chExt cx="2066473" cy="2066473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3081A674-D6DA-427D-AB7E-F36AA5D24DA6}"/>
                </a:ext>
              </a:extLst>
            </p:cNvPr>
            <p:cNvSpPr/>
            <p:nvPr/>
          </p:nvSpPr>
          <p:spPr>
            <a:xfrm>
              <a:off x="5976879" y="3955015"/>
              <a:ext cx="2066473" cy="2066473"/>
            </a:xfrm>
            <a:prstGeom prst="ellipse">
              <a:avLst/>
            </a:prstGeom>
            <a:solidFill>
              <a:schemeClr val="tx2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E5B80786-AA63-49AA-BBB2-E36E3DF6CAB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43696" y="4431643"/>
              <a:ext cx="1732838" cy="1113216"/>
            </a:xfrm>
            <a:prstGeom prst="rect">
              <a:avLst/>
            </a:prstGeom>
          </p:spPr>
        </p:pic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0E4D9739-86A0-4E57-8D64-876FFE6161A8}"/>
              </a:ext>
            </a:extLst>
          </p:cNvPr>
          <p:cNvGrpSpPr/>
          <p:nvPr/>
        </p:nvGrpSpPr>
        <p:grpSpPr>
          <a:xfrm>
            <a:off x="3538764" y="1150662"/>
            <a:ext cx="2066473" cy="2066473"/>
            <a:chOff x="2860243" y="4245166"/>
            <a:chExt cx="2066473" cy="2066473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176D4A84-5EB1-42FE-871A-A09611137276}"/>
                </a:ext>
              </a:extLst>
            </p:cNvPr>
            <p:cNvSpPr/>
            <p:nvPr/>
          </p:nvSpPr>
          <p:spPr>
            <a:xfrm>
              <a:off x="2860243" y="4245166"/>
              <a:ext cx="2066473" cy="2066473"/>
            </a:xfrm>
            <a:prstGeom prst="ellipse">
              <a:avLst/>
            </a:prstGeom>
            <a:solidFill>
              <a:srgbClr val="FBA93D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E059F7A7-6BBE-4E44-8F6D-C2E1AD2A2DF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biLevel thresh="2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27060" y="4721794"/>
              <a:ext cx="1732838" cy="1113216"/>
            </a:xfrm>
            <a:prstGeom prst="rect">
              <a:avLst/>
            </a:prstGeom>
          </p:spPr>
        </p:pic>
      </p:grpSp>
      <p:sp>
        <p:nvSpPr>
          <p:cNvPr id="18" name="Down Arrow 17">
            <a:extLst>
              <a:ext uri="{FF2B5EF4-FFF2-40B4-BE49-F238E27FC236}">
                <a16:creationId xmlns:a16="http://schemas.microsoft.com/office/drawing/2014/main" id="{A291CE0D-DF81-E64C-B333-9B884F9DB7D3}"/>
              </a:ext>
            </a:extLst>
          </p:cNvPr>
          <p:cNvSpPr/>
          <p:nvPr/>
        </p:nvSpPr>
        <p:spPr>
          <a:xfrm>
            <a:off x="4329684" y="3342845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Down Arrow 18">
            <a:extLst>
              <a:ext uri="{FF2B5EF4-FFF2-40B4-BE49-F238E27FC236}">
                <a16:creationId xmlns:a16="http://schemas.microsoft.com/office/drawing/2014/main" id="{1BDC8CC4-F4FE-B849-AE8A-D9D57C872BCD}"/>
              </a:ext>
            </a:extLst>
          </p:cNvPr>
          <p:cNvSpPr/>
          <p:nvPr/>
        </p:nvSpPr>
        <p:spPr>
          <a:xfrm rot="2039566">
            <a:off x="2722443" y="3044289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0" name="Down Arrow 19">
            <a:extLst>
              <a:ext uri="{FF2B5EF4-FFF2-40B4-BE49-F238E27FC236}">
                <a16:creationId xmlns:a16="http://schemas.microsoft.com/office/drawing/2014/main" id="{7F684AE7-2AB0-3447-8E0A-D955162A974E}"/>
              </a:ext>
            </a:extLst>
          </p:cNvPr>
          <p:cNvSpPr/>
          <p:nvPr/>
        </p:nvSpPr>
        <p:spPr>
          <a:xfrm rot="18930298">
            <a:off x="5936926" y="3021991"/>
            <a:ext cx="484632" cy="978408"/>
          </a:xfrm>
          <a:prstGeom prst="downArrow">
            <a:avLst/>
          </a:prstGeom>
          <a:solidFill>
            <a:srgbClr val="FFC000"/>
          </a:solidFill>
        </p:spPr>
        <p:txBody>
          <a:bodyPr wrap="square" rtlCol="0" anchor="ctr">
            <a:noAutofit/>
            <a:scene3d>
              <a:camera prst="orthographicFront"/>
              <a:lightRig rig="harsh" dir="t"/>
            </a:scene3d>
            <a:sp3d extrusionH="57150" prstMaterial="matte">
              <a:bevelT w="63500" h="12700" prst="angle"/>
              <a:contourClr>
                <a:schemeClr val="bg1">
                  <a:lumMod val="65000"/>
                </a:schemeClr>
              </a:contourClr>
            </a:sp3d>
          </a:bodyPr>
          <a:lstStyle/>
          <a:p>
            <a:pPr algn="ctr"/>
            <a:endParaRPr lang="en-US" sz="2000" b="1" dirty="0">
              <a:ln/>
              <a:solidFill>
                <a:srgbClr val="FFC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4957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8" grpId="0" animBg="1"/>
      <p:bldP spid="19" grpId="0" animBg="1"/>
      <p:bldP spid="2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07297-B443-43EA-ADFE-3FABCD20B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7826" y="386512"/>
            <a:ext cx="8705612" cy="1325563"/>
          </a:xfrm>
        </p:spPr>
        <p:txBody>
          <a:bodyPr/>
          <a:lstStyle/>
          <a:p>
            <a:r>
              <a:rPr lang="en-US" dirty="0"/>
              <a:t>6. Owns generational revisions and updates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FFE372B-FA80-456A-AE54-2015AF9D39DE}"/>
              </a:ext>
            </a:extLst>
          </p:cNvPr>
          <p:cNvGrpSpPr/>
          <p:nvPr/>
        </p:nvGrpSpPr>
        <p:grpSpPr>
          <a:xfrm>
            <a:off x="563878" y="4087219"/>
            <a:ext cx="1258367" cy="1258367"/>
            <a:chOff x="351561" y="4518731"/>
            <a:chExt cx="1258367" cy="1258367"/>
          </a:xfrm>
        </p:grpSpPr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92423BD0-D6D9-F942-8B81-225C2007C666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22" name="Content Placeholder 36">
              <a:extLst>
                <a:ext uri="{FF2B5EF4-FFF2-40B4-BE49-F238E27FC236}">
                  <a16:creationId xmlns:a16="http://schemas.microsoft.com/office/drawing/2014/main" id="{96B38ACC-109F-F845-A620-2208F654A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pic>
        <p:nvPicPr>
          <p:cNvPr id="31" name="Picture 30">
            <a:extLst>
              <a:ext uri="{FF2B5EF4-FFF2-40B4-BE49-F238E27FC236}">
                <a16:creationId xmlns:a16="http://schemas.microsoft.com/office/drawing/2014/main" id="{3EB0D2AD-01A3-F14D-AC1E-CCF2510CD5B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0018" y="2191982"/>
            <a:ext cx="1786087" cy="114742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E655A0C4-A8D7-D149-B953-682B076E8F32}"/>
              </a:ext>
            </a:extLst>
          </p:cNvPr>
          <p:cNvSpPr txBox="1"/>
          <p:nvPr/>
        </p:nvSpPr>
        <p:spPr>
          <a:xfrm>
            <a:off x="959664" y="341284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Us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CBA80236-8CFA-C445-AB84-F501FBAE2E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8957" y="2191982"/>
            <a:ext cx="1786087" cy="114742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7B24B58C-2740-6640-803E-692608BD8E41}"/>
              </a:ext>
            </a:extLst>
          </p:cNvPr>
          <p:cNvSpPr/>
          <p:nvPr/>
        </p:nvSpPr>
        <p:spPr>
          <a:xfrm>
            <a:off x="3851290" y="3412841"/>
            <a:ext cx="14414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Our children</a:t>
            </a:r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EF50749A-25D3-9C41-BF8D-587A3ABF5C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13966" y="2191982"/>
            <a:ext cx="1786087" cy="1147425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AD5BF17B-61BE-6643-832C-EC1D2DE5EC17}"/>
              </a:ext>
            </a:extLst>
          </p:cNvPr>
          <p:cNvSpPr txBox="1"/>
          <p:nvPr/>
        </p:nvSpPr>
        <p:spPr>
          <a:xfrm>
            <a:off x="6891347" y="3412841"/>
            <a:ext cx="20313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solidFill>
                  <a:schemeClr val="tx2"/>
                </a:solidFill>
              </a:rPr>
              <a:t>Our grandchildren</a:t>
            </a:r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13A7E14E-2999-4F7C-BB16-2E7688EC357E}"/>
              </a:ext>
            </a:extLst>
          </p:cNvPr>
          <p:cNvGrpSpPr/>
          <p:nvPr/>
        </p:nvGrpSpPr>
        <p:grpSpPr>
          <a:xfrm>
            <a:off x="2242365" y="4087219"/>
            <a:ext cx="1258367" cy="1258367"/>
            <a:chOff x="351561" y="4518731"/>
            <a:chExt cx="1258367" cy="1258367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21383240-E7CE-4BB4-9D93-97C44A76B797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7" name="Content Placeholder 36">
              <a:extLst>
                <a:ext uri="{FF2B5EF4-FFF2-40B4-BE49-F238E27FC236}">
                  <a16:creationId xmlns:a16="http://schemas.microsoft.com/office/drawing/2014/main" id="{E49344CA-56B0-434C-B886-A88718FD1D2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2CCB541B-DFEB-4F78-97DE-D74028F6E8CC}"/>
              </a:ext>
            </a:extLst>
          </p:cNvPr>
          <p:cNvGrpSpPr/>
          <p:nvPr/>
        </p:nvGrpSpPr>
        <p:grpSpPr>
          <a:xfrm>
            <a:off x="3920852" y="4087219"/>
            <a:ext cx="1258367" cy="1258367"/>
            <a:chOff x="351561" y="4518731"/>
            <a:chExt cx="1258367" cy="1258367"/>
          </a:xfrm>
        </p:grpSpPr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E03059F7-D65A-497B-A723-335EEDD5E95B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2" name="Content Placeholder 36">
              <a:extLst>
                <a:ext uri="{FF2B5EF4-FFF2-40B4-BE49-F238E27FC236}">
                  <a16:creationId xmlns:a16="http://schemas.microsoft.com/office/drawing/2014/main" id="{EC145C47-E61A-49DB-AA90-95905029221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C088E56-C104-4700-880F-DBDDE987A494}"/>
              </a:ext>
            </a:extLst>
          </p:cNvPr>
          <p:cNvGrpSpPr/>
          <p:nvPr/>
        </p:nvGrpSpPr>
        <p:grpSpPr>
          <a:xfrm>
            <a:off x="5599339" y="4087219"/>
            <a:ext cx="1258367" cy="1258367"/>
            <a:chOff x="351561" y="4518731"/>
            <a:chExt cx="1258367" cy="1258367"/>
          </a:xfrm>
        </p:grpSpPr>
        <p:sp>
          <p:nvSpPr>
            <p:cNvPr id="46" name="Oval 45">
              <a:extLst>
                <a:ext uri="{FF2B5EF4-FFF2-40B4-BE49-F238E27FC236}">
                  <a16:creationId xmlns:a16="http://schemas.microsoft.com/office/drawing/2014/main" id="{F7D31D96-C43A-4688-946E-90FBB9AA1359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47" name="Content Placeholder 36">
              <a:extLst>
                <a:ext uri="{FF2B5EF4-FFF2-40B4-BE49-F238E27FC236}">
                  <a16:creationId xmlns:a16="http://schemas.microsoft.com/office/drawing/2014/main" id="{F1EA803E-C768-4BA4-8A80-0F88CC069C0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grpSp>
        <p:nvGrpSpPr>
          <p:cNvPr id="48" name="Group 47">
            <a:extLst>
              <a:ext uri="{FF2B5EF4-FFF2-40B4-BE49-F238E27FC236}">
                <a16:creationId xmlns:a16="http://schemas.microsoft.com/office/drawing/2014/main" id="{DC285E80-31C2-4BE2-838A-B2C9340DBA1D}"/>
              </a:ext>
            </a:extLst>
          </p:cNvPr>
          <p:cNvGrpSpPr/>
          <p:nvPr/>
        </p:nvGrpSpPr>
        <p:grpSpPr>
          <a:xfrm>
            <a:off x="7277826" y="4087219"/>
            <a:ext cx="1258367" cy="1258367"/>
            <a:chOff x="351561" y="4518731"/>
            <a:chExt cx="1258367" cy="1258367"/>
          </a:xfrm>
        </p:grpSpPr>
        <p:sp>
          <p:nvSpPr>
            <p:cNvPr id="49" name="Oval 48">
              <a:extLst>
                <a:ext uri="{FF2B5EF4-FFF2-40B4-BE49-F238E27FC236}">
                  <a16:creationId xmlns:a16="http://schemas.microsoft.com/office/drawing/2014/main" id="{719C30EA-14F8-4D38-BE27-27F30B3AA62C}"/>
                </a:ext>
              </a:extLst>
            </p:cNvPr>
            <p:cNvSpPr/>
            <p:nvPr/>
          </p:nvSpPr>
          <p:spPr>
            <a:xfrm>
              <a:off x="351561" y="4518731"/>
              <a:ext cx="1258367" cy="1258367"/>
            </a:xfrm>
            <a:prstGeom prst="ellipse">
              <a:avLst/>
            </a:prstGeom>
            <a:solidFill>
              <a:srgbClr val="83A83F"/>
            </a:solidFill>
            <a:effectLst/>
          </p:spPr>
          <p:txBody>
            <a:bodyPr wrap="square" rtlCol="0" anchor="ctr">
              <a:spAutoFit/>
            </a:bodyPr>
            <a:lstStyle/>
            <a:p>
              <a:pPr algn="ctr"/>
              <a:endParaRPr lang="en-US" sz="2000" dirty="0"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50" name="Content Placeholder 36">
              <a:extLst>
                <a:ext uri="{FF2B5EF4-FFF2-40B4-BE49-F238E27FC236}">
                  <a16:creationId xmlns:a16="http://schemas.microsoft.com/office/drawing/2014/main" id="{85A48FFF-68AF-47F1-AF48-4E67AB81D62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28649" y="4701117"/>
              <a:ext cx="704190" cy="893594"/>
            </a:xfrm>
            <a:prstGeom prst="rect">
              <a:avLst/>
            </a:prstGeom>
          </p:spPr>
        </p:pic>
      </p:grpSp>
      <p:sp>
        <p:nvSpPr>
          <p:cNvPr id="5" name="Arrow: Right 4">
            <a:extLst>
              <a:ext uri="{FF2B5EF4-FFF2-40B4-BE49-F238E27FC236}">
                <a16:creationId xmlns:a16="http://schemas.microsoft.com/office/drawing/2014/main" id="{CD719ED2-AA04-42F9-A71D-7426E1527506}"/>
              </a:ext>
            </a:extLst>
          </p:cNvPr>
          <p:cNvSpPr/>
          <p:nvPr/>
        </p:nvSpPr>
        <p:spPr>
          <a:xfrm>
            <a:off x="1879905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4382F033-C99B-460F-B992-7B510129BDE3}"/>
              </a:ext>
            </a:extLst>
          </p:cNvPr>
          <p:cNvSpPr/>
          <p:nvPr/>
        </p:nvSpPr>
        <p:spPr>
          <a:xfrm>
            <a:off x="3558392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2" name="Arrow: Right 51">
            <a:extLst>
              <a:ext uri="{FF2B5EF4-FFF2-40B4-BE49-F238E27FC236}">
                <a16:creationId xmlns:a16="http://schemas.microsoft.com/office/drawing/2014/main" id="{E12DF47E-E278-4F26-A774-20EA42DF3186}"/>
              </a:ext>
            </a:extLst>
          </p:cNvPr>
          <p:cNvSpPr/>
          <p:nvPr/>
        </p:nvSpPr>
        <p:spPr>
          <a:xfrm>
            <a:off x="5236879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3" name="Arrow: Right 52">
            <a:extLst>
              <a:ext uri="{FF2B5EF4-FFF2-40B4-BE49-F238E27FC236}">
                <a16:creationId xmlns:a16="http://schemas.microsoft.com/office/drawing/2014/main" id="{EC94CC6A-E4E9-4491-937B-BCF12670DC18}"/>
              </a:ext>
            </a:extLst>
          </p:cNvPr>
          <p:cNvSpPr/>
          <p:nvPr/>
        </p:nvSpPr>
        <p:spPr>
          <a:xfrm>
            <a:off x="6915366" y="4504748"/>
            <a:ext cx="304800" cy="423309"/>
          </a:xfrm>
          <a:prstGeom prst="rightArrow">
            <a:avLst>
              <a:gd name="adj1" fmla="val 61677"/>
              <a:gd name="adj2" fmla="val 50000"/>
            </a:avLst>
          </a:prstGeom>
          <a:solidFill>
            <a:srgbClr val="B95659"/>
          </a:solidFill>
        </p:spPr>
        <p:txBody>
          <a:bodyPr wrap="square" rtlCol="0" anchor="ctr">
            <a:noAutofit/>
          </a:bodyPr>
          <a:lstStyle/>
          <a:p>
            <a:pPr algn="ctr"/>
            <a:endParaRPr lang="en-US" sz="2000" dirty="0">
              <a:solidFill>
                <a:srgbClr val="716557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51219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5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3500"/>
                            </p:stCondLst>
                            <p:childTnLst>
                              <p:par>
                                <p:cTn id="37" presetID="22" presetClass="entr" presetSubtype="8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0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35" grpId="0"/>
      <p:bldP spid="5" grpId="0" animBg="1"/>
      <p:bldP spid="51" grpId="0" animBg="1"/>
      <p:bldP spid="52" grpId="0" animBg="1"/>
      <p:bldP spid="53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>
            <a:extLst>
              <a:ext uri="{FF2B5EF4-FFF2-40B4-BE49-F238E27FC236}">
                <a16:creationId xmlns:a16="http://schemas.microsoft.com/office/drawing/2014/main" id="{62505D1F-3A67-4829-9B5F-B0E46A8B0F83}"/>
              </a:ext>
            </a:extLst>
          </p:cNvPr>
          <p:cNvGrpSpPr/>
          <p:nvPr/>
        </p:nvGrpSpPr>
        <p:grpSpPr>
          <a:xfrm>
            <a:off x="3168868" y="1282383"/>
            <a:ext cx="4658565" cy="4293235"/>
            <a:chOff x="3295841" y="1476633"/>
            <a:chExt cx="4237002" cy="3904732"/>
          </a:xfrm>
        </p:grpSpPr>
        <p:sp>
          <p:nvSpPr>
            <p:cNvPr id="9" name="Parallelogram 8">
              <a:extLst>
                <a:ext uri="{FF2B5EF4-FFF2-40B4-BE49-F238E27FC236}">
                  <a16:creationId xmlns:a16="http://schemas.microsoft.com/office/drawing/2014/main" id="{08D91778-2757-49F2-AB09-6D33F8844D1F}"/>
                </a:ext>
              </a:extLst>
            </p:cNvPr>
            <p:cNvSpPr/>
            <p:nvPr/>
          </p:nvSpPr>
          <p:spPr>
            <a:xfrm>
              <a:off x="5009589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Parallelogram 9">
              <a:extLst>
                <a:ext uri="{FF2B5EF4-FFF2-40B4-BE49-F238E27FC236}">
                  <a16:creationId xmlns:a16="http://schemas.microsoft.com/office/drawing/2014/main" id="{4B6A9ACA-1A35-4D56-B557-3E39AD46DB07}"/>
                </a:ext>
              </a:extLst>
            </p:cNvPr>
            <p:cNvSpPr/>
            <p:nvPr/>
          </p:nvSpPr>
          <p:spPr>
            <a:xfrm>
              <a:off x="3295841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716557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08733BA-FB7E-4EFA-9273-D97BE08650A6}"/>
              </a:ext>
            </a:extLst>
          </p:cNvPr>
          <p:cNvGrpSpPr/>
          <p:nvPr/>
        </p:nvGrpSpPr>
        <p:grpSpPr>
          <a:xfrm>
            <a:off x="1316567" y="1282383"/>
            <a:ext cx="6480241" cy="4293235"/>
            <a:chOff x="1611158" y="1476633"/>
            <a:chExt cx="5893831" cy="3904732"/>
          </a:xfrm>
        </p:grpSpPr>
        <p:sp>
          <p:nvSpPr>
            <p:cNvPr id="12" name="Parallelogram 11">
              <a:extLst>
                <a:ext uri="{FF2B5EF4-FFF2-40B4-BE49-F238E27FC236}">
                  <a16:creationId xmlns:a16="http://schemas.microsoft.com/office/drawing/2014/main" id="{2EA235FE-2138-4C48-8303-9EBAE28CFED5}"/>
                </a:ext>
              </a:extLst>
            </p:cNvPr>
            <p:cNvSpPr/>
            <p:nvPr/>
          </p:nvSpPr>
          <p:spPr>
            <a:xfrm flipH="1">
              <a:off x="1611158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Parallelogram 12">
              <a:extLst>
                <a:ext uri="{FF2B5EF4-FFF2-40B4-BE49-F238E27FC236}">
                  <a16:creationId xmlns:a16="http://schemas.microsoft.com/office/drawing/2014/main" id="{A229B89D-5031-4F4F-AEEF-E8A1CDAD73B1}"/>
                </a:ext>
              </a:extLst>
            </p:cNvPr>
            <p:cNvSpPr/>
            <p:nvPr/>
          </p:nvSpPr>
          <p:spPr>
            <a:xfrm flipH="1">
              <a:off x="332369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Parallelogram 13">
              <a:extLst>
                <a:ext uri="{FF2B5EF4-FFF2-40B4-BE49-F238E27FC236}">
                  <a16:creationId xmlns:a16="http://schemas.microsoft.com/office/drawing/2014/main" id="{AC879204-E238-4190-946B-412A71DC4296}"/>
                </a:ext>
              </a:extLst>
            </p:cNvPr>
            <p:cNvSpPr/>
            <p:nvPr/>
          </p:nvSpPr>
          <p:spPr>
            <a:xfrm flipH="1">
              <a:off x="4981735" y="1476633"/>
              <a:ext cx="2523254" cy="3904732"/>
            </a:xfrm>
            <a:prstGeom prst="parallelogram">
              <a:avLst>
                <a:gd name="adj" fmla="val 6695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F00D8846-597B-4195-9B2F-1C48DB7B741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7531" y="2269865"/>
            <a:ext cx="7116980" cy="2147636"/>
          </a:xfrm>
          <a:prstGeom prst="rect">
            <a:avLst/>
          </a:prstGeom>
        </p:spPr>
      </p:pic>
      <p:grpSp>
        <p:nvGrpSpPr>
          <p:cNvPr id="6" name="Group 5">
            <a:extLst>
              <a:ext uri="{FF2B5EF4-FFF2-40B4-BE49-F238E27FC236}">
                <a16:creationId xmlns:a16="http://schemas.microsoft.com/office/drawing/2014/main" id="{8F406A7A-4372-4E9E-89C1-D5203C798C8D}"/>
              </a:ext>
            </a:extLst>
          </p:cNvPr>
          <p:cNvGrpSpPr/>
          <p:nvPr/>
        </p:nvGrpSpPr>
        <p:grpSpPr>
          <a:xfrm>
            <a:off x="-127730" y="0"/>
            <a:ext cx="9399460" cy="230430"/>
            <a:chOff x="-172745" y="0"/>
            <a:chExt cx="9399460" cy="230430"/>
          </a:xfrm>
        </p:grpSpPr>
        <p:sp>
          <p:nvSpPr>
            <p:cNvPr id="20" name="Parallelogram 19">
              <a:extLst>
                <a:ext uri="{FF2B5EF4-FFF2-40B4-BE49-F238E27FC236}">
                  <a16:creationId xmlns:a16="http://schemas.microsoft.com/office/drawing/2014/main" id="{ED1D0F24-F56E-4F72-861D-C7F91EB5ABFD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Parallelogram 20">
              <a:extLst>
                <a:ext uri="{FF2B5EF4-FFF2-40B4-BE49-F238E27FC236}">
                  <a16:creationId xmlns:a16="http://schemas.microsoft.com/office/drawing/2014/main" id="{6243CFFB-28EB-42A0-AF4F-2F6045FA5F1F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" name="Parallelogram 17">
              <a:extLst>
                <a:ext uri="{FF2B5EF4-FFF2-40B4-BE49-F238E27FC236}">
                  <a16:creationId xmlns:a16="http://schemas.microsoft.com/office/drawing/2014/main" id="{206BA820-028D-4AFE-A8C1-DAD65677009D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8FE68E50-9407-4D78-B696-D40BB471D9FA}"/>
              </a:ext>
            </a:extLst>
          </p:cNvPr>
          <p:cNvGrpSpPr/>
          <p:nvPr/>
        </p:nvGrpSpPr>
        <p:grpSpPr>
          <a:xfrm>
            <a:off x="-127730" y="6628431"/>
            <a:ext cx="9399460" cy="230430"/>
            <a:chOff x="-172745" y="0"/>
            <a:chExt cx="9399460" cy="230430"/>
          </a:xfrm>
        </p:grpSpPr>
        <p:sp>
          <p:nvSpPr>
            <p:cNvPr id="31" name="Parallelogram 30">
              <a:extLst>
                <a:ext uri="{FF2B5EF4-FFF2-40B4-BE49-F238E27FC236}">
                  <a16:creationId xmlns:a16="http://schemas.microsoft.com/office/drawing/2014/main" id="{BF35DD5C-CF01-41EA-924C-F50A9350F825}"/>
                </a:ext>
              </a:extLst>
            </p:cNvPr>
            <p:cNvSpPr/>
            <p:nvPr/>
          </p:nvSpPr>
          <p:spPr>
            <a:xfrm flipH="1">
              <a:off x="602631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FBA93D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Parallelogram 31">
              <a:extLst>
                <a:ext uri="{FF2B5EF4-FFF2-40B4-BE49-F238E27FC236}">
                  <a16:creationId xmlns:a16="http://schemas.microsoft.com/office/drawing/2014/main" id="{83361FD6-8CC7-4CDE-B5BF-1119A2E14202}"/>
                </a:ext>
              </a:extLst>
            </p:cNvPr>
            <p:cNvSpPr/>
            <p:nvPr/>
          </p:nvSpPr>
          <p:spPr>
            <a:xfrm flipH="1">
              <a:off x="-17274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B9565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Parallelogram 32">
              <a:extLst>
                <a:ext uri="{FF2B5EF4-FFF2-40B4-BE49-F238E27FC236}">
                  <a16:creationId xmlns:a16="http://schemas.microsoft.com/office/drawing/2014/main" id="{63387F6C-7469-4A1C-9CE1-A0B478616759}"/>
                </a:ext>
              </a:extLst>
            </p:cNvPr>
            <p:cNvSpPr/>
            <p:nvPr/>
          </p:nvSpPr>
          <p:spPr>
            <a:xfrm flipH="1">
              <a:off x="2926785" y="0"/>
              <a:ext cx="3200400" cy="230430"/>
            </a:xfrm>
            <a:prstGeom prst="parallelogram">
              <a:avLst>
                <a:gd name="adj" fmla="val 43583"/>
              </a:avLst>
            </a:prstGeom>
            <a:solidFill>
              <a:srgbClr val="83A83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0728008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3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30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0" presetClass="exit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0" presetClass="exit" presetSubtype="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4500"/>
                            </p:stCondLst>
                            <p:childTnLst>
                              <p:par>
                                <p:cTn id="2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Custom 1">
      <a:dk1>
        <a:srgbClr val="000000"/>
      </a:dk1>
      <a:lt1>
        <a:srgbClr val="FFFFFF"/>
      </a:lt1>
      <a:dk2>
        <a:srgbClr val="5B4A42"/>
      </a:dk2>
      <a:lt2>
        <a:srgbClr val="FFFFFF"/>
      </a:lt2>
      <a:accent1>
        <a:srgbClr val="B95659"/>
      </a:accent1>
      <a:accent2>
        <a:srgbClr val="83A83F"/>
      </a:accent2>
      <a:accent3>
        <a:srgbClr val="FBA93D"/>
      </a:accent3>
      <a:accent4>
        <a:srgbClr val="00B0F0"/>
      </a:accent4>
      <a:accent5>
        <a:srgbClr val="6ABF4B"/>
      </a:accent5>
      <a:accent6>
        <a:srgbClr val="FFB71B"/>
      </a:accent6>
      <a:hlink>
        <a:srgbClr val="83A83F"/>
      </a:hlink>
      <a:folHlink>
        <a:srgbClr val="FBA93D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B95659"/>
        </a:solidFill>
      </a:spPr>
      <a:bodyPr wrap="square" rtlCol="0" anchor="ctr">
        <a:noAutofit/>
      </a:bodyPr>
      <a:lstStyle>
        <a:defPPr algn="ctr">
          <a:defRPr sz="2000" dirty="0">
            <a:solidFill>
              <a:srgbClr val="716557"/>
            </a:solidFill>
            <a:latin typeface="Arial" panose="020B0604020202020204" pitchFamily="34" charset="0"/>
            <a:cs typeface="Arial" panose="020B0604020202020204" pitchFamily="34" charset="0"/>
          </a:defRPr>
        </a:defPPr>
      </a:lst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17C5ECD5AE84588140775F5D9B6FC" ma:contentTypeVersion="9" ma:contentTypeDescription="Create a new document." ma:contentTypeScope="" ma:versionID="8ee0fe59cacb1f41a9e66ec0fc8b16cd">
  <xsd:schema xmlns:xsd="http://www.w3.org/2001/XMLSchema" xmlns:xs="http://www.w3.org/2001/XMLSchema" xmlns:p="http://schemas.microsoft.com/office/2006/metadata/properties" xmlns:ns2="fee82e44-1fa4-4144-8309-00fed2bf4198" xmlns:ns3="1a61c928-f5f6-4989-bd5d-cb8872a1b06d" targetNamespace="http://schemas.microsoft.com/office/2006/metadata/properties" ma:root="true" ma:fieldsID="6b8f5e0ab863febec4bdf2d0bf2c5ecf" ns2:_="" ns3:_="">
    <xsd:import namespace="fee82e44-1fa4-4144-8309-00fed2bf4198"/>
    <xsd:import namespace="1a61c928-f5f6-4989-bd5d-cb8872a1b06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ee82e44-1fa4-4144-8309-00fed2bf419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ObjectDetectorVersions" ma:index="1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a61c928-f5f6-4989-bd5d-cb8872a1b06d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3A81A373-84A0-4642-A7EA-B72C55C19AB4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84C82520-74FC-4D87-9CC7-77B5A98666D6}"/>
</file>

<file path=customXml/itemProps3.xml><?xml version="1.0" encoding="utf-8"?>
<ds:datastoreItem xmlns:ds="http://schemas.openxmlformats.org/officeDocument/2006/customXml" ds:itemID="{CDEA7322-0E1B-4429-8004-2F91618EB4A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1387</TotalTime>
  <Words>89</Words>
  <Application>Microsoft Macintosh PowerPoint</Application>
  <PresentationFormat>On-screen Show (4:3)</PresentationFormat>
  <Paragraphs>23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Arial Black</vt:lpstr>
      <vt:lpstr>Office Theme</vt:lpstr>
      <vt:lpstr>PowerPoint Presentation</vt:lpstr>
      <vt:lpstr>PowerPoint Presentation</vt:lpstr>
      <vt:lpstr>1. Translates Bible into heart language</vt:lpstr>
      <vt:lpstr>2. Manages accessibility to the Bible</vt:lpstr>
      <vt:lpstr>3. Refines and revises the translation</vt:lpstr>
      <vt:lpstr>4. Engages community in Scripture usage</vt:lpstr>
      <vt:lpstr>5. Shares COBT with others</vt:lpstr>
      <vt:lpstr>6. Owns generational revisions and updates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Owner</dc:creator>
  <cp:lastModifiedBy>Tammy Enns</cp:lastModifiedBy>
  <cp:revision>142</cp:revision>
  <dcterms:created xsi:type="dcterms:W3CDTF">2019-03-18T18:21:25Z</dcterms:created>
  <dcterms:modified xsi:type="dcterms:W3CDTF">2023-01-09T18:36:54Z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0x0101002F017C5ECD5AE84588140775F5D9B6FC</vt:lpwstr>
  </property>
</Properties>
</file>