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81" r:id="rId6"/>
    <p:sldId id="282" r:id="rId7"/>
    <p:sldId id="283" r:id="rId8"/>
    <p:sldId id="284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C6F9D-BB9E-4FC8-82AF-1EAB0656B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-45720" y="1878650"/>
            <a:ext cx="9235440" cy="483783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Statement of Faith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0427A-FA8D-4D6F-BEEE-EF28B635C870}"/>
              </a:ext>
            </a:extLst>
          </p:cNvPr>
          <p:cNvSpPr txBox="1"/>
          <p:nvPr/>
        </p:nvSpPr>
        <p:spPr>
          <a:xfrm>
            <a:off x="228599" y="2617116"/>
            <a:ext cx="3690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</a:t>
            </a: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tatement</a:t>
            </a:r>
            <a:b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of Faith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A16234FC-BAF0-4A27-8BE5-0BB21FF6BDEC}"/>
              </a:ext>
            </a:extLst>
          </p:cNvPr>
          <p:cNvSpPr/>
          <p:nvPr/>
        </p:nvSpPr>
        <p:spPr>
          <a:xfrm>
            <a:off x="3875312" y="2897835"/>
            <a:ext cx="762000" cy="762000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8BC46F-5498-40BF-BC1E-B65A5173AB67}"/>
              </a:ext>
            </a:extLst>
          </p:cNvPr>
          <p:cNvGrpSpPr/>
          <p:nvPr/>
        </p:nvGrpSpPr>
        <p:grpSpPr>
          <a:xfrm>
            <a:off x="4821819" y="2367865"/>
            <a:ext cx="3690257" cy="1821941"/>
            <a:chOff x="4821819" y="2478624"/>
            <a:chExt cx="3690257" cy="18219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1B2FC6-A5AC-48AF-8E14-B983FCC4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843" y="2478624"/>
              <a:ext cx="3500208" cy="105623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08ACD1-8A1F-4E56-B8B6-876EC811551F}"/>
                </a:ext>
              </a:extLst>
            </p:cNvPr>
            <p:cNvSpPr txBox="1"/>
            <p:nvPr/>
          </p:nvSpPr>
          <p:spPr>
            <a:xfrm>
              <a:off x="4821819" y="3592679"/>
              <a:ext cx="36902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Core Beliefs</a:t>
              </a:r>
              <a:endParaRPr lang="en-US" sz="4000" dirty="0">
                <a:solidFill>
                  <a:schemeClr val="accent2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D5FB04-A05B-4741-90BA-E3E4C48CBEE4}"/>
              </a:ext>
            </a:extLst>
          </p:cNvPr>
          <p:cNvGrpSpPr/>
          <p:nvPr/>
        </p:nvGrpSpPr>
        <p:grpSpPr>
          <a:xfrm>
            <a:off x="1333222" y="1073816"/>
            <a:ext cx="1481010" cy="1481010"/>
            <a:chOff x="1415141" y="1252249"/>
            <a:chExt cx="1481010" cy="14810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C5CFF-C70C-4D4E-AC53-ECC46CA27EFF}"/>
                </a:ext>
              </a:extLst>
            </p:cNvPr>
            <p:cNvSpPr/>
            <p:nvPr/>
          </p:nvSpPr>
          <p:spPr>
            <a:xfrm>
              <a:off x="1415141" y="1252249"/>
              <a:ext cx="1481010" cy="14810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091237-5966-4BC6-ABED-12AA60B2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26" y="1489557"/>
              <a:ext cx="810240" cy="102816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C6B0BD-2FCD-43CF-93BB-21C99F5DA435}"/>
              </a:ext>
            </a:extLst>
          </p:cNvPr>
          <p:cNvGrpSpPr/>
          <p:nvPr/>
        </p:nvGrpSpPr>
        <p:grpSpPr>
          <a:xfrm>
            <a:off x="5926442" y="4267767"/>
            <a:ext cx="1481010" cy="1481010"/>
            <a:chOff x="6008361" y="4280552"/>
            <a:chExt cx="1481010" cy="148101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60F47A-8707-4FDC-9D69-2A2BC2F071AA}"/>
                </a:ext>
              </a:extLst>
            </p:cNvPr>
            <p:cNvSpPr/>
            <p:nvPr/>
          </p:nvSpPr>
          <p:spPr>
            <a:xfrm>
              <a:off x="6008361" y="4280552"/>
              <a:ext cx="1481010" cy="14810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D18607-CA33-4C63-AB8B-CFCBC6CE4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787" y="4517790"/>
              <a:ext cx="1101590" cy="1050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00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9FEB7-171A-45B7-8DAE-8D77772A6112}"/>
              </a:ext>
            </a:extLst>
          </p:cNvPr>
          <p:cNvSpPr txBox="1"/>
          <p:nvPr/>
        </p:nvSpPr>
        <p:spPr>
          <a:xfrm>
            <a:off x="2726872" y="723075"/>
            <a:ext cx="3690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</a:t>
            </a: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tatement</a:t>
            </a:r>
            <a:b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of Faith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634793-F443-4E90-A96B-4067C8331509}"/>
              </a:ext>
            </a:extLst>
          </p:cNvPr>
          <p:cNvSpPr/>
          <p:nvPr/>
        </p:nvSpPr>
        <p:spPr>
          <a:xfrm>
            <a:off x="4038601" y="2133411"/>
            <a:ext cx="1066799" cy="72934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B7230-AAEB-4BC9-981D-606E7DB8CFD6}"/>
              </a:ext>
            </a:extLst>
          </p:cNvPr>
          <p:cNvSpPr txBox="1"/>
          <p:nvPr/>
        </p:nvSpPr>
        <p:spPr>
          <a:xfrm>
            <a:off x="1842407" y="2949651"/>
            <a:ext cx="5459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Beliefs</a:t>
            </a:r>
            <a:endParaRPr lang="en-US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A2ECC5-BD51-4A3F-9DFD-6A0E02BAB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r="14936"/>
          <a:stretch/>
        </p:blipFill>
        <p:spPr>
          <a:xfrm>
            <a:off x="3400549" y="3907405"/>
            <a:ext cx="2342902" cy="234079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1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4ACE8-F806-4EFB-B431-BDC77F73AB56}"/>
              </a:ext>
            </a:extLst>
          </p:cNvPr>
          <p:cNvSpPr txBox="1"/>
          <p:nvPr/>
        </p:nvSpPr>
        <p:spPr>
          <a:xfrm>
            <a:off x="95787" y="1449698"/>
            <a:ext cx="42190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Varied</a:t>
            </a:r>
            <a:b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non-primary beliefs are</a:t>
            </a:r>
            <a:b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OK</a:t>
            </a:r>
            <a:endParaRPr lang="en-US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45995B-A103-4CAA-99E3-A177B5CC3C85}"/>
              </a:ext>
            </a:extLst>
          </p:cNvPr>
          <p:cNvGrpSpPr/>
          <p:nvPr/>
        </p:nvGrpSpPr>
        <p:grpSpPr>
          <a:xfrm>
            <a:off x="5629706" y="1757475"/>
            <a:ext cx="1938991" cy="1938991"/>
            <a:chOff x="6193217" y="2790578"/>
            <a:chExt cx="1729312" cy="17293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6CC8A9-37E6-4179-A8F8-383BB3556A3A}"/>
                </a:ext>
              </a:extLst>
            </p:cNvPr>
            <p:cNvSpPr/>
            <p:nvPr/>
          </p:nvSpPr>
          <p:spPr>
            <a:xfrm>
              <a:off x="6193217" y="2790578"/>
              <a:ext cx="1729312" cy="17293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9C58A2-7DA3-4E5B-AA68-7C962F20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670" y="2969434"/>
              <a:ext cx="964406" cy="137160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3A6293-A1C2-49AB-8854-FAFA2D86F58E}"/>
                </a:ext>
              </a:extLst>
            </p:cNvPr>
            <p:cNvGrpSpPr/>
            <p:nvPr/>
          </p:nvGrpSpPr>
          <p:grpSpPr>
            <a:xfrm>
              <a:off x="6796814" y="3358700"/>
              <a:ext cx="522119" cy="859275"/>
              <a:chOff x="6868886" y="3487965"/>
              <a:chExt cx="422625" cy="6955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9B8DE2-7359-4111-B787-3213329727C6}"/>
                  </a:ext>
                </a:extLst>
              </p:cNvPr>
              <p:cNvSpPr/>
              <p:nvPr/>
            </p:nvSpPr>
            <p:spPr>
              <a:xfrm>
                <a:off x="6868886" y="3636725"/>
                <a:ext cx="422625" cy="1251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453118-0CF5-421B-A15B-20CA655A1390}"/>
                  </a:ext>
                </a:extLst>
              </p:cNvPr>
              <p:cNvSpPr/>
              <p:nvPr/>
            </p:nvSpPr>
            <p:spPr>
              <a:xfrm rot="5400000">
                <a:off x="6728612" y="3773178"/>
                <a:ext cx="695533" cy="1251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38DE0C-14A5-4107-B561-48B0F079FC41}"/>
              </a:ext>
            </a:extLst>
          </p:cNvPr>
          <p:cNvSpPr/>
          <p:nvPr/>
        </p:nvSpPr>
        <p:spPr>
          <a:xfrm>
            <a:off x="4415192" y="2231540"/>
            <a:ext cx="785688" cy="990861"/>
          </a:xfrm>
          <a:prstGeom prst="rightArrow">
            <a:avLst>
              <a:gd name="adj1" fmla="val 58789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0B57-3B93-4220-B547-7D606E289852}"/>
              </a:ext>
            </a:extLst>
          </p:cNvPr>
          <p:cNvSpPr txBox="1"/>
          <p:nvPr/>
        </p:nvSpPr>
        <p:spPr>
          <a:xfrm>
            <a:off x="4516218" y="3766228"/>
            <a:ext cx="4165966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Example: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baptism by immersion or by sprinkling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7BB7-92AE-4F16-9DC9-4A7C88F20850}"/>
              </a:ext>
            </a:extLst>
          </p:cNvPr>
          <p:cNvSpPr txBox="1"/>
          <p:nvPr/>
        </p:nvSpPr>
        <p:spPr>
          <a:xfrm>
            <a:off x="2726872" y="451796"/>
            <a:ext cx="3690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</a:t>
            </a: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tatement</a:t>
            </a:r>
            <a:b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of Faith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encourages: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0C8C-E996-4751-AF25-B760CBCD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-315" r="18575" b="315"/>
          <a:stretch/>
        </p:blipFill>
        <p:spPr>
          <a:xfrm>
            <a:off x="3098907" y="3025613"/>
            <a:ext cx="2946186" cy="2943161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3D645A-C6B0-474F-9464-3567C6966339}"/>
              </a:ext>
            </a:extLst>
          </p:cNvPr>
          <p:cNvSpPr/>
          <p:nvPr/>
        </p:nvSpPr>
        <p:spPr>
          <a:xfrm>
            <a:off x="476904" y="2843599"/>
            <a:ext cx="2249968" cy="2249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A5A433-661D-48B0-916B-E3E37CCF8325}"/>
              </a:ext>
            </a:extLst>
          </p:cNvPr>
          <p:cNvSpPr/>
          <p:nvPr/>
        </p:nvSpPr>
        <p:spPr>
          <a:xfrm>
            <a:off x="6045093" y="2296574"/>
            <a:ext cx="1451789" cy="14517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A03C3-343E-441C-BAB2-0D994F432EBE}"/>
              </a:ext>
            </a:extLst>
          </p:cNvPr>
          <p:cNvSpPr/>
          <p:nvPr/>
        </p:nvSpPr>
        <p:spPr>
          <a:xfrm>
            <a:off x="6326668" y="4065776"/>
            <a:ext cx="2340428" cy="23404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b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working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140260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395B21-3536-4410-85F4-81134D3748FC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51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183</cp:revision>
  <dcterms:created xsi:type="dcterms:W3CDTF">2019-03-18T18:21:25Z</dcterms:created>
  <dcterms:modified xsi:type="dcterms:W3CDTF">2021-08-11T18:53:27Z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