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64" r:id="rId6"/>
    <p:sldId id="297" r:id="rId7"/>
    <p:sldId id="295" r:id="rId8"/>
    <p:sldId id="296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5742" autoAdjust="0"/>
  </p:normalViewPr>
  <p:slideViewPr>
    <p:cSldViewPr snapToGrid="0">
      <p:cViewPr varScale="1">
        <p:scale>
          <a:sx n="138" d="100"/>
          <a:sy n="138" d="100"/>
        </p:scale>
        <p:origin x="14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7297A-2BB3-4D70-847D-2BA2EC9EB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" r="25483"/>
          <a:stretch/>
        </p:blipFill>
        <p:spPr>
          <a:xfrm>
            <a:off x="0" y="1909751"/>
            <a:ext cx="9144000" cy="471837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Software Tools for Translation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048ACFD-DA94-4651-9C8C-9EBAFCA50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20" y="776832"/>
            <a:ext cx="3793360" cy="1144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267AD8-E4BA-4556-80FE-1182BD563D97}"/>
              </a:ext>
            </a:extLst>
          </p:cNvPr>
          <p:cNvSpPr txBox="1"/>
          <p:nvPr/>
        </p:nvSpPr>
        <p:spPr>
          <a:xfrm>
            <a:off x="914400" y="2238797"/>
            <a:ext cx="73152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Technical Tools for Translators: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6C8D1-30BE-4218-ADBA-758F8FA34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0" y="3504726"/>
            <a:ext cx="3004458" cy="688294"/>
          </a:xfrm>
          <a:prstGeom prst="round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AA40A-1C29-465F-BA0D-411657644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86" y="4788492"/>
            <a:ext cx="2795814" cy="965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195D10-2035-4732-A96B-31AEB3F589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79" y="3152919"/>
            <a:ext cx="2793093" cy="13919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13B27-2720-4F90-A6FE-9E10FE1917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1665" y="4771903"/>
            <a:ext cx="3607315" cy="15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061DE9-0E93-D94D-82E2-CAB2E4823FA8}"/>
              </a:ext>
            </a:extLst>
          </p:cNvPr>
          <p:cNvGrpSpPr/>
          <p:nvPr/>
        </p:nvGrpSpPr>
        <p:grpSpPr>
          <a:xfrm>
            <a:off x="1052766" y="1734697"/>
            <a:ext cx="6855588" cy="3687698"/>
            <a:chOff x="1236846" y="1712075"/>
            <a:chExt cx="6855588" cy="36876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474607-D382-2C4B-B0B4-8DC02FF0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846" y="1712075"/>
              <a:ext cx="6855588" cy="3687698"/>
            </a:xfrm>
            <a:prstGeom prst="roundRect">
              <a:avLst>
                <a:gd name="adj" fmla="val 7262"/>
              </a:avLst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" name="Arrow: Left 6">
              <a:extLst>
                <a:ext uri="{FF2B5EF4-FFF2-40B4-BE49-F238E27FC236}">
                  <a16:creationId xmlns:a16="http://schemas.microsoft.com/office/drawing/2014/main" id="{69645834-4012-9C45-90A8-0C1CC7877D65}"/>
                </a:ext>
              </a:extLst>
            </p:cNvPr>
            <p:cNvSpPr/>
            <p:nvPr/>
          </p:nvSpPr>
          <p:spPr>
            <a:xfrm rot="16200000" flipH="1">
              <a:off x="5676392" y="2130975"/>
              <a:ext cx="537266" cy="622797"/>
            </a:xfrm>
            <a:prstGeom prst="leftArrow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75E8FF-11F6-7341-963C-9910A51B1C53}"/>
              </a:ext>
            </a:extLst>
          </p:cNvPr>
          <p:cNvSpPr txBox="1"/>
          <p:nvPr/>
        </p:nvSpPr>
        <p:spPr>
          <a:xfrm>
            <a:off x="822960" y="836717"/>
            <a:ext cx="73152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Technical Tools available at</a:t>
            </a:r>
            <a:endParaRPr lang="en-US" sz="28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6BB47-2F78-0A44-B165-504B8E87C965}"/>
              </a:ext>
            </a:extLst>
          </p:cNvPr>
          <p:cNvSpPr/>
          <p:nvPr/>
        </p:nvSpPr>
        <p:spPr>
          <a:xfrm>
            <a:off x="3026283" y="5699394"/>
            <a:ext cx="3401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Bibleineverylanguage.org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33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B82B1-BCB1-4193-B23D-2823530A6E4A}"/>
              </a:ext>
            </a:extLst>
          </p:cNvPr>
          <p:cNvSpPr txBox="1"/>
          <p:nvPr/>
        </p:nvSpPr>
        <p:spPr>
          <a:xfrm>
            <a:off x="165953" y="462636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2B10-85D4-4E0E-B4CE-49D561A5E619}"/>
              </a:ext>
            </a:extLst>
          </p:cNvPr>
          <p:cNvSpPr txBox="1"/>
          <p:nvPr/>
        </p:nvSpPr>
        <p:spPr>
          <a:xfrm>
            <a:off x="347887" y="3127141"/>
            <a:ext cx="2954668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Which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tool works best?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44613-AF37-44DE-B63B-D1AEB127073D}"/>
              </a:ext>
            </a:extLst>
          </p:cNvPr>
          <p:cNvSpPr txBox="1"/>
          <p:nvPr/>
        </p:nvSpPr>
        <p:spPr>
          <a:xfrm>
            <a:off x="5193185" y="665765"/>
            <a:ext cx="232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Consider: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5FBA92-6DF1-4E8E-831B-BC066E155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16" y="2944675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E173B-9F93-4F79-9C39-FE4FC3AFC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0" r="12330"/>
          <a:stretch/>
        </p:blipFill>
        <p:spPr>
          <a:xfrm>
            <a:off x="3848035" y="1370181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B5F8FD-BCAF-4325-B52D-549D4FCE41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 t="6047" r="6522" b="4900"/>
          <a:stretch/>
        </p:blipFill>
        <p:spPr>
          <a:xfrm>
            <a:off x="3778341" y="4519170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1E66A7-5F50-4067-B9D0-E0205B29F207}"/>
              </a:ext>
            </a:extLst>
          </p:cNvPr>
          <p:cNvSpPr txBox="1"/>
          <p:nvPr/>
        </p:nvSpPr>
        <p:spPr>
          <a:xfrm>
            <a:off x="4218149" y="3435448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 to</a:t>
            </a:r>
            <a:b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internet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866B1-FA9A-41C9-82F0-FF996FBAE649}"/>
              </a:ext>
            </a:extLst>
          </p:cNvPr>
          <p:cNvSpPr txBox="1"/>
          <p:nvPr/>
        </p:nvSpPr>
        <p:spPr>
          <a:xfrm>
            <a:off x="5619923" y="1860954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</a:t>
            </a:r>
            <a:b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laptops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6EFCBA-9C4F-436D-B04D-6B8927927E53}"/>
              </a:ext>
            </a:extLst>
          </p:cNvPr>
          <p:cNvSpPr txBox="1"/>
          <p:nvPr/>
        </p:nvSpPr>
        <p:spPr>
          <a:xfrm>
            <a:off x="5581137" y="5009943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literacy of translators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F7EC-87B8-4142-9484-6DDBC35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Resources</a:t>
            </a:r>
            <a:br>
              <a:rPr lang="en-US" dirty="0"/>
            </a:br>
            <a:r>
              <a:rPr lang="en-US" sz="2000" dirty="0"/>
              <a:t>Notes, Words, Questions, Topics</a:t>
            </a:r>
            <a:br>
              <a:rPr lang="en-US" sz="2000" dirty="0"/>
            </a:br>
            <a:r>
              <a:rPr lang="en-US" sz="2000" dirty="0"/>
              <a:t>available in: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D04FE0-1B0B-0647-979E-DF7BF5241F39}"/>
              </a:ext>
            </a:extLst>
          </p:cNvPr>
          <p:cNvGrpSpPr/>
          <p:nvPr/>
        </p:nvGrpSpPr>
        <p:grpSpPr>
          <a:xfrm>
            <a:off x="3820160" y="2602494"/>
            <a:ext cx="5119340" cy="3361426"/>
            <a:chOff x="1236846" y="1712075"/>
            <a:chExt cx="6855588" cy="36876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24530A-7836-3441-BB76-BE3F23A25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846" y="1712075"/>
              <a:ext cx="6855588" cy="3687698"/>
            </a:xfrm>
            <a:prstGeom prst="roundRect">
              <a:avLst>
                <a:gd name="adj" fmla="val 7262"/>
              </a:avLst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Arrow: Left 6">
              <a:extLst>
                <a:ext uri="{FF2B5EF4-FFF2-40B4-BE49-F238E27FC236}">
                  <a16:creationId xmlns:a16="http://schemas.microsoft.com/office/drawing/2014/main" id="{7605B4E0-6A86-6042-8B2D-B5C28EAF85CE}"/>
                </a:ext>
              </a:extLst>
            </p:cNvPr>
            <p:cNvSpPr/>
            <p:nvPr/>
          </p:nvSpPr>
          <p:spPr>
            <a:xfrm rot="16200000" flipH="1">
              <a:off x="5121699" y="2082120"/>
              <a:ext cx="537266" cy="622797"/>
            </a:xfrm>
            <a:prstGeom prst="leftArrow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3C058A-BD5F-1545-B625-EF5B30BFC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9" y="2431957"/>
            <a:ext cx="3260903" cy="1625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02687-BE64-0C42-9642-D4440F505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9" y="4308911"/>
            <a:ext cx="3532865" cy="12195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E9D1C5-42D3-FD45-8DF1-073BDC9EE7F3}"/>
              </a:ext>
            </a:extLst>
          </p:cNvPr>
          <p:cNvSpPr/>
          <p:nvPr/>
        </p:nvSpPr>
        <p:spPr>
          <a:xfrm>
            <a:off x="4599140" y="6056981"/>
            <a:ext cx="347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accent1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Bibleineverylanguage.org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 </a:t>
            </a:r>
            <a:endParaRPr 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7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2F766F-B797-4C21-949B-189CE6E2709C}"/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1482</TotalTime>
  <Words>57</Words>
  <Application>Microsoft Macintosh PowerPoint</Application>
  <PresentationFormat>On-screen Show (4:3)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Translation Resources Notes, Words, Questions, Topics available in: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Susan Quigley</cp:lastModifiedBy>
  <cp:revision>203</cp:revision>
  <dcterms:created xsi:type="dcterms:W3CDTF">2019-03-18T18:21:25Z</dcterms:created>
  <dcterms:modified xsi:type="dcterms:W3CDTF">2022-08-12T18:02:42Z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