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60" r:id="rId5"/>
    <p:sldId id="292" r:id="rId6"/>
    <p:sldId id="293" r:id="rId7"/>
    <p:sldId id="294" r:id="rId8"/>
    <p:sldId id="296" r:id="rId9"/>
    <p:sldId id="295" r:id="rId10"/>
    <p:sldId id="28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5659"/>
    <a:srgbClr val="FBA93D"/>
    <a:srgbClr val="83A83F"/>
    <a:srgbClr val="C3DD93"/>
    <a:srgbClr val="716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576" autoAdjust="0"/>
    <p:restoredTop sz="95417" autoAdjust="0"/>
  </p:normalViewPr>
  <p:slideViewPr>
    <p:cSldViewPr snapToGrid="0">
      <p:cViewPr varScale="1">
        <p:scale>
          <a:sx n="88" d="100"/>
          <a:sy n="88" d="100"/>
        </p:scale>
        <p:origin x="176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9B3C9-13A9-6540-8F68-9A544DD081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81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1DE455-C3B2-4198-9A37-51B8A6DADB8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0" r="7815"/>
          <a:stretch/>
        </p:blipFill>
        <p:spPr>
          <a:xfrm>
            <a:off x="0" y="1878358"/>
            <a:ext cx="9144000" cy="4859899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694CCB8-A161-4308-BC33-DD746CEBFA8D}"/>
              </a:ext>
            </a:extLst>
          </p:cNvPr>
          <p:cNvSpPr/>
          <p:nvPr/>
        </p:nvSpPr>
        <p:spPr>
          <a:xfrm>
            <a:off x="165253" y="763115"/>
            <a:ext cx="881350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Refinement and Revision Resources</a:t>
            </a:r>
          </a:p>
        </p:txBody>
      </p:sp>
    </p:spTree>
    <p:extLst>
      <p:ext uri="{BB962C8B-B14F-4D97-AF65-F5344CB8AC3E}">
        <p14:creationId xmlns:p14="http://schemas.microsoft.com/office/powerpoint/2010/main" val="21267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202B2F-1632-4B91-8092-B1C82784B313}"/>
              </a:ext>
            </a:extLst>
          </p:cNvPr>
          <p:cNvSpPr/>
          <p:nvPr/>
        </p:nvSpPr>
        <p:spPr>
          <a:xfrm>
            <a:off x="3755571" y="2324674"/>
            <a:ext cx="5388429" cy="24976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the 8 Steps of MAST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D1B243-5544-41F5-8F66-CA1878BAD8D9}"/>
              </a:ext>
            </a:extLst>
          </p:cNvPr>
          <p:cNvSpPr txBox="1"/>
          <p:nvPr/>
        </p:nvSpPr>
        <p:spPr>
          <a:xfrm>
            <a:off x="4681148" y="2727137"/>
            <a:ext cx="3940335" cy="169277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600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Refinement:</a:t>
            </a:r>
            <a:b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process that includes other Christians from</a:t>
            </a:r>
            <a:b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the language community </a:t>
            </a:r>
            <a:endParaRPr lang="en-US" sz="2600" dirty="0">
              <a:solidFill>
                <a:schemeClr val="tx2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09519F5-0D1B-4D1A-9CC3-F66BCC1503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18" t="1" r="48368" b="30239"/>
          <a:stretch/>
        </p:blipFill>
        <p:spPr>
          <a:xfrm>
            <a:off x="1153591" y="1878358"/>
            <a:ext cx="3396637" cy="3390329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431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0A7C64-9B50-4C56-91FF-E4A1C90EC3AB}"/>
              </a:ext>
            </a:extLst>
          </p:cNvPr>
          <p:cNvSpPr txBox="1"/>
          <p:nvPr/>
        </p:nvSpPr>
        <p:spPr>
          <a:xfrm>
            <a:off x="222750" y="345717"/>
            <a:ext cx="3451586" cy="650947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17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CBE7CC-7684-45E7-8E21-DEF6C8C1AB2C}"/>
              </a:ext>
            </a:extLst>
          </p:cNvPr>
          <p:cNvSpPr txBox="1"/>
          <p:nvPr/>
        </p:nvSpPr>
        <p:spPr>
          <a:xfrm>
            <a:off x="0" y="3259953"/>
            <a:ext cx="3897086" cy="107721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Why include others?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930D70-9464-4C14-8C05-31A1F09D535F}"/>
              </a:ext>
            </a:extLst>
          </p:cNvPr>
          <p:cNvSpPr/>
          <p:nvPr/>
        </p:nvSpPr>
        <p:spPr>
          <a:xfrm>
            <a:off x="3614666" y="617810"/>
            <a:ext cx="2052275" cy="2052275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</a:t>
            </a:r>
            <a:b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Scripture</a:t>
            </a:r>
            <a:b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1C5FCF-85A0-4273-B44D-B64A12138D41}"/>
              </a:ext>
            </a:extLst>
          </p:cNvPr>
          <p:cNvSpPr/>
          <p:nvPr/>
        </p:nvSpPr>
        <p:spPr>
          <a:xfrm>
            <a:off x="5872957" y="1643947"/>
            <a:ext cx="2551884" cy="2551884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Insight: how</a:t>
            </a:r>
            <a:b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community</a:t>
            </a:r>
            <a:b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understands</a:t>
            </a:r>
            <a:b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436799-AA1A-498D-B68E-41D7567B4CF9}"/>
              </a:ext>
            </a:extLst>
          </p:cNvPr>
          <p:cNvSpPr/>
          <p:nvPr/>
        </p:nvSpPr>
        <p:spPr>
          <a:xfrm>
            <a:off x="4119837" y="3894205"/>
            <a:ext cx="2345986" cy="2345986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b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relationships</a:t>
            </a:r>
            <a:b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b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ownership</a:t>
            </a:r>
          </a:p>
        </p:txBody>
      </p:sp>
    </p:spTree>
    <p:extLst>
      <p:ext uri="{BB962C8B-B14F-4D97-AF65-F5344CB8AC3E}">
        <p14:creationId xmlns:p14="http://schemas.microsoft.com/office/powerpoint/2010/main" val="289761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8371-9EFA-4EB0-A65F-96A12F78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Include Others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56539A-B522-49EA-80A3-E97DF4B22446}"/>
              </a:ext>
            </a:extLst>
          </p:cNvPr>
          <p:cNvSpPr/>
          <p:nvPr/>
        </p:nvSpPr>
        <p:spPr>
          <a:xfrm>
            <a:off x="1959429" y="2360201"/>
            <a:ext cx="7184571" cy="23160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B6E77-6463-44E1-BB63-073C2A6CEE31}"/>
              </a:ext>
            </a:extLst>
          </p:cNvPr>
          <p:cNvSpPr txBox="1"/>
          <p:nvPr/>
        </p:nvSpPr>
        <p:spPr>
          <a:xfrm>
            <a:off x="3691693" y="2691524"/>
            <a:ext cx="5157107" cy="165340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2575" marR="0" lvl="0" indent="-282575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Bible study/small group activity</a:t>
            </a:r>
          </a:p>
          <a:p>
            <a:pPr marL="282575" marR="0" lvl="0" indent="-282575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Sunday school class</a:t>
            </a:r>
          </a:p>
          <a:p>
            <a:pPr marL="282575" marR="0" lvl="0" indent="-282575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One-on-one in homes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76FC44-3EDA-4F9E-8825-7AA2248598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4" t="5480" r="13791" b="1128"/>
          <a:stretch/>
        </p:blipFill>
        <p:spPr>
          <a:xfrm>
            <a:off x="771537" y="2208184"/>
            <a:ext cx="2624956" cy="2620080"/>
          </a:xfrm>
          <a:prstGeom prst="ellipse">
            <a:avLst/>
          </a:prstGeom>
          <a:ln w="5715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816D60-E9AE-4EA5-858D-E90CCB8A1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" b="93"/>
          <a:stretch/>
        </p:blipFill>
        <p:spPr>
          <a:xfrm>
            <a:off x="771537" y="4569536"/>
            <a:ext cx="1905491" cy="1901952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4672EB-E377-4AC5-9295-2809A16B21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" b="93"/>
          <a:stretch/>
        </p:blipFill>
        <p:spPr>
          <a:xfrm>
            <a:off x="295201" y="869380"/>
            <a:ext cx="1901878" cy="1898345"/>
          </a:xfrm>
          <a:prstGeom prst="ellipse">
            <a:avLst/>
          </a:prstGeom>
          <a:ln w="57150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708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8371-9EFA-4EB0-A65F-96A12F78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Refinement Resources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56539A-B522-49EA-80A3-E97DF4B22446}"/>
              </a:ext>
            </a:extLst>
          </p:cNvPr>
          <p:cNvSpPr/>
          <p:nvPr/>
        </p:nvSpPr>
        <p:spPr>
          <a:xfrm>
            <a:off x="0" y="1828800"/>
            <a:ext cx="9144000" cy="3378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76FC44-3EDA-4F9E-8825-7AA224859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" b="93"/>
          <a:stretch/>
        </p:blipFill>
        <p:spPr>
          <a:xfrm>
            <a:off x="771537" y="2208184"/>
            <a:ext cx="2624956" cy="2620080"/>
          </a:xfrm>
          <a:prstGeom prst="ellipse">
            <a:avLst/>
          </a:prstGeom>
          <a:ln w="5715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22F27C-BF72-4BCB-8F42-2DAB36B5FE3B}"/>
              </a:ext>
            </a:extLst>
          </p:cNvPr>
          <p:cNvSpPr txBox="1"/>
          <p:nvPr/>
        </p:nvSpPr>
        <p:spPr>
          <a:xfrm>
            <a:off x="3918932" y="2181705"/>
            <a:ext cx="4702628" cy="267303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28600" marR="0" lvl="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Translation Topics</a:t>
            </a:r>
            <a:endParaRPr lang="en-US" sz="2600" dirty="0">
              <a:solidFill>
                <a:schemeClr val="tx2"/>
              </a:solidFill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 marR="0" lvl="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Translation Manual</a:t>
            </a:r>
            <a:endParaRPr lang="en-US" sz="2600" dirty="0">
              <a:solidFill>
                <a:schemeClr val="tx2"/>
              </a:solidFill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 marR="0" lvl="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Reviewer’s Guide</a:t>
            </a:r>
            <a:endParaRPr lang="en-US" sz="2600" dirty="0">
              <a:solidFill>
                <a:schemeClr val="tx2"/>
              </a:solidFill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 marR="0" lvl="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Greek Words for Translators and Bible Commentary</a:t>
            </a:r>
            <a:endParaRPr lang="en-US" sz="2600" dirty="0">
              <a:solidFill>
                <a:schemeClr val="tx2"/>
              </a:solidFill>
              <a:effectLst/>
              <a:latin typeface="Calibri" panose="020F050202020403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433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31402EF-0D31-402F-B246-504FF598A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473" y="1436914"/>
            <a:ext cx="5588877" cy="469378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C4FC28-4990-4575-A9D6-280075C27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" b="93"/>
          <a:stretch/>
        </p:blipFill>
        <p:spPr>
          <a:xfrm>
            <a:off x="771537" y="2208184"/>
            <a:ext cx="2624956" cy="2620080"/>
          </a:xfrm>
          <a:prstGeom prst="ellipse">
            <a:avLst/>
          </a:prstGeom>
          <a:ln w="5715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Title 18">
            <a:extLst>
              <a:ext uri="{FF2B5EF4-FFF2-40B4-BE49-F238E27FC236}">
                <a16:creationId xmlns:a16="http://schemas.microsoft.com/office/drawing/2014/main" id="{E2546651-8A70-4023-95A8-7D324597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Bibleineverylanguage.org</a:t>
            </a:r>
          </a:p>
        </p:txBody>
      </p:sp>
    </p:spTree>
    <p:extLst>
      <p:ext uri="{BB962C8B-B14F-4D97-AF65-F5344CB8AC3E}">
        <p14:creationId xmlns:p14="http://schemas.microsoft.com/office/powerpoint/2010/main" val="272407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80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17C5ECD5AE84588140775F5D9B6FC" ma:contentTypeVersion="6" ma:contentTypeDescription="Create a new document." ma:contentTypeScope="" ma:versionID="34ca4d5dec8541b93d160618231a9031">
  <xsd:schema xmlns:xsd="http://www.w3.org/2001/XMLSchema" xmlns:xs="http://www.w3.org/2001/XMLSchema" xmlns:p="http://schemas.microsoft.com/office/2006/metadata/properties" xmlns:ns2="fee82e44-1fa4-4144-8309-00fed2bf4198" xmlns:ns3="1a61c928-f5f6-4989-bd5d-cb8872a1b06d" targetNamespace="http://schemas.microsoft.com/office/2006/metadata/properties" ma:root="true" ma:fieldsID="ecbbf5f4c01f0a3496800e153c6dd9e6" ns2:_="" ns3:_="">
    <xsd:import namespace="fee82e44-1fa4-4144-8309-00fed2bf4198"/>
    <xsd:import namespace="1a61c928-f5f6-4989-bd5d-cb8872a1b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82e44-1fa4-4144-8309-00fed2bf4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1c928-f5f6-4989-bd5d-cb8872a1b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870300-B03F-45F7-9154-521D8C74684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19F4D0E-29A6-4709-8569-F08089F7555B}"/>
</file>

<file path=customXml/itemProps3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1687</TotalTime>
  <Words>86</Words>
  <Application>Microsoft Office PowerPoint</Application>
  <PresentationFormat>On-screen Show (4:3)</PresentationFormat>
  <Paragraphs>20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Calibri</vt:lpstr>
      <vt:lpstr>Office Theme</vt:lpstr>
      <vt:lpstr>PowerPoint Presentation</vt:lpstr>
      <vt:lpstr>After the 8 Steps of MAST</vt:lpstr>
      <vt:lpstr>PowerPoint Presentation</vt:lpstr>
      <vt:lpstr>How to Include Others</vt:lpstr>
      <vt:lpstr>Refinement Resources</vt:lpstr>
      <vt:lpstr>Bibleineverylanguage.org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195</cp:revision>
  <dcterms:created xsi:type="dcterms:W3CDTF">2019-03-18T18:21:25Z</dcterms:created>
  <dcterms:modified xsi:type="dcterms:W3CDTF">2021-08-19T18:20:10Z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0x0101002F017C5ECD5AE84588140775F5D9B6FC</vt:lpwstr>
  </property>
</Properties>
</file>