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0" r:id="rId5"/>
    <p:sldId id="264" r:id="rId6"/>
    <p:sldId id="292" r:id="rId7"/>
    <p:sldId id="293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EF6BCA-613E-44FE-811D-2342AF57AB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686" r="2613" b="5144"/>
          <a:stretch/>
        </p:blipFill>
        <p:spPr>
          <a:xfrm>
            <a:off x="0" y="1891242"/>
            <a:ext cx="9144000" cy="477532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Sharing COBT with Others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FC6535-4A43-42BD-A9B5-8A1516328F3F}"/>
              </a:ext>
            </a:extLst>
          </p:cNvPr>
          <p:cNvSpPr/>
          <p:nvPr/>
        </p:nvSpPr>
        <p:spPr>
          <a:xfrm>
            <a:off x="0" y="2979860"/>
            <a:ext cx="9144000" cy="12375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470163" y="4990850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Gospel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6" r="16286"/>
          <a:stretch/>
        </p:blipFill>
        <p:spPr>
          <a:xfrm>
            <a:off x="628650" y="2342159"/>
            <a:ext cx="2512196" cy="2512930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1B54F1-1F63-4ACD-ADC2-717D642AD0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9" r="21027"/>
          <a:stretch/>
        </p:blipFill>
        <p:spPr>
          <a:xfrm>
            <a:off x="6004693" y="2342929"/>
            <a:ext cx="2510657" cy="251139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0ED731-2494-4DBF-95CF-07F72A44F8DF}"/>
              </a:ext>
            </a:extLst>
          </p:cNvPr>
          <p:cNvSpPr txBox="1"/>
          <p:nvPr/>
        </p:nvSpPr>
        <p:spPr>
          <a:xfrm>
            <a:off x="6004693" y="4990850"/>
            <a:ext cx="2510657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Commands of Jesus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 Commission</a:t>
            </a:r>
            <a:br>
              <a:rPr lang="en-US" dirty="0"/>
            </a:br>
            <a:r>
              <a:rPr lang="en-US" dirty="0"/>
              <a:t>Includes Bible Translation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9CBBA-70D4-452E-A742-F901E30C171C}"/>
              </a:ext>
            </a:extLst>
          </p:cNvPr>
          <p:cNvSpPr txBox="1"/>
          <p:nvPr/>
        </p:nvSpPr>
        <p:spPr>
          <a:xfrm>
            <a:off x="629420" y="2998460"/>
            <a:ext cx="2510657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Romans</a:t>
            </a:r>
            <a:b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bg1"/>
                </a:solidFill>
                <a:effectLst>
                  <a:glow rad="266700">
                    <a:schemeClr val="tx2"/>
                  </a:glow>
                </a:effectLst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10:17</a:t>
            </a:r>
            <a:endParaRPr lang="en-US" sz="3600" b="1" dirty="0">
              <a:solidFill>
                <a:schemeClr val="bg1"/>
              </a:solidFill>
              <a:effectLst>
                <a:glow rad="266700">
                  <a:schemeClr val="tx2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BCCB7-6001-45A5-B57B-12E9F9E8B1BD}"/>
              </a:ext>
            </a:extLst>
          </p:cNvPr>
          <p:cNvSpPr txBox="1"/>
          <p:nvPr/>
        </p:nvSpPr>
        <p:spPr>
          <a:xfrm>
            <a:off x="1970314" y="3060015"/>
            <a:ext cx="520337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The Bible</a:t>
            </a:r>
            <a:b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</a:br>
            <a: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teaches: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70AA550-2428-465C-A5F3-7E828FD2C88E}"/>
              </a:ext>
            </a:extLst>
          </p:cNvPr>
          <p:cNvSpPr txBox="1"/>
          <p:nvPr/>
        </p:nvSpPr>
        <p:spPr>
          <a:xfrm>
            <a:off x="388442" y="345717"/>
            <a:ext cx="3451586" cy="650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17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5ACFB-1CF8-465F-B348-E7C23B39BC17}"/>
              </a:ext>
            </a:extLst>
          </p:cNvPr>
          <p:cNvSpPr txBox="1"/>
          <p:nvPr/>
        </p:nvSpPr>
        <p:spPr>
          <a:xfrm>
            <a:off x="165692" y="3259953"/>
            <a:ext cx="389708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Who lives</a:t>
            </a:r>
            <a:b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nearby?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2E87E-0A52-42A4-865C-E05697961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40" y="658684"/>
            <a:ext cx="3017972" cy="3017972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Callout: Up Arrow 14">
            <a:extLst>
              <a:ext uri="{FF2B5EF4-FFF2-40B4-BE49-F238E27FC236}">
                <a16:creationId xmlns:a16="http://schemas.microsoft.com/office/drawing/2014/main" id="{07B809C5-52F3-4385-90F7-A4D6BBB6A397}"/>
              </a:ext>
            </a:extLst>
          </p:cNvPr>
          <p:cNvSpPr/>
          <p:nvPr/>
        </p:nvSpPr>
        <p:spPr>
          <a:xfrm>
            <a:off x="4393566" y="3840494"/>
            <a:ext cx="3542120" cy="2397022"/>
          </a:xfrm>
          <a:prstGeom prst="upArrowCallout">
            <a:avLst>
              <a:gd name="adj1" fmla="val 18800"/>
              <a:gd name="adj2" fmla="val 9400"/>
              <a:gd name="adj3" fmla="val 13606"/>
              <a:gd name="adj4" fmla="val 86394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9EDE-0C51-41CA-895E-1D6AC7A2D099}"/>
              </a:ext>
            </a:extLst>
          </p:cNvPr>
          <p:cNvSpPr txBox="1"/>
          <p:nvPr/>
        </p:nvSpPr>
        <p:spPr>
          <a:xfrm>
            <a:off x="4437518" y="4314085"/>
            <a:ext cx="3454217" cy="179818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marL="228600" marR="0" lvl="0" indent="-2286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Scripture needs</a:t>
            </a:r>
            <a:endParaRPr lang="en-US" sz="24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How to help</a:t>
            </a:r>
            <a:endParaRPr lang="en-US" sz="24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Other needs in</a:t>
            </a:r>
            <a:b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the</a:t>
            </a:r>
            <a:r>
              <a:rPr lang="en-US" sz="2400" dirty="0">
                <a:solidFill>
                  <a:schemeClr val="tx2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region / country</a:t>
            </a:r>
            <a:endParaRPr lang="en-US" sz="24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onal Stripe 1">
            <a:extLst>
              <a:ext uri="{FF2B5EF4-FFF2-40B4-BE49-F238E27FC236}">
                <a16:creationId xmlns:a16="http://schemas.microsoft.com/office/drawing/2014/main" id="{F85B72BF-9AC3-4D20-96B5-B790068A1FC0}"/>
              </a:ext>
            </a:extLst>
          </p:cNvPr>
          <p:cNvSpPr/>
          <p:nvPr/>
        </p:nvSpPr>
        <p:spPr>
          <a:xfrm rot="16200000">
            <a:off x="326572" y="914398"/>
            <a:ext cx="5486399" cy="6139543"/>
          </a:xfrm>
          <a:prstGeom prst="diagStripe">
            <a:avLst>
              <a:gd name="adj" fmla="val 696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C95C1B-B635-45DB-905B-C1A011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Scripture Changes the Community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6EF6A-DC76-4272-B10B-CBD5CF0F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262415" y="1153011"/>
            <a:ext cx="1876563" cy="187711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2DF32-B88F-488A-82EB-44475D58E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t="10687" r="10701"/>
          <a:stretch/>
        </p:blipFill>
        <p:spPr>
          <a:xfrm>
            <a:off x="1561716" y="2316034"/>
            <a:ext cx="1876563" cy="187711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56E085-CC1F-4EF0-80EC-36064CD98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2861017" y="3479057"/>
            <a:ext cx="1876563" cy="187711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AF97A6-04F2-45D2-96EC-2D971362B0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2" r="16310" b="8142"/>
          <a:stretch/>
        </p:blipFill>
        <p:spPr>
          <a:xfrm>
            <a:off x="4160317" y="4642079"/>
            <a:ext cx="1876563" cy="1877111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24BBD0-EA61-44BC-9150-EB89BF4C5CFF}"/>
              </a:ext>
            </a:extLst>
          </p:cNvPr>
          <p:cNvSpPr txBox="1"/>
          <p:nvPr/>
        </p:nvSpPr>
        <p:spPr>
          <a:xfrm>
            <a:off x="3534523" y="2606750"/>
            <a:ext cx="4499133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Neighbors show love and support 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C9068-9017-42E2-8231-DD89FAF28675}"/>
              </a:ext>
            </a:extLst>
          </p:cNvPr>
          <p:cNvSpPr txBox="1"/>
          <p:nvPr/>
        </p:nvSpPr>
        <p:spPr>
          <a:xfrm>
            <a:off x="2222979" y="1627294"/>
            <a:ext cx="4963886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Opposition becomes saved witnesses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FC20E-D4A8-4858-AD57-5935FA14714F}"/>
              </a:ext>
            </a:extLst>
          </p:cNvPr>
          <p:cNvSpPr txBox="1"/>
          <p:nvPr/>
        </p:nvSpPr>
        <p:spPr>
          <a:xfrm>
            <a:off x="6236155" y="5195913"/>
            <a:ext cx="2907846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are baptized</a:t>
            </a:r>
            <a:b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join the church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45BA6D-54EE-4AAA-84FA-0DA0462A682F}"/>
              </a:ext>
            </a:extLst>
          </p:cNvPr>
          <p:cNvSpPr txBox="1"/>
          <p:nvPr/>
        </p:nvSpPr>
        <p:spPr>
          <a:xfrm>
            <a:off x="4763126" y="3872257"/>
            <a:ext cx="3625488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Translators risk their lives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7A42FA-C58F-4DED-A673-E4639B177DF1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1593</TotalTime>
  <Words>71</Words>
  <Application>Microsoft Office PowerPoint</Application>
  <PresentationFormat>On-screen Show (4:3)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Office Theme</vt:lpstr>
      <vt:lpstr>PowerPoint Presentation</vt:lpstr>
      <vt:lpstr>The Great Commission Includes Bible Translation</vt:lpstr>
      <vt:lpstr>PowerPoint Presentation</vt:lpstr>
      <vt:lpstr>Scripture Changes the Community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193</cp:revision>
  <dcterms:created xsi:type="dcterms:W3CDTF">2019-03-18T18:21:25Z</dcterms:created>
  <dcterms:modified xsi:type="dcterms:W3CDTF">2021-08-26T15:39:55Z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