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1"/>
  </p:notesMasterIdLst>
  <p:sldIdLst>
    <p:sldId id="311" r:id="rId6"/>
    <p:sldId id="264" r:id="rId7"/>
    <p:sldId id="295" r:id="rId8"/>
    <p:sldId id="308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30" autoAdjust="0"/>
    <p:restoredTop sz="95646" autoAdjust="0"/>
  </p:normalViewPr>
  <p:slideViewPr>
    <p:cSldViewPr snapToGrid="0">
      <p:cViewPr varScale="1">
        <p:scale>
          <a:sx n="72" d="100"/>
          <a:sy n="72" d="100"/>
        </p:scale>
        <p:origin x="88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65FC14CC-0343-4061-9434-F0C8AD39D6AD}"/>
    <pc:docChg chg="modSld">
      <pc:chgData name="Deborah Shaw" userId="S::deborah_shaw@wycliffeassociates.org::79bf7848-a030-4096-934a-3abbfde4984a" providerId="AD" clId="Web-{65FC14CC-0343-4061-9434-F0C8AD39D6AD}" dt="2023-12-16T18:20:18.231" v="3" actId="20577"/>
      <pc:docMkLst>
        <pc:docMk/>
      </pc:docMkLst>
      <pc:sldChg chg="modSp">
        <pc:chgData name="Deborah Shaw" userId="S::deborah_shaw@wycliffeassociates.org::79bf7848-a030-4096-934a-3abbfde4984a" providerId="AD" clId="Web-{65FC14CC-0343-4061-9434-F0C8AD39D6AD}" dt="2023-12-16T18:20:18.231" v="3" actId="20577"/>
        <pc:sldMkLst>
          <pc:docMk/>
          <pc:sldMk cId="4156588459" sldId="295"/>
        </pc:sldMkLst>
        <pc:spChg chg="mod">
          <ac:chgData name="Deborah Shaw" userId="S::deborah_shaw@wycliffeassociates.org::79bf7848-a030-4096-934a-3abbfde4984a" providerId="AD" clId="Web-{65FC14CC-0343-4061-9434-F0C8AD39D6AD}" dt="2023-12-16T18:20:18.231" v="3" actId="20577"/>
          <ac:spMkLst>
            <pc:docMk/>
            <pc:sldMk cId="4156588459" sldId="295"/>
            <ac:spMk id="13" creationId="{A48DB39A-6F21-E05A-DD0C-4A15B53766B5}"/>
          </ac:spMkLst>
        </pc:spChg>
      </pc:sldChg>
    </pc:docChg>
  </pc:docChgLst>
  <pc:docChgLst>
    <pc:chgData name="Deborah Shaw" userId="S::deborah_shaw@wycliffeassociates.org::79bf7848-a030-4096-934a-3abbfde4984a" providerId="AD" clId="Web-{0B526551-51A0-7B79-2626-F6EA608E2D2B}"/>
    <pc:docChg chg="addSld addMainMaster">
      <pc:chgData name="Deborah Shaw" userId="S::deborah_shaw@wycliffeassociates.org::79bf7848-a030-4096-934a-3abbfde4984a" providerId="AD" clId="Web-{0B526551-51A0-7B79-2626-F6EA608E2D2B}" dt="2023-12-19T04:47:46.891" v="0"/>
      <pc:docMkLst>
        <pc:docMk/>
      </pc:docMkLst>
      <pc:sldChg chg="add">
        <pc:chgData name="Deborah Shaw" userId="S::deborah_shaw@wycliffeassociates.org::79bf7848-a030-4096-934a-3abbfde4984a" providerId="AD" clId="Web-{0B526551-51A0-7B79-2626-F6EA608E2D2B}" dt="2023-12-19T04:47:46.891" v="0"/>
        <pc:sldMkLst>
          <pc:docMk/>
          <pc:sldMk cId="3629754069" sldId="311"/>
        </pc:sldMkLst>
      </pc:sldChg>
      <pc:sldMasterChg chg="add addSldLayout">
        <pc:chgData name="Deborah Shaw" userId="S::deborah_shaw@wycliffeassociates.org::79bf7848-a030-4096-934a-3abbfde4984a" providerId="AD" clId="Web-{0B526551-51A0-7B79-2626-F6EA608E2D2B}" dt="2023-12-19T04:47:46.891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0B526551-51A0-7B79-2626-F6EA608E2D2B}" dt="2023-12-19T04:47:46.891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Tina Slack" userId="S::tina_slack@wycliffeassociates.org::44bf6d8f-8440-4ec5-a765-802fe99ab0c9" providerId="AD" clId="Web-{4C32E97E-3774-E176-B28D-854D12FBC1B5}"/>
    <pc:docChg chg="modSld">
      <pc:chgData name="Tina Slack" userId="S::tina_slack@wycliffeassociates.org::44bf6d8f-8440-4ec5-a765-802fe99ab0c9" providerId="AD" clId="Web-{4C32E97E-3774-E176-B28D-854D12FBC1B5}" dt="2023-09-02T20:42:00.976" v="5" actId="20577"/>
      <pc:docMkLst>
        <pc:docMk/>
      </pc:docMkLst>
      <pc:sldChg chg="modSp">
        <pc:chgData name="Tina Slack" userId="S::tina_slack@wycliffeassociates.org::44bf6d8f-8440-4ec5-a765-802fe99ab0c9" providerId="AD" clId="Web-{4C32E97E-3774-E176-B28D-854D12FBC1B5}" dt="2023-09-02T20:42:00.976" v="5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4C32E97E-3774-E176-B28D-854D12FBC1B5}" dt="2023-09-02T20:42:00.976" v="5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  <pc:docChgLst>
    <pc:chgData name="Deborah Shaw" userId="79bf7848-a030-4096-934a-3abbfde4984a" providerId="ADAL" clId="{D4CA8091-26DB-42CA-81C3-E2950E9A8132}"/>
    <pc:docChg chg="custSel delSld modSld">
      <pc:chgData name="Deborah Shaw" userId="79bf7848-a030-4096-934a-3abbfde4984a" providerId="ADAL" clId="{D4CA8091-26DB-42CA-81C3-E2950E9A8132}" dt="2023-12-21T04:38:45.608" v="12" actId="2696"/>
      <pc:docMkLst>
        <pc:docMk/>
      </pc:docMkLst>
      <pc:sldChg chg="delSp modSp del mod">
        <pc:chgData name="Deborah Shaw" userId="79bf7848-a030-4096-934a-3abbfde4984a" providerId="ADAL" clId="{D4CA8091-26DB-42CA-81C3-E2950E9A8132}" dt="2023-12-21T04:38:45.608" v="12" actId="2696"/>
        <pc:sldMkLst>
          <pc:docMk/>
          <pc:sldMk cId="2126766571" sldId="260"/>
        </pc:sldMkLst>
        <pc:spChg chg="del mod">
          <ac:chgData name="Deborah Shaw" userId="79bf7848-a030-4096-934a-3abbfde4984a" providerId="ADAL" clId="{D4CA8091-26DB-42CA-81C3-E2950E9A8132}" dt="2023-12-21T04:35:01.791" v="5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D4CA8091-26DB-42CA-81C3-E2950E9A8132}" dt="2023-12-21T04:34:43.763" v="1" actId="21"/>
          <ac:picMkLst>
            <pc:docMk/>
            <pc:sldMk cId="2126766571" sldId="260"/>
            <ac:picMk id="7" creationId="{5C7C6F9D-BB9E-4FC8-82AF-1EAB0656BA59}"/>
          </ac:picMkLst>
        </pc:picChg>
      </pc:sldChg>
      <pc:sldChg chg="del">
        <pc:chgData name="Deborah Shaw" userId="79bf7848-a030-4096-934a-3abbfde4984a" providerId="ADAL" clId="{D4CA8091-26DB-42CA-81C3-E2950E9A8132}" dt="2023-12-21T04:34:38.798" v="0" actId="2696"/>
        <pc:sldMkLst>
          <pc:docMk/>
          <pc:sldMk cId="3829610916" sldId="310"/>
        </pc:sldMkLst>
      </pc:sldChg>
      <pc:sldChg chg="delSp modSp mod">
        <pc:chgData name="Deborah Shaw" userId="79bf7848-a030-4096-934a-3abbfde4984a" providerId="ADAL" clId="{D4CA8091-26DB-42CA-81C3-E2950E9A8132}" dt="2023-12-21T04:35:30.307" v="11" actId="5793"/>
        <pc:sldMkLst>
          <pc:docMk/>
          <pc:sldMk cId="3629754069" sldId="311"/>
        </pc:sldMkLst>
        <pc:spChg chg="mod">
          <ac:chgData name="Deborah Shaw" userId="79bf7848-a030-4096-934a-3abbfde4984a" providerId="ADAL" clId="{D4CA8091-26DB-42CA-81C3-E2950E9A8132}" dt="2023-12-21T04:35:30.307" v="11" actId="5793"/>
          <ac:spMkLst>
            <pc:docMk/>
            <pc:sldMk cId="3629754069" sldId="311"/>
            <ac:spMk id="3" creationId="{117E80A5-0A88-072D-D373-1B79DB1B2DCA}"/>
          </ac:spMkLst>
        </pc:spChg>
        <pc:spChg chg="mod">
          <ac:chgData name="Deborah Shaw" userId="79bf7848-a030-4096-934a-3abbfde4984a" providerId="ADAL" clId="{D4CA8091-26DB-42CA-81C3-E2950E9A8132}" dt="2023-12-21T04:35:15.343" v="8" actId="1076"/>
          <ac:spMkLst>
            <pc:docMk/>
            <pc:sldMk cId="3629754069" sldId="311"/>
            <ac:spMk id="7" creationId="{6D1C5468-2E27-9AF9-E8A7-9D00C2F6695F}"/>
          </ac:spMkLst>
        </pc:spChg>
        <pc:spChg chg="del">
          <ac:chgData name="Deborah Shaw" userId="79bf7848-a030-4096-934a-3abbfde4984a" providerId="ADAL" clId="{D4CA8091-26DB-42CA-81C3-E2950E9A8132}" dt="2023-12-21T04:35:11.136" v="7" actId="21"/>
          <ac:spMkLst>
            <pc:docMk/>
            <pc:sldMk cId="3629754069" sldId="311"/>
            <ac:spMk id="9" creationId="{EA4776F2-8249-1257-551D-80D9CD0F0596}"/>
          </ac:spMkLst>
        </pc:spChg>
        <pc:picChg chg="mod">
          <ac:chgData name="Deborah Shaw" userId="79bf7848-a030-4096-934a-3abbfde4984a" providerId="ADAL" clId="{D4CA8091-26DB-42CA-81C3-E2950E9A8132}" dt="2023-12-21T04:34:51.007" v="2" actId="14826"/>
          <ac:picMkLst>
            <pc:docMk/>
            <pc:sldMk cId="3629754069" sldId="311"/>
            <ac:picMk id="6" creationId="{4B1342BB-B465-1A3D-28BC-F5045ABD0A0E}"/>
          </ac:picMkLst>
        </pc:picChg>
      </pc:sldChg>
    </pc:docChg>
  </pc:docChgLst>
  <pc:docChgLst>
    <pc:chgData name="Mary Stout" userId="S::mary_stout@wycliffeassociates.org::aa3233c2-3252-4841-9088-85efb7bdb5d2" providerId="AD" clId="Web-{FC39D8C0-1633-4EC6-B210-0847EC371EC2}"/>
    <pc:docChg chg="modSld">
      <pc:chgData name="Mary Stout" userId="S::mary_stout@wycliffeassociates.org::aa3233c2-3252-4841-9088-85efb7bdb5d2" providerId="AD" clId="Web-{FC39D8C0-1633-4EC6-B210-0847EC371EC2}" dt="2023-12-15T00:14:26.041" v="2"/>
      <pc:docMkLst>
        <pc:docMk/>
      </pc:docMkLst>
      <pc:sldChg chg="delAnim">
        <pc:chgData name="Mary Stout" userId="S::mary_stout@wycliffeassociates.org::aa3233c2-3252-4841-9088-85efb7bdb5d2" providerId="AD" clId="Web-{FC39D8C0-1633-4EC6-B210-0847EC371EC2}" dt="2023-12-15T00:14:26.041" v="2"/>
        <pc:sldMkLst>
          <pc:docMk/>
          <pc:sldMk cId="3709445605" sldId="264"/>
        </pc:sldMkLst>
      </pc:sldChg>
    </pc:docChg>
  </pc:docChgLst>
  <pc:docChgLst>
    <pc:chgData name="Tina Slack" userId="S::tina_slack@wycliffeassociates.org::44bf6d8f-8440-4ec5-a765-802fe99ab0c9" providerId="AD" clId="Web-{F3511740-C5E5-ADEE-0F07-A421D78A8217}"/>
    <pc:docChg chg="modSld">
      <pc:chgData name="Tina Slack" userId="S::tina_slack@wycliffeassociates.org::44bf6d8f-8440-4ec5-a765-802fe99ab0c9" providerId="AD" clId="Web-{F3511740-C5E5-ADEE-0F07-A421D78A8217}" dt="2023-09-02T09:10:21.234" v="11" actId="20577"/>
      <pc:docMkLst>
        <pc:docMk/>
      </pc:docMkLst>
      <pc:sldChg chg="modSp">
        <pc:chgData name="Tina Slack" userId="S::tina_slack@wycliffeassociates.org::44bf6d8f-8440-4ec5-a765-802fe99ab0c9" providerId="AD" clId="Web-{F3511740-C5E5-ADEE-0F07-A421D78A8217}" dt="2023-09-02T09:10:21.234" v="11" actId="20577"/>
        <pc:sldMkLst>
          <pc:docMk/>
          <pc:sldMk cId="3361304108" sldId="308"/>
        </pc:sldMkLst>
        <pc:spChg chg="mod">
          <ac:chgData name="Tina Slack" userId="S::tina_slack@wycliffeassociates.org::44bf6d8f-8440-4ec5-a765-802fe99ab0c9" providerId="AD" clId="Web-{F3511740-C5E5-ADEE-0F07-A421D78A8217}" dt="2023-09-02T09:10:21.234" v="11" actId="20577"/>
          <ac:spMkLst>
            <pc:docMk/>
            <pc:sldMk cId="3361304108" sldId="308"/>
            <ac:spMk id="2" creationId="{2D1B7D0F-8C98-142C-E49E-8E0F238EBC9F}"/>
          </ac:spMkLst>
        </pc:spChg>
      </pc:sldChg>
    </pc:docChg>
  </pc:docChgLst>
  <pc:docChgLst>
    <pc:chgData clId="Web-{58ED30DB-5350-2224-6335-A55C51A07C81}"/>
    <pc:docChg chg="addSld">
      <pc:chgData name="" userId="" providerId="" clId="Web-{58ED30DB-5350-2224-6335-A55C51A07C81}" dt="2023-12-17T22:08:04.245" v="0"/>
      <pc:docMkLst>
        <pc:docMk/>
      </pc:docMkLst>
      <pc:sldChg chg="add">
        <pc:chgData name="" userId="" providerId="" clId="Web-{58ED30DB-5350-2224-6335-A55C51A07C81}" dt="2023-12-17T22:08:04.245" v="0"/>
        <pc:sldMkLst>
          <pc:docMk/>
          <pc:sldMk cId="3829610916" sldId="310"/>
        </pc:sldMkLst>
      </pc:sldChg>
    </pc:docChg>
  </pc:docChgLst>
  <pc:docChgLst>
    <pc:chgData name="Deborah Shaw" userId="S::deborah_shaw@wycliffeassociates.org::79bf7848-a030-4096-934a-3abbfde4984a" providerId="AD" clId="Web-{A0D8680E-EDF1-4386-9BC5-9D51E706C85E}"/>
    <pc:docChg chg="modSld">
      <pc:chgData name="Deborah Shaw" userId="S::deborah_shaw@wycliffeassociates.org::79bf7848-a030-4096-934a-3abbfde4984a" providerId="AD" clId="Web-{A0D8680E-EDF1-4386-9BC5-9D51E706C85E}" dt="2023-10-25T21:15:14.935" v="36"/>
      <pc:docMkLst>
        <pc:docMk/>
      </pc:docMkLst>
      <pc:sldChg chg="addSp delSp modSp">
        <pc:chgData name="Deborah Shaw" userId="S::deborah_shaw@wycliffeassociates.org::79bf7848-a030-4096-934a-3abbfde4984a" providerId="AD" clId="Web-{A0D8680E-EDF1-4386-9BC5-9D51E706C85E}" dt="2023-10-25T21:15:14.935" v="36"/>
        <pc:sldMkLst>
          <pc:docMk/>
          <pc:sldMk cId="3361304108" sldId="308"/>
        </pc:sldMkLst>
        <pc:spChg chg="mod">
          <ac:chgData name="Deborah Shaw" userId="S::deborah_shaw@wycliffeassociates.org::79bf7848-a030-4096-934a-3abbfde4984a" providerId="AD" clId="Web-{A0D8680E-EDF1-4386-9BC5-9D51E706C85E}" dt="2023-10-25T19:41:16.104" v="11" actId="20577"/>
          <ac:spMkLst>
            <pc:docMk/>
            <pc:sldMk cId="3361304108" sldId="308"/>
            <ac:spMk id="2" creationId="{2D1B7D0F-8C98-142C-E49E-8E0F238EBC9F}"/>
          </ac:spMkLst>
        </pc:spChg>
        <pc:spChg chg="add del mod">
          <ac:chgData name="Deborah Shaw" userId="S::deborah_shaw@wycliffeassociates.org::79bf7848-a030-4096-934a-3abbfde4984a" providerId="AD" clId="Web-{A0D8680E-EDF1-4386-9BC5-9D51E706C85E}" dt="2023-10-25T21:15:14.935" v="36"/>
          <ac:spMkLst>
            <pc:docMk/>
            <pc:sldMk cId="3361304108" sldId="308"/>
            <ac:spMk id="5" creationId="{D1DB4852-1708-AABE-8245-2A825264CDD9}"/>
          </ac:spMkLst>
        </pc:spChg>
        <pc:picChg chg="add mod modCrop">
          <ac:chgData name="Deborah Shaw" userId="S::deborah_shaw@wycliffeassociates.org::79bf7848-a030-4096-934a-3abbfde4984a" providerId="AD" clId="Web-{A0D8680E-EDF1-4386-9BC5-9D51E706C85E}" dt="2023-10-25T19:42:19.106" v="14"/>
          <ac:picMkLst>
            <pc:docMk/>
            <pc:sldMk cId="3361304108" sldId="308"/>
            <ac:picMk id="3" creationId="{ABA85044-877B-7CF5-7E42-0E9C0514FCF8}"/>
          </ac:picMkLst>
        </pc:picChg>
        <pc:cxnChg chg="add del mod">
          <ac:chgData name="Deborah Shaw" userId="S::deborah_shaw@wycliffeassociates.org::79bf7848-a030-4096-934a-3abbfde4984a" providerId="AD" clId="Web-{A0D8680E-EDF1-4386-9BC5-9D51E706C85E}" dt="2023-10-25T21:14:02.683" v="26"/>
          <ac:cxnSpMkLst>
            <pc:docMk/>
            <pc:sldMk cId="3361304108" sldId="308"/>
            <ac:cxnSpMk id="4" creationId="{D6885CE8-D89E-447A-6509-42F6D226BB18}"/>
          </ac:cxnSpMkLst>
        </pc:cxnChg>
      </pc:sldChg>
    </pc:docChg>
  </pc:docChgLst>
  <pc:docChgLst>
    <pc:chgData name="Tina Slack" userId="5020e05b7d920362" providerId="LiveId" clId="{F0DE6C9B-4586-4DF6-B373-EE2D1F0E51DD}"/>
    <pc:docChg chg="undo custSel addSld delSld modSld sldOrd">
      <pc:chgData name="Tina Slack" userId="5020e05b7d920362" providerId="LiveId" clId="{F0DE6C9B-4586-4DF6-B373-EE2D1F0E51DD}" dt="2023-09-02T01:46:59.793" v="406" actId="20577"/>
      <pc:docMkLst>
        <pc:docMk/>
      </pc:docMkLst>
      <pc:sldChg chg="del">
        <pc:chgData name="Tina Slack" userId="5020e05b7d920362" providerId="LiveId" clId="{F0DE6C9B-4586-4DF6-B373-EE2D1F0E51DD}" dt="2023-08-24T14:00:34.100" v="0" actId="2696"/>
        <pc:sldMkLst>
          <pc:docMk/>
          <pc:sldMk cId="3072800876" sldId="280"/>
        </pc:sldMkLst>
      </pc:sldChg>
      <pc:sldChg chg="add del">
        <pc:chgData name="Tina Slack" userId="5020e05b7d920362" providerId="LiveId" clId="{F0DE6C9B-4586-4DF6-B373-EE2D1F0E51DD}" dt="2023-08-24T17:39:30.657" v="347" actId="2696"/>
        <pc:sldMkLst>
          <pc:docMk/>
          <pc:sldMk cId="1984317692" sldId="292"/>
        </pc:sldMkLst>
      </pc:sldChg>
      <pc:sldChg chg="del">
        <pc:chgData name="Tina Slack" userId="5020e05b7d920362" providerId="LiveId" clId="{F0DE6C9B-4586-4DF6-B373-EE2D1F0E51DD}" dt="2023-08-24T16:47:06.277" v="1" actId="2696"/>
        <pc:sldMkLst>
          <pc:docMk/>
          <pc:sldMk cId="145680934" sldId="294"/>
        </pc:sldMkLst>
      </pc:sldChg>
      <pc:sldChg chg="addSp delSp modSp mod modAnim">
        <pc:chgData name="Tina Slack" userId="5020e05b7d920362" providerId="LiveId" clId="{F0DE6C9B-4586-4DF6-B373-EE2D1F0E51DD}" dt="2023-08-24T17:23:45.003" v="341" actId="1076"/>
        <pc:sldMkLst>
          <pc:docMk/>
          <pc:sldMk cId="4156588459" sldId="295"/>
        </pc:sldMkLst>
        <pc:spChg chg="add mod">
          <ac:chgData name="Tina Slack" userId="5020e05b7d920362" providerId="LiveId" clId="{F0DE6C9B-4586-4DF6-B373-EE2D1F0E51DD}" dt="2023-08-24T17:14:18.042" v="102" actId="20577"/>
          <ac:spMkLst>
            <pc:docMk/>
            <pc:sldMk cId="4156588459" sldId="295"/>
            <ac:spMk id="2" creationId="{F94721E5-D890-4F28-F082-2FF68984A182}"/>
          </ac:spMkLst>
        </pc:spChg>
        <pc:spChg chg="add mod">
          <ac:chgData name="Tina Slack" userId="5020e05b7d920362" providerId="LiveId" clId="{F0DE6C9B-4586-4DF6-B373-EE2D1F0E51DD}" dt="2023-08-24T17:16:49.517" v="116" actId="1076"/>
          <ac:spMkLst>
            <pc:docMk/>
            <pc:sldMk cId="4156588459" sldId="295"/>
            <ac:spMk id="4" creationId="{38C077CC-9536-DB38-EE20-DAB070EE5AC6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5" creationId="{F1ED5599-9BB4-1F97-5AE4-55E5725E65FF}"/>
          </ac:spMkLst>
        </pc:spChg>
        <pc:spChg chg="del mod">
          <ac:chgData name="Tina Slack" userId="5020e05b7d920362" providerId="LiveId" clId="{F0DE6C9B-4586-4DF6-B373-EE2D1F0E51DD}" dt="2023-08-24T17:16:16.628" v="106" actId="478"/>
          <ac:spMkLst>
            <pc:docMk/>
            <pc:sldMk cId="4156588459" sldId="295"/>
            <ac:spMk id="6" creationId="{F1D487FB-FD89-4880-9F1E-823CEFE6BAF7}"/>
          </ac:spMkLst>
        </pc:spChg>
        <pc:spChg chg="mod">
          <ac:chgData name="Tina Slack" userId="5020e05b7d920362" providerId="LiveId" clId="{F0DE6C9B-4586-4DF6-B373-EE2D1F0E51DD}" dt="2023-08-24T17:13:43.606" v="81" actId="20577"/>
          <ac:spMkLst>
            <pc:docMk/>
            <pc:sldMk cId="4156588459" sldId="295"/>
            <ac:spMk id="7" creationId="{E448AFEB-E044-4CBA-909F-884F5AF63878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8" creationId="{B4CFC379-0711-8002-9E95-C5ADC27EE4DF}"/>
          </ac:spMkLst>
        </pc:spChg>
        <pc:spChg chg="del mod">
          <ac:chgData name="Tina Slack" userId="5020e05b7d920362" providerId="LiveId" clId="{F0DE6C9B-4586-4DF6-B373-EE2D1F0E51DD}" dt="2023-08-24T17:18:04.197" v="122" actId="478"/>
          <ac:spMkLst>
            <pc:docMk/>
            <pc:sldMk cId="4156588459" sldId="295"/>
            <ac:spMk id="9" creationId="{1DD9BA44-719B-139C-2ED0-25C5772CD166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0" creationId="{C211C810-3E6B-6FA3-FA8B-B696993BF0D1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1" creationId="{3BD3C671-74E7-0D14-73F0-581174C72E5F}"/>
          </ac:spMkLst>
        </pc:spChg>
        <pc:spChg chg="add mod">
          <ac:chgData name="Tina Slack" userId="5020e05b7d920362" providerId="LiveId" clId="{F0DE6C9B-4586-4DF6-B373-EE2D1F0E51DD}" dt="2023-08-24T17:19:22.434" v="135" actId="1582"/>
          <ac:spMkLst>
            <pc:docMk/>
            <pc:sldMk cId="4156588459" sldId="295"/>
            <ac:spMk id="12" creationId="{82BA5177-E3DA-E38D-CC90-1192BB98B991}"/>
          </ac:spMkLst>
        </pc:spChg>
        <pc:spChg chg="add mod">
          <ac:chgData name="Tina Slack" userId="5020e05b7d920362" providerId="LiveId" clId="{F0DE6C9B-4586-4DF6-B373-EE2D1F0E51DD}" dt="2023-08-24T17:23:45.003" v="341" actId="1076"/>
          <ac:spMkLst>
            <pc:docMk/>
            <pc:sldMk cId="4156588459" sldId="295"/>
            <ac:spMk id="13" creationId="{A48DB39A-6F21-E05A-DD0C-4A15B53766B5}"/>
          </ac:spMkLst>
        </pc:spChg>
        <pc:picChg chg="del mod">
          <ac:chgData name="Tina Slack" userId="5020e05b7d920362" providerId="LiveId" clId="{F0DE6C9B-4586-4DF6-B373-EE2D1F0E51DD}" dt="2023-08-24T17:17:46.774" v="119" actId="478"/>
          <ac:picMkLst>
            <pc:docMk/>
            <pc:sldMk cId="4156588459" sldId="295"/>
            <ac:picMk id="1025" creationId="{0E0CA9F0-9922-FADC-F9AB-F000B4F910E8}"/>
          </ac:picMkLst>
        </pc:picChg>
      </pc:sldChg>
      <pc:sldChg chg="addSp modSp del mod ord">
        <pc:chgData name="Tina Slack" userId="5020e05b7d920362" providerId="LiveId" clId="{F0DE6C9B-4586-4DF6-B373-EE2D1F0E51DD}" dt="2023-08-24T19:02:59.069" v="396" actId="2696"/>
        <pc:sldMkLst>
          <pc:docMk/>
          <pc:sldMk cId="497074197" sldId="307"/>
        </pc:sldMkLst>
        <pc:graphicFrameChg chg="add modGraphic">
          <ac:chgData name="Tina Slack" userId="5020e05b7d920362" providerId="LiveId" clId="{F0DE6C9B-4586-4DF6-B373-EE2D1F0E51DD}" dt="2023-08-24T18:23:14.376" v="391" actId="27309"/>
          <ac:graphicFrameMkLst>
            <pc:docMk/>
            <pc:sldMk cId="497074197" sldId="307"/>
            <ac:graphicFrameMk id="10" creationId="{5D5207F5-9ABC-89DA-9238-F28E2A470B74}"/>
          </ac:graphicFrameMkLst>
        </pc:graphicFrameChg>
      </pc:sldChg>
      <pc:sldChg chg="modSp new add del mod">
        <pc:chgData name="Tina Slack" userId="5020e05b7d920362" providerId="LiveId" clId="{F0DE6C9B-4586-4DF6-B373-EE2D1F0E51DD}" dt="2023-09-02T01:46:02.869" v="400" actId="2696"/>
        <pc:sldMkLst>
          <pc:docMk/>
          <pc:sldMk cId="3361304108" sldId="308"/>
        </pc:sldMkLst>
        <pc:spChg chg="mod">
          <ac:chgData name="Tina Slack" userId="5020e05b7d920362" providerId="LiveId" clId="{F0DE6C9B-4586-4DF6-B373-EE2D1F0E51DD}" dt="2023-08-24T17:39:46.746" v="389" actId="20577"/>
          <ac:spMkLst>
            <pc:docMk/>
            <pc:sldMk cId="3361304108" sldId="308"/>
            <ac:spMk id="2" creationId="{2D1B7D0F-8C98-142C-E49E-8E0F238EBC9F}"/>
          </ac:spMkLst>
        </pc:spChg>
      </pc:sldChg>
      <pc:sldChg chg="add del">
        <pc:chgData name="Tina Slack" userId="5020e05b7d920362" providerId="LiveId" clId="{F0DE6C9B-4586-4DF6-B373-EE2D1F0E51DD}" dt="2023-08-24T17:39:21.802" v="346" actId="2890"/>
        <pc:sldMkLst>
          <pc:docMk/>
          <pc:sldMk cId="1544365457" sldId="309"/>
        </pc:sldMkLst>
      </pc:sldChg>
      <pc:sldChg chg="delSp modSp new add del mod">
        <pc:chgData name="Tina Slack" userId="5020e05b7d920362" providerId="LiveId" clId="{F0DE6C9B-4586-4DF6-B373-EE2D1F0E51DD}" dt="2023-09-02T01:46:59.793" v="406" actId="20577"/>
        <pc:sldMkLst>
          <pc:docMk/>
          <pc:sldMk cId="3885649953" sldId="309"/>
        </pc:sldMkLst>
        <pc:spChg chg="del">
          <ac:chgData name="Tina Slack" userId="5020e05b7d920362" providerId="LiveId" clId="{F0DE6C9B-4586-4DF6-B373-EE2D1F0E51DD}" dt="2023-09-02T01:46:24.320" v="401" actId="478"/>
          <ac:spMkLst>
            <pc:docMk/>
            <pc:sldMk cId="3885649953" sldId="309"/>
            <ac:spMk id="2" creationId="{4B3F9281-18BD-BBF3-56D1-F47D06BA6602}"/>
          </ac:spMkLst>
        </pc:spChg>
        <pc:spChg chg="mod">
          <ac:chgData name="Tina Slack" userId="5020e05b7d920362" providerId="LiveId" clId="{F0DE6C9B-4586-4DF6-B373-EE2D1F0E51DD}" dt="2023-09-02T01:46:59.793" v="406" actId="20577"/>
          <ac:spMkLst>
            <pc:docMk/>
            <pc:sldMk cId="3885649953" sldId="309"/>
            <ac:spMk id="3" creationId="{6220F4A6-996E-01E1-5809-7DC7947608BD}"/>
          </ac:spMkLst>
        </pc:spChg>
      </pc:sldChg>
    </pc:docChg>
  </pc:docChgLst>
  <pc:docChgLst>
    <pc:chgData name="Deborah Shaw" userId="S::deborah_shaw@wycliffeassociates.org::79bf7848-a030-4096-934a-3abbfde4984a" providerId="AD" clId="Web-{58ED30DB-5350-2224-6335-A55C51A07C81}"/>
    <pc:docChg chg="sldOrd">
      <pc:chgData name="Deborah Shaw" userId="S::deborah_shaw@wycliffeassociates.org::79bf7848-a030-4096-934a-3abbfde4984a" providerId="AD" clId="Web-{58ED30DB-5350-2224-6335-A55C51A07C81}" dt="2023-12-17T22:08:06.589" v="0"/>
      <pc:docMkLst>
        <pc:docMk/>
      </pc:docMkLst>
      <pc:sldChg chg="ord">
        <pc:chgData name="Deborah Shaw" userId="S::deborah_shaw@wycliffeassociates.org::79bf7848-a030-4096-934a-3abbfde4984a" providerId="AD" clId="Web-{58ED30DB-5350-2224-6335-A55C51A07C81}" dt="2023-12-17T22:08:06.589" v="0"/>
        <pc:sldMkLst>
          <pc:docMk/>
          <pc:sldMk cId="3829610916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3" b="13703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 they read distinctly from the book, in the Law of God; and they gave the sense, and helped them to understand the reading (Neh. 8:8).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206748"/>
            <a:ext cx="3040036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Meaning-Based Translation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vs. Meaning-Based Translation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11D2D-927C-4BD8-BF47-1C12640B77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19934"/>
          <a:stretch/>
        </p:blipFill>
        <p:spPr>
          <a:xfrm>
            <a:off x="3124200" y="1370090"/>
            <a:ext cx="2895600" cy="2896446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935C96B-EA93-4662-A28E-D10DCBFBBC33}"/>
              </a:ext>
            </a:extLst>
          </p:cNvPr>
          <p:cNvSpPr/>
          <p:nvPr/>
        </p:nvSpPr>
        <p:spPr>
          <a:xfrm>
            <a:off x="465499" y="4074454"/>
            <a:ext cx="3058994" cy="2313145"/>
          </a:xfrm>
          <a:prstGeom prst="wedgeRoundRectCallout">
            <a:avLst>
              <a:gd name="adj1" fmla="val 37529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85F8BF29-8E34-4214-92FB-3407A0045D5A}"/>
              </a:ext>
            </a:extLst>
          </p:cNvPr>
          <p:cNvSpPr/>
          <p:nvPr/>
        </p:nvSpPr>
        <p:spPr>
          <a:xfrm>
            <a:off x="5619507" y="4074454"/>
            <a:ext cx="3058994" cy="2313145"/>
          </a:xfrm>
          <a:prstGeom prst="wedgeRoundRectCallout">
            <a:avLst>
              <a:gd name="adj1" fmla="val -38625"/>
              <a:gd name="adj2" fmla="val -72563"/>
              <a:gd name="adj3" fmla="val 16667"/>
            </a:avLst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>
            <a:noAutofit/>
          </a:bodyPr>
          <a:lstStyle/>
          <a:p>
            <a:pPr algn="ctr"/>
            <a:r>
              <a:rPr lang="en-US" sz="2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Meaning-Based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0BCB4-0DB3-4340-AAD1-F1823782AAD1}"/>
              </a:ext>
            </a:extLst>
          </p:cNvPr>
          <p:cNvSpPr txBox="1"/>
          <p:nvPr/>
        </p:nvSpPr>
        <p:spPr>
          <a:xfrm>
            <a:off x="465499" y="4682835"/>
            <a:ext cx="3058995" cy="138570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Focus on restating each </a:t>
            </a:r>
            <a:r>
              <a:rPr lang="en-US" sz="2000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 the  source text, one by </a:t>
            </a:r>
            <a:b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AF617-C9A9-4775-8419-07A090C06C10}"/>
              </a:ext>
            </a:extLst>
          </p:cNvPr>
          <p:cNvSpPr txBox="1"/>
          <p:nvPr/>
        </p:nvSpPr>
        <p:spPr>
          <a:xfrm>
            <a:off x="5619506" y="4682835"/>
            <a:ext cx="3058994" cy="1385636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174625" indent="-17462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Focus on translating the </a:t>
            </a:r>
            <a:r>
              <a:rPr lang="en-US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message 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 the source text so that its </a:t>
            </a:r>
            <a:r>
              <a:rPr lang="en-US" sz="20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meaning</a:t>
            </a:r>
            <a:r>
              <a:rPr lang="en-US" sz="20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is understood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C9F7B-026F-9DD2-7CB3-3891834EB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1081" y="2999319"/>
            <a:ext cx="1086034" cy="9835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448AFEB-E044-4CBA-909F-884F5AF63878}"/>
              </a:ext>
            </a:extLst>
          </p:cNvPr>
          <p:cNvSpPr/>
          <p:nvPr/>
        </p:nvSpPr>
        <p:spPr>
          <a:xfrm>
            <a:off x="605790" y="1011012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Original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message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C32978-07CA-83F9-9697-726FD2C2950E}"/>
              </a:ext>
            </a:extLst>
          </p:cNvPr>
          <p:cNvSpPr txBox="1">
            <a:spLocks/>
          </p:cNvSpPr>
          <p:nvPr/>
        </p:nvSpPr>
        <p:spPr>
          <a:xfrm>
            <a:off x="628650" y="386512"/>
            <a:ext cx="7886700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Oral Interpretation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4721E5-D890-4F28-F082-2FF68984A182}"/>
              </a:ext>
            </a:extLst>
          </p:cNvPr>
          <p:cNvSpPr/>
          <p:nvPr/>
        </p:nvSpPr>
        <p:spPr>
          <a:xfrm>
            <a:off x="6598410" y="1011012"/>
            <a:ext cx="1645920" cy="164592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BA93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t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Target 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language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8C077CC-9536-DB38-EE20-DAB070EE5AC6}"/>
              </a:ext>
            </a:extLst>
          </p:cNvPr>
          <p:cNvSpPr/>
          <p:nvPr/>
        </p:nvSpPr>
        <p:spPr>
          <a:xfrm>
            <a:off x="3050750" y="1416830"/>
            <a:ext cx="2748620" cy="794802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1C810-3E6B-6FA3-FA8B-B696993BF0D1}"/>
              </a:ext>
            </a:extLst>
          </p:cNvPr>
          <p:cNvSpPr/>
          <p:nvPr/>
        </p:nvSpPr>
        <p:spPr>
          <a:xfrm>
            <a:off x="605790" y="2832907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3C671-74E7-0D14-73F0-581174C72E5F}"/>
              </a:ext>
            </a:extLst>
          </p:cNvPr>
          <p:cNvSpPr/>
          <p:nvPr/>
        </p:nvSpPr>
        <p:spPr>
          <a:xfrm>
            <a:off x="617220" y="4116523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BA5177-E3DA-E38D-CC90-1192BB98B991}"/>
              </a:ext>
            </a:extLst>
          </p:cNvPr>
          <p:cNvSpPr/>
          <p:nvPr/>
        </p:nvSpPr>
        <p:spPr>
          <a:xfrm>
            <a:off x="628650" y="5407246"/>
            <a:ext cx="7615680" cy="11921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DB39A-6F21-E05A-DD0C-4A15B53766B5}"/>
              </a:ext>
            </a:extLst>
          </p:cNvPr>
          <p:cNvSpPr txBox="1"/>
          <p:nvPr/>
        </p:nvSpPr>
        <p:spPr>
          <a:xfrm>
            <a:off x="1463617" y="3332464"/>
            <a:ext cx="6216766" cy="304698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 dirty="0"/>
              <a:t>Accurate     =      Same Meaning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             Clear     =     Easy to Understand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           Natural     =     Conversational Flow</a:t>
            </a:r>
            <a:endParaRPr lang="en-US" sz="2400" b="1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65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7D0F-8C98-142C-E49E-8E0F238EB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5910444"/>
          </a:xfrm>
        </p:spPr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δὲ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εἶ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Ἐλθέ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. καὶ καταβ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ὰς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ἀπὸ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τοῦ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λοίου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ὁ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Πέτρος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εριε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άτησεν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ἐπὶ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τὰ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ὕδ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ατα καὶ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ἦλθεν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π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ρὸς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τὸν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cs typeface="Times New Roman"/>
              </a:rPr>
              <a:t>Ἰησοῦν</a:t>
            </a:r>
            <a:r>
              <a:rPr lang="en-US" sz="36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br>
              <a:rPr lang="en-US" b="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br>
              <a:rPr lang="en-US" b="0" dirty="0">
                <a:latin typeface="Times New Roman"/>
                <a:cs typeface="Times New Roman"/>
              </a:rPr>
            </a:br>
            <a:endParaRPr lang="en-US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BA85044-877B-7CF5-7E42-0E9C0514FC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55"/>
          <a:stretch/>
        </p:blipFill>
        <p:spPr>
          <a:xfrm>
            <a:off x="330679" y="2153530"/>
            <a:ext cx="8597660" cy="454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0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F4A6-996E-01E1-5809-7DC79476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“I am very blessed to be here today.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God’s grace and the power of the Holy Spirit, Scripture will be translated into our own tongue.”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4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22A478A-D4F9-4F43-92F0-68911EC11181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www.w3.org/XML/1998/namespace"/>
    <ds:schemaRef ds:uri="http://purl.org/dc/terms/"/>
    <ds:schemaRef ds:uri="038937e4-20c5-4a73-b245-175c4ead9603"/>
    <ds:schemaRef ds:uri="http://schemas.microsoft.com/office/2006/metadata/properties"/>
    <ds:schemaRef ds:uri="http://purl.org/dc/elements/1.1/"/>
    <ds:schemaRef ds:uri="http://schemas.microsoft.com/office/infopath/2007/PartnerControls"/>
    <ds:schemaRef ds:uri="9ede4979-7183-4f81-a394-71c40c9222c4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</TotalTime>
  <Words>176</Words>
  <Application>Microsoft Office PowerPoint</Application>
  <PresentationFormat>On-screen Show (4:3)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Office Theme</vt:lpstr>
      <vt:lpstr>PowerPoint Presentation</vt:lpstr>
      <vt:lpstr>Literal vs. Meaning-Based Translation</vt:lpstr>
      <vt:lpstr>PowerPoint Presentation</vt:lpstr>
      <vt:lpstr>ὁ δὲ εἶπεν, Ἐλθέ. καὶ καταβὰς ἀπὸ τοῦ πλοίου ὁ Πέτρος περιεπάτησεν ἐπὶ τὰ ὕδατα καὶ ἦλθεν πρὸς τὸν Ἰησοῦν.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244</cp:revision>
  <dcterms:created xsi:type="dcterms:W3CDTF">2019-03-18T18:21:25Z</dcterms:created>
  <dcterms:modified xsi:type="dcterms:W3CDTF">2023-12-21T04:38:56Z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