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64" r:id="rId6"/>
    <p:sldId id="292" r:id="rId7"/>
    <p:sldId id="293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/>
    <p:restoredTop sz="94670"/>
  </p:normalViewPr>
  <p:slideViewPr>
    <p:cSldViewPr snapToGrid="0">
      <p:cViewPr varScale="1">
        <p:scale>
          <a:sx n="109" d="100"/>
          <a:sy n="109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{} cause I didn’t know if I needed to add  Holy scripture or just leave it at scripture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F6BCA-613E-44FE-811D-2342AF57A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686" r="2613" b="5144"/>
          <a:stretch/>
        </p:blipFill>
        <p:spPr>
          <a:xfrm>
            <a:off x="0" y="1891242"/>
            <a:ext cx="9144000" cy="477532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Compartiendo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TBPI con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Otros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FC6535-4A43-42BD-A9B5-8A1516328F3F}"/>
              </a:ext>
            </a:extLst>
          </p:cNvPr>
          <p:cNvSpPr/>
          <p:nvPr/>
        </p:nvSpPr>
        <p:spPr>
          <a:xfrm>
            <a:off x="0" y="2979860"/>
            <a:ext cx="9144000" cy="1237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470163" y="4990850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 </a:t>
            </a:r>
            <a:r>
              <a:rPr lang="en-US" sz="240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Evangelio</a:t>
            </a:r>
            <a:endParaRPr lang="en-US" sz="24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628650" y="2342159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1B54F1-1F63-4ACD-ADC2-717D642AD0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 r="21027"/>
          <a:stretch/>
        </p:blipFill>
        <p:spPr>
          <a:xfrm>
            <a:off x="6004693" y="2342929"/>
            <a:ext cx="2510657" cy="251139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0ED731-2494-4DBF-95CF-07F72A44F8DF}"/>
              </a:ext>
            </a:extLst>
          </p:cNvPr>
          <p:cNvSpPr txBox="1"/>
          <p:nvPr/>
        </p:nvSpPr>
        <p:spPr>
          <a:xfrm>
            <a:off x="6004693" y="4990850"/>
            <a:ext cx="2510657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Los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Mandatos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Jesus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Gran Commission</a:t>
            </a:r>
            <a:br>
              <a:rPr lang="en-US" dirty="0"/>
            </a:b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Tranducción</a:t>
            </a:r>
            <a:r>
              <a:rPr lang="en-US" dirty="0"/>
              <a:t> Biblica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9CBBA-70D4-452E-A742-F901E30C171C}"/>
              </a:ext>
            </a:extLst>
          </p:cNvPr>
          <p:cNvSpPr txBox="1"/>
          <p:nvPr/>
        </p:nvSpPr>
        <p:spPr>
          <a:xfrm>
            <a:off x="629420" y="2998460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Romanos</a:t>
            </a:r>
            <a:br>
              <a:rPr lang="en-US" sz="3600" b="1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10:17</a:t>
            </a:r>
            <a:endParaRPr lang="en-US" sz="3600" b="1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BCCB7-6001-45A5-B57B-12E9F9E8B1BD}"/>
              </a:ext>
            </a:extLst>
          </p:cNvPr>
          <p:cNvSpPr txBox="1"/>
          <p:nvPr/>
        </p:nvSpPr>
        <p:spPr>
          <a:xfrm>
            <a:off x="1970314" y="3060015"/>
            <a:ext cx="520337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La Biblia</a:t>
            </a:r>
            <a:b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sz="3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enseña</a:t>
            </a:r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70AA550-2428-465C-A5F3-7E828FD2C88E}"/>
              </a:ext>
            </a:extLst>
          </p:cNvPr>
          <p:cNvSpPr txBox="1"/>
          <p:nvPr/>
        </p:nvSpPr>
        <p:spPr>
          <a:xfrm>
            <a:off x="388442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5ACFB-1CF8-465F-B348-E7C23B39BC17}"/>
              </a:ext>
            </a:extLst>
          </p:cNvPr>
          <p:cNvSpPr txBox="1"/>
          <p:nvPr/>
        </p:nvSpPr>
        <p:spPr>
          <a:xfrm>
            <a:off x="165692" y="3398452"/>
            <a:ext cx="3897086" cy="8002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PR" sz="23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¿</a:t>
            </a:r>
            <a:r>
              <a:rPr lang="en-US" sz="2300" b="1" dirty="0" err="1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Quién</a:t>
            </a:r>
            <a:r>
              <a:rPr lang="en-US" sz="2300" b="1" dirty="0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vive</a:t>
            </a:r>
            <a:r>
              <a:rPr lang="en-US" sz="2300" b="1" dirty="0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 </a:t>
            </a:r>
          </a:p>
          <a:p>
            <a:pPr algn="ctr"/>
            <a:r>
              <a:rPr lang="en-US" sz="2300" b="1" dirty="0" err="1">
                <a:solidFill>
                  <a:schemeClr val="tx2"/>
                </a:solidFill>
                <a:latin typeface="+mj-lt"/>
                <a:ea typeface="MS Mincho" panose="02020609040205080304" pitchFamily="49" charset="-128"/>
              </a:rPr>
              <a:t>c</a:t>
            </a:r>
            <a:r>
              <a:rPr lang="en-US" sz="2300" b="1" dirty="0" err="1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erca</a:t>
            </a:r>
            <a:r>
              <a:rPr lang="en-US" sz="2300" b="1" dirty="0">
                <a:solidFill>
                  <a:schemeClr val="tx2"/>
                </a:solidFill>
                <a:effectLst/>
                <a:latin typeface="+mj-lt"/>
                <a:ea typeface="MS Mincho" panose="02020609040205080304" pitchFamily="49" charset="-128"/>
              </a:rPr>
              <a:t>?</a:t>
            </a:r>
            <a:endParaRPr lang="en-US" sz="23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E87E-0A52-42A4-865C-E0569796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40" y="658684"/>
            <a:ext cx="3017972" cy="301797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07B809C5-52F3-4385-90F7-A4D6BBB6A397}"/>
              </a:ext>
            </a:extLst>
          </p:cNvPr>
          <p:cNvSpPr/>
          <p:nvPr/>
        </p:nvSpPr>
        <p:spPr>
          <a:xfrm>
            <a:off x="4393566" y="3840494"/>
            <a:ext cx="3542120" cy="2397022"/>
          </a:xfrm>
          <a:prstGeom prst="upArrowCallout">
            <a:avLst>
              <a:gd name="adj1" fmla="val 18800"/>
              <a:gd name="adj2" fmla="val 9400"/>
              <a:gd name="adj3" fmla="val 13606"/>
              <a:gd name="adj4" fmla="val 8639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9EDE-0C51-41CA-895E-1D6AC7A2D099}"/>
              </a:ext>
            </a:extLst>
          </p:cNvPr>
          <p:cNvSpPr txBox="1"/>
          <p:nvPr/>
        </p:nvSpPr>
        <p:spPr>
          <a:xfrm>
            <a:off x="4437518" y="4116499"/>
            <a:ext cx="3454217" cy="2193357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Necesidad</a:t>
            </a:r>
            <a:r>
              <a:rPr lang="en-US" sz="2400" dirty="0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de las </a:t>
            </a:r>
            <a:r>
              <a:rPr lang="en-US" sz="2400" dirty="0" err="1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Escrituras</a:t>
            </a:r>
            <a:r>
              <a:rPr lang="en-US" sz="2400" dirty="0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Cómo</a:t>
            </a:r>
            <a:r>
              <a:rPr lang="en-US" sz="2400" dirty="0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ayudar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Otras</a:t>
            </a: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necesidades</a:t>
            </a: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b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la</a:t>
            </a:r>
            <a:r>
              <a:rPr lang="en-US" sz="2400" dirty="0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region/ </a:t>
            </a:r>
            <a:r>
              <a:rPr lang="en-US" sz="2400" dirty="0" err="1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aís</a:t>
            </a: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85B72BF-9AC3-4D20-96B5-B790068A1FC0}"/>
              </a:ext>
            </a:extLst>
          </p:cNvPr>
          <p:cNvSpPr/>
          <p:nvPr/>
        </p:nvSpPr>
        <p:spPr>
          <a:xfrm rot="16200000">
            <a:off x="326572" y="914398"/>
            <a:ext cx="5486399" cy="6139543"/>
          </a:xfrm>
          <a:prstGeom prst="diagStripe">
            <a:avLst>
              <a:gd name="adj" fmla="val 696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 </a:t>
            </a:r>
            <a:r>
              <a:rPr lang="en-US" err="1"/>
              <a:t>Escrituras</a:t>
            </a:r>
            <a:r>
              <a:rPr lang="en-US"/>
              <a:t> </a:t>
            </a:r>
            <a:r>
              <a:rPr lang="en-US" err="1"/>
              <a:t>Cambian</a:t>
            </a:r>
            <a:r>
              <a:rPr lang="en-US"/>
              <a:t> la </a:t>
            </a:r>
            <a:r>
              <a:rPr lang="en-US" err="1"/>
              <a:t>Communidad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6EF6A-DC76-4272-B10B-CBD5CF0F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262415" y="1153011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DF32-B88F-488A-82EB-44475D58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10687" r="10701"/>
          <a:stretch/>
        </p:blipFill>
        <p:spPr>
          <a:xfrm>
            <a:off x="1599501" y="2240464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6E085-CC1F-4EF0-80EC-36064CD98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2861017" y="3479057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F97A6-04F2-45D2-96EC-2D971362B0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2" r="16310" b="8142"/>
          <a:stretch/>
        </p:blipFill>
        <p:spPr>
          <a:xfrm>
            <a:off x="4160317" y="4642079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24BBD0-EA61-44BC-9150-EB89BF4C5CFF}"/>
              </a:ext>
            </a:extLst>
          </p:cNvPr>
          <p:cNvSpPr txBox="1"/>
          <p:nvPr/>
        </p:nvSpPr>
        <p:spPr>
          <a:xfrm>
            <a:off x="3534523" y="2437473"/>
            <a:ext cx="4499133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Vecinos</a:t>
            </a:r>
            <a:r>
              <a:rPr lang="en-US" sz="22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muestran</a:t>
            </a:r>
            <a:r>
              <a:rPr lang="en-US" sz="22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amor </a:t>
            </a:r>
            <a:r>
              <a:rPr lang="en-US" sz="220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22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hermandad </a:t>
            </a:r>
            <a:endParaRPr lang="en-US" sz="220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C9068-9017-42E2-8231-DD89FAF28675}"/>
              </a:ext>
            </a:extLst>
          </p:cNvPr>
          <p:cNvSpPr txBox="1"/>
          <p:nvPr/>
        </p:nvSpPr>
        <p:spPr>
          <a:xfrm>
            <a:off x="2222979" y="1458017"/>
            <a:ext cx="4963886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2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oposición</a:t>
            </a: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convierte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almas </a:t>
            </a:r>
            <a:r>
              <a:rPr lang="en-US" sz="2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salvadas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FC20E-D4A8-4858-AD57-5935FA14714F}"/>
              </a:ext>
            </a:extLst>
          </p:cNvPr>
          <p:cNvSpPr txBox="1"/>
          <p:nvPr/>
        </p:nvSpPr>
        <p:spPr>
          <a:xfrm>
            <a:off x="6236155" y="5026636"/>
            <a:ext cx="290784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Personas son </a:t>
            </a:r>
            <a:r>
              <a:rPr lang="en-US" sz="2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bautisadas</a:t>
            </a:r>
            <a:b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se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unen</a:t>
            </a: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</a:t>
            </a:r>
            <a:r>
              <a:rPr lang="en-US" sz="22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iglesia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5BA6D-54EE-4AAA-84FA-0DA0462A682F}"/>
              </a:ext>
            </a:extLst>
          </p:cNvPr>
          <p:cNvSpPr txBox="1"/>
          <p:nvPr/>
        </p:nvSpPr>
        <p:spPr>
          <a:xfrm>
            <a:off x="4763126" y="3702980"/>
            <a:ext cx="3625488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Traductores</a:t>
            </a:r>
            <a:r>
              <a:rPr lang="en-US" sz="22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ariesgan</a:t>
            </a:r>
            <a:r>
              <a:rPr lang="en-US" sz="22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</a:t>
            </a:r>
            <a:r>
              <a:rPr lang="en-US" sz="220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vidas</a:t>
            </a:r>
            <a:endParaRPr lang="en-U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212F35-63B0-4637-AE7C-13FBCF58AD51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schemas.microsoft.com/office/2006/documentManagement/types"/>
    <ds:schemaRef ds:uri="http://purl.org/dc/dcmitype/"/>
    <ds:schemaRef ds:uri="75babd23-c2cf-47da-905c-780ef1259ee5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60ff5ef-2e36-4a84-827b-5ed8ae650f0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98</Words>
  <Application>Microsoft Macintosh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Office Theme</vt:lpstr>
      <vt:lpstr>PowerPoint Presentation</vt:lpstr>
      <vt:lpstr>La Gran Commission Incluye Tranducción Biblica</vt:lpstr>
      <vt:lpstr>PowerPoint Presentation</vt:lpstr>
      <vt:lpstr>Las Escrituras Cambian la Communidad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4</cp:revision>
  <dcterms:created xsi:type="dcterms:W3CDTF">2019-03-18T18:21:25Z</dcterms:created>
  <dcterms:modified xsi:type="dcterms:W3CDTF">2023-03-08T21:00:56Z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