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95" r:id="rId5"/>
    <p:sldId id="260" r:id="rId6"/>
    <p:sldId id="286" r:id="rId7"/>
    <p:sldId id="292" r:id="rId8"/>
    <p:sldId id="293" r:id="rId9"/>
    <p:sldId id="294" r:id="rId10"/>
    <p:sldId id="288" r:id="rId11"/>
    <p:sldId id="289" r:id="rId12"/>
    <p:sldId id="290" r:id="rId13"/>
    <p:sldId id="296" r:id="rId14"/>
    <p:sldId id="298" r:id="rId15"/>
    <p:sldId id="297" r:id="rId16"/>
    <p:sldId id="291" r:id="rId17"/>
  </p:sldIdLst>
  <p:sldSz cx="9144000" cy="6858000" type="screen4x3"/>
  <p:notesSz cx="6858000" cy="9144000"/>
  <p:defaultTextStyle>
    <a:defPPr>
      <a:defRPr lang="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Stout" userId="S::mary_stout@wycliffeassociates.org::aa3233c2-3252-4841-9088-85efb7bdb5d2" providerId="AD" clId="Web-{13064995-64CE-47E2-8CCC-311D8A8A803D}"/>
    <pc:docChg chg="modSld">
      <pc:chgData name="Mary Stout" userId="S::mary_stout@wycliffeassociates.org::aa3233c2-3252-4841-9088-85efb7bdb5d2" providerId="AD" clId="Web-{13064995-64CE-47E2-8CCC-311D8A8A803D}" dt="2023-12-11T19:10:47.181" v="3" actId="14100"/>
      <pc:docMkLst>
        <pc:docMk/>
      </pc:docMkLst>
      <pc:sldChg chg="modSp">
        <pc:chgData name="Mary Stout" userId="S::mary_stout@wycliffeassociates.org::aa3233c2-3252-4841-9088-85efb7bdb5d2" providerId="AD" clId="Web-{13064995-64CE-47E2-8CCC-311D8A8A803D}" dt="2023-12-11T19:10:47.181" v="3" actId="14100"/>
        <pc:sldMkLst>
          <pc:docMk/>
          <pc:sldMk cId="174841994" sldId="289"/>
        </pc:sldMkLst>
        <pc:spChg chg="mod">
          <ac:chgData name="Mary Stout" userId="S::mary_stout@wycliffeassociates.org::aa3233c2-3252-4841-9088-85efb7bdb5d2" providerId="AD" clId="Web-{13064995-64CE-47E2-8CCC-311D8A8A803D}" dt="2023-12-11T19:10:47.181" v="3" actId="14100"/>
          <ac:spMkLst>
            <pc:docMk/>
            <pc:sldMk cId="174841994" sldId="289"/>
            <ac:spMk id="4" creationId="{FC57CB30-F940-4037-A369-745DE5F0F8F3}"/>
          </ac:spMkLst>
        </pc:spChg>
      </pc:sldChg>
      <pc:sldChg chg="delAnim">
        <pc:chgData name="Mary Stout" userId="S::mary_stout@wycliffeassociates.org::aa3233c2-3252-4841-9088-85efb7bdb5d2" providerId="AD" clId="Web-{13064995-64CE-47E2-8CCC-311D8A8A803D}" dt="2023-12-11T19:09:49.802" v="0"/>
        <pc:sldMkLst>
          <pc:docMk/>
          <pc:sldMk cId="3546728336" sldId="290"/>
        </pc:sldMkLst>
      </pc:sldChg>
    </pc:docChg>
  </pc:docChgLst>
  <pc:docChgLst>
    <pc:chgData name="Tina Slack" userId="5020e05b7d920362" providerId="LiveId" clId="{4346B0EE-A36D-4CAE-8334-3565B021A39F}"/>
    <pc:docChg chg="delSld modSld">
      <pc:chgData name="Tina Slack" userId="5020e05b7d920362" providerId="LiveId" clId="{4346B0EE-A36D-4CAE-8334-3565B021A39F}" dt="2023-09-01T14:27:46.889" v="43" actId="14100"/>
      <pc:docMkLst>
        <pc:docMk/>
      </pc:docMkLst>
      <pc:sldChg chg="modSp mod">
        <pc:chgData name="Tina Slack" userId="5020e05b7d920362" providerId="LiveId" clId="{4346B0EE-A36D-4CAE-8334-3565B021A39F}" dt="2023-08-22T13:00:07" v="0" actId="20577"/>
        <pc:sldMkLst>
          <pc:docMk/>
          <pc:sldMk cId="2126766571" sldId="260"/>
        </pc:sldMkLst>
        <pc:spChg chg="mod">
          <ac:chgData name="Tina Slack" userId="5020e05b7d920362" providerId="LiveId" clId="{4346B0EE-A36D-4CAE-8334-3565B021A39F}" dt="2023-08-22T13:00:07" v="0" actId="20577"/>
          <ac:spMkLst>
            <pc:docMk/>
            <pc:sldMk cId="2126766571" sldId="260"/>
            <ac:spMk id="18" creationId="{4694CCB8-A161-4308-BC33-DD746CEBFA8D}"/>
          </ac:spMkLst>
        </pc:spChg>
      </pc:sldChg>
      <pc:sldChg chg="del">
        <pc:chgData name="Tina Slack" userId="5020e05b7d920362" providerId="LiveId" clId="{4346B0EE-A36D-4CAE-8334-3565B021A39F}" dt="2023-09-01T14:25:53.085" v="42" actId="2696"/>
        <pc:sldMkLst>
          <pc:docMk/>
          <pc:sldMk cId="3072800876" sldId="280"/>
        </pc:sldMkLst>
      </pc:sldChg>
      <pc:sldChg chg="delSp modSp mod">
        <pc:chgData name="Tina Slack" userId="5020e05b7d920362" providerId="LiveId" clId="{4346B0EE-A36D-4CAE-8334-3565B021A39F}" dt="2023-08-22T13:01:04.647" v="38"/>
        <pc:sldMkLst>
          <pc:docMk/>
          <pc:sldMk cId="2055898700" sldId="286"/>
        </pc:sldMkLst>
        <pc:spChg chg="del mod">
          <ac:chgData name="Tina Slack" userId="5020e05b7d920362" providerId="LiveId" clId="{4346B0EE-A36D-4CAE-8334-3565B021A39F}" dt="2023-08-22T13:01:04.647" v="38"/>
          <ac:spMkLst>
            <pc:docMk/>
            <pc:sldMk cId="2055898700" sldId="286"/>
            <ac:spMk id="3" creationId="{26FADB6C-6CB5-4D7C-AC09-B89C68326468}"/>
          </ac:spMkLst>
        </pc:spChg>
      </pc:sldChg>
      <pc:sldChg chg="modSp del mod">
        <pc:chgData name="Tina Slack" userId="5020e05b7d920362" providerId="LiveId" clId="{4346B0EE-A36D-4CAE-8334-3565B021A39F}" dt="2023-08-22T13:02:53.240" v="41" actId="2696"/>
        <pc:sldMkLst>
          <pc:docMk/>
          <pc:sldMk cId="4128226117" sldId="287"/>
        </pc:sldMkLst>
        <pc:picChg chg="mod">
          <ac:chgData name="Tina Slack" userId="5020e05b7d920362" providerId="LiveId" clId="{4346B0EE-A36D-4CAE-8334-3565B021A39F}" dt="2023-08-22T13:02:26.597" v="39" actId="1076"/>
          <ac:picMkLst>
            <pc:docMk/>
            <pc:sldMk cId="4128226117" sldId="287"/>
            <ac:picMk id="15" creationId="{F81E8053-5230-4E3A-AC7F-222C1824FDDE}"/>
          </ac:picMkLst>
        </pc:picChg>
        <pc:picChg chg="mod">
          <ac:chgData name="Tina Slack" userId="5020e05b7d920362" providerId="LiveId" clId="{4346B0EE-A36D-4CAE-8334-3565B021A39F}" dt="2023-08-22T13:02:35.888" v="40" actId="1076"/>
          <ac:picMkLst>
            <pc:docMk/>
            <pc:sldMk cId="4128226117" sldId="287"/>
            <ac:picMk id="16" creationId="{D86B8A61-0640-4760-B6C8-055FC74C7F9D}"/>
          </ac:picMkLst>
        </pc:picChg>
      </pc:sldChg>
      <pc:sldChg chg="modSp mod">
        <pc:chgData name="Tina Slack" userId="5020e05b7d920362" providerId="LiveId" clId="{4346B0EE-A36D-4CAE-8334-3565B021A39F}" dt="2023-09-01T14:27:46.889" v="43" actId="14100"/>
        <pc:sldMkLst>
          <pc:docMk/>
          <pc:sldMk cId="3546728336" sldId="290"/>
        </pc:sldMkLst>
        <pc:picChg chg="mod">
          <ac:chgData name="Tina Slack" userId="5020e05b7d920362" providerId="LiveId" clId="{4346B0EE-A36D-4CAE-8334-3565B021A39F}" dt="2023-09-01T14:27:46.889" v="43" actId="14100"/>
          <ac:picMkLst>
            <pc:docMk/>
            <pc:sldMk cId="3546728336" sldId="290"/>
            <ac:picMk id="15" creationId="{31B55404-05DE-48F5-936D-2DDD22A6349E}"/>
          </ac:picMkLst>
        </pc:picChg>
      </pc:sldChg>
    </pc:docChg>
  </pc:docChgLst>
  <pc:docChgLst>
    <pc:chgData name="Gillian Alcorn" userId="S::gill_alcorn@wycliffeassociates.org::6bd34c75-7694-4bed-b49b-bd31e3f4958d" providerId="AD" clId="Web-{5F31EE41-8E6E-595D-AB47-257E329A70BD}"/>
    <pc:docChg chg="modSld">
      <pc:chgData name="Gillian Alcorn" userId="S::gill_alcorn@wycliffeassociates.org::6bd34c75-7694-4bed-b49b-bd31e3f4958d" providerId="AD" clId="Web-{5F31EE41-8E6E-595D-AB47-257E329A70BD}" dt="2023-10-26T12:20:19.720" v="0" actId="1076"/>
      <pc:docMkLst>
        <pc:docMk/>
      </pc:docMkLst>
      <pc:sldChg chg="modSp">
        <pc:chgData name="Gillian Alcorn" userId="S::gill_alcorn@wycliffeassociates.org::6bd34c75-7694-4bed-b49b-bd31e3f4958d" providerId="AD" clId="Web-{5F31EE41-8E6E-595D-AB47-257E329A70BD}" dt="2023-10-26T12:20:19.720" v="0" actId="1076"/>
        <pc:sldMkLst>
          <pc:docMk/>
          <pc:sldMk cId="2055898700" sldId="286"/>
        </pc:sldMkLst>
        <pc:picChg chg="mod">
          <ac:chgData name="Gillian Alcorn" userId="S::gill_alcorn@wycliffeassociates.org::6bd34c75-7694-4bed-b49b-bd31e3f4958d" providerId="AD" clId="Web-{5F31EE41-8E6E-595D-AB47-257E329A70BD}" dt="2023-10-26T12:20:19.720" v="0" actId="1076"/>
          <ac:picMkLst>
            <pc:docMk/>
            <pc:sldMk cId="2055898700" sldId="286"/>
            <ac:picMk id="6" creationId="{AA18EAC3-7288-4D7E-9BD5-6F95628EB9D4}"/>
          </ac:picMkLst>
        </pc:picChg>
      </pc:sldChg>
    </pc:docChg>
  </pc:docChgLst>
  <pc:docChgLst>
    <pc:chgData name="Gillian Alcorn" userId="S::gill_alcorn@wycliffeassociates.org::6bd34c75-7694-4bed-b49b-bd31e3f4958d" providerId="AD" clId="Web-{840A42E3-BF5C-E905-55D0-8994BEB4E935}"/>
    <pc:docChg chg="modSld">
      <pc:chgData name="Gillian Alcorn" userId="S::gill_alcorn@wycliffeassociates.org::6bd34c75-7694-4bed-b49b-bd31e3f4958d" providerId="AD" clId="Web-{840A42E3-BF5C-E905-55D0-8994BEB4E935}" dt="2023-11-15T05:31:53.855" v="0" actId="1076"/>
      <pc:docMkLst>
        <pc:docMk/>
      </pc:docMkLst>
      <pc:sldChg chg="modSp">
        <pc:chgData name="Gillian Alcorn" userId="S::gill_alcorn@wycliffeassociates.org::6bd34c75-7694-4bed-b49b-bd31e3f4958d" providerId="AD" clId="Web-{840A42E3-BF5C-E905-55D0-8994BEB4E935}" dt="2023-11-15T05:31:53.855" v="0" actId="1076"/>
        <pc:sldMkLst>
          <pc:docMk/>
          <pc:sldMk cId="2126766571" sldId="260"/>
        </pc:sldMkLst>
        <pc:picChg chg="mod">
          <ac:chgData name="Gillian Alcorn" userId="S::gill_alcorn@wycliffeassociates.org::6bd34c75-7694-4bed-b49b-bd31e3f4958d" providerId="AD" clId="Web-{840A42E3-BF5C-E905-55D0-8994BEB4E935}" dt="2023-11-15T05:31:53.855" v="0" actId="1076"/>
          <ac:picMkLst>
            <pc:docMk/>
            <pc:sldMk cId="2126766571" sldId="260"/>
            <ac:picMk id="7" creationId="{5C7C6F9D-BB9E-4FC8-82AF-1EAB0656BA59}"/>
          </ac:picMkLst>
        </pc:picChg>
      </pc:sldChg>
    </pc:docChg>
  </pc:docChgLst>
  <pc:docChgLst>
    <pc:chgData name="Deborah Shaw" userId="79bf7848-a030-4096-934a-3abbfde4984a" providerId="ADAL" clId="{9D849B1C-5B16-4545-938E-93A8C6E45782}"/>
    <pc:docChg chg="undo custSel modSld">
      <pc:chgData name="Deborah Shaw" userId="79bf7848-a030-4096-934a-3abbfde4984a" providerId="ADAL" clId="{9D849B1C-5B16-4545-938E-93A8C6E45782}" dt="2024-04-23T15:13:52.428" v="3" actId="20577"/>
      <pc:docMkLst>
        <pc:docMk/>
      </pc:docMkLst>
      <pc:sldChg chg="modSp mod">
        <pc:chgData name="Deborah Shaw" userId="79bf7848-a030-4096-934a-3abbfde4984a" providerId="ADAL" clId="{9D849B1C-5B16-4545-938E-93A8C6E45782}" dt="2024-04-23T15:13:52.428" v="3" actId="20577"/>
        <pc:sldMkLst>
          <pc:docMk/>
          <pc:sldMk cId="961617334" sldId="293"/>
        </pc:sldMkLst>
        <pc:spChg chg="mod">
          <ac:chgData name="Deborah Shaw" userId="79bf7848-a030-4096-934a-3abbfde4984a" providerId="ADAL" clId="{9D849B1C-5B16-4545-938E-93A8C6E45782}" dt="2024-04-23T15:13:52.428" v="3" actId="20577"/>
          <ac:spMkLst>
            <pc:docMk/>
            <pc:sldMk cId="961617334" sldId="293"/>
            <ac:spMk id="3" creationId="{2C3B9EA3-555F-14B0-7256-9B4DF0C5E110}"/>
          </ac:spMkLst>
        </pc:spChg>
      </pc:sldChg>
    </pc:docChg>
  </pc:docChgLst>
  <pc:docChgLst>
    <pc:chgData name="Mary Stout" userId="S::mary_stout@wycliffeassociates.org::aa3233c2-3252-4841-9088-85efb7bdb5d2" providerId="AD" clId="Web-{83535F94-45E5-44F6-BC23-B142DCE77560}"/>
    <pc:docChg chg="modSld">
      <pc:chgData name="Mary Stout" userId="S::mary_stout@wycliffeassociates.org::aa3233c2-3252-4841-9088-85efb7bdb5d2" providerId="AD" clId="Web-{83535F94-45E5-44F6-BC23-B142DCE77560}" dt="2023-12-11T19:06:14.799" v="3"/>
      <pc:docMkLst>
        <pc:docMk/>
      </pc:docMkLst>
      <pc:sldChg chg="delAnim">
        <pc:chgData name="Mary Stout" userId="S::mary_stout@wycliffeassociates.org::aa3233c2-3252-4841-9088-85efb7bdb5d2" providerId="AD" clId="Web-{83535F94-45E5-44F6-BC23-B142DCE77560}" dt="2023-12-11T19:02:49.402" v="1"/>
        <pc:sldMkLst>
          <pc:docMk/>
          <pc:sldMk cId="1318623245" sldId="288"/>
        </pc:sldMkLst>
      </pc:sldChg>
      <pc:sldChg chg="delAnim">
        <pc:chgData name="Mary Stout" userId="S::mary_stout@wycliffeassociates.org::aa3233c2-3252-4841-9088-85efb7bdb5d2" providerId="AD" clId="Web-{83535F94-45E5-44F6-BC23-B142DCE77560}" dt="2023-12-11T19:03:31.794" v="2"/>
        <pc:sldMkLst>
          <pc:docMk/>
          <pc:sldMk cId="174841994" sldId="289"/>
        </pc:sldMkLst>
      </pc:sldChg>
      <pc:sldChg chg="delAnim">
        <pc:chgData name="Mary Stout" userId="S::mary_stout@wycliffeassociates.org::aa3233c2-3252-4841-9088-85efb7bdb5d2" providerId="AD" clId="Web-{83535F94-45E5-44F6-BC23-B142DCE77560}" dt="2023-12-11T19:06:14.799" v="3"/>
        <pc:sldMkLst>
          <pc:docMk/>
          <pc:sldMk cId="1607745981" sldId="291"/>
        </pc:sldMkLst>
      </pc:sldChg>
    </pc:docChg>
  </pc:docChgLst>
  <pc:docChgLst>
    <pc:chgData name="Mary Stout" userId="S::mary_stout@wycliffeassociates.org::aa3233c2-3252-4841-9088-85efb7bdb5d2" providerId="AD" clId="Web-{9D74D917-84A0-41B3-922B-A650EF57D34E}"/>
    <pc:docChg chg="addSld delSld modSld">
      <pc:chgData name="Mary Stout" userId="S::mary_stout@wycliffeassociates.org::aa3233c2-3252-4841-9088-85efb7bdb5d2" providerId="AD" clId="Web-{9D74D917-84A0-41B3-922B-A650EF57D34E}" dt="2023-12-20T21:22:56.566" v="3" actId="20577"/>
      <pc:docMkLst>
        <pc:docMk/>
      </pc:docMkLst>
      <pc:sldChg chg="modSp add del">
        <pc:chgData name="Mary Stout" userId="S::mary_stout@wycliffeassociates.org::aa3233c2-3252-4841-9088-85efb7bdb5d2" providerId="AD" clId="Web-{9D74D917-84A0-41B3-922B-A650EF57D34E}" dt="2023-12-20T21:22:56.566" v="3" actId="20577"/>
        <pc:sldMkLst>
          <pc:docMk/>
          <pc:sldMk cId="961617334" sldId="293"/>
        </pc:sldMkLst>
        <pc:spChg chg="mod">
          <ac:chgData name="Mary Stout" userId="S::mary_stout@wycliffeassociates.org::aa3233c2-3252-4841-9088-85efb7bdb5d2" providerId="AD" clId="Web-{9D74D917-84A0-41B3-922B-A650EF57D34E}" dt="2023-12-20T21:22:56.566" v="3" actId="20577"/>
          <ac:spMkLst>
            <pc:docMk/>
            <pc:sldMk cId="961617334" sldId="293"/>
            <ac:spMk id="3" creationId="{2C3B9EA3-555F-14B0-7256-9B4DF0C5E110}"/>
          </ac:spMkLst>
        </pc:spChg>
      </pc:sldChg>
    </pc:docChg>
  </pc:docChgLst>
  <pc:docChgLst>
    <pc:chgData name="Deborah Shaw" userId="79bf7848-a030-4096-934a-3abbfde4984a" providerId="ADAL" clId="{AA01BEBA-7D67-4ABF-8DE5-BA8AF68541E1}"/>
    <pc:docChg chg="undo redo custSel addSld delSld modSld sldOrd">
      <pc:chgData name="Deborah Shaw" userId="79bf7848-a030-4096-934a-3abbfde4984a" providerId="ADAL" clId="{AA01BEBA-7D67-4ABF-8DE5-BA8AF68541E1}" dt="2023-12-18T11:06:02.928" v="563" actId="20577"/>
      <pc:docMkLst>
        <pc:docMk/>
      </pc:docMkLst>
      <pc:sldChg chg="addSp delSp modSp mod ord">
        <pc:chgData name="Deborah Shaw" userId="79bf7848-a030-4096-934a-3abbfde4984a" providerId="ADAL" clId="{AA01BEBA-7D67-4ABF-8DE5-BA8AF68541E1}" dt="2023-12-17T22:18:14.377" v="463"/>
        <pc:sldMkLst>
          <pc:docMk/>
          <pc:sldMk cId="2126766571" sldId="260"/>
        </pc:sldMkLst>
        <pc:spChg chg="add del mod">
          <ac:chgData name="Deborah Shaw" userId="79bf7848-a030-4096-934a-3abbfde4984a" providerId="ADAL" clId="{AA01BEBA-7D67-4ABF-8DE5-BA8AF68541E1}" dt="2023-12-17T22:00:22.919" v="403"/>
          <ac:spMkLst>
            <pc:docMk/>
            <pc:sldMk cId="2126766571" sldId="260"/>
            <ac:spMk id="2" creationId="{1B3C4176-5AEA-9693-61DD-F229DCE223A6}"/>
          </ac:spMkLst>
        </pc:spChg>
        <pc:spChg chg="mod">
          <ac:chgData name="Deborah Shaw" userId="79bf7848-a030-4096-934a-3abbfde4984a" providerId="ADAL" clId="{AA01BEBA-7D67-4ABF-8DE5-BA8AF68541E1}" dt="2023-12-17T22:00:19.685" v="398" actId="1076"/>
          <ac:spMkLst>
            <pc:docMk/>
            <pc:sldMk cId="2126766571" sldId="260"/>
            <ac:spMk id="18" creationId="{4694CCB8-A161-4308-BC33-DD746CEBFA8D}"/>
          </ac:spMkLst>
        </pc:spChg>
        <pc:picChg chg="mod">
          <ac:chgData name="Deborah Shaw" userId="79bf7848-a030-4096-934a-3abbfde4984a" providerId="ADAL" clId="{AA01BEBA-7D67-4ABF-8DE5-BA8AF68541E1}" dt="2023-12-17T22:00:21.892" v="402" actId="14100"/>
          <ac:picMkLst>
            <pc:docMk/>
            <pc:sldMk cId="2126766571" sldId="260"/>
            <ac:picMk id="7" creationId="{5C7C6F9D-BB9E-4FC8-82AF-1EAB0656BA59}"/>
          </ac:picMkLst>
        </pc:picChg>
      </pc:sldChg>
      <pc:sldChg chg="modSp mod">
        <pc:chgData name="Deborah Shaw" userId="79bf7848-a030-4096-934a-3abbfde4984a" providerId="ADAL" clId="{AA01BEBA-7D67-4ABF-8DE5-BA8AF68541E1}" dt="2023-12-17T23:20:16.691" v="470" actId="20577"/>
        <pc:sldMkLst>
          <pc:docMk/>
          <pc:sldMk cId="1318623245" sldId="288"/>
        </pc:sldMkLst>
        <pc:spChg chg="mod">
          <ac:chgData name="Deborah Shaw" userId="79bf7848-a030-4096-934a-3abbfde4984a" providerId="ADAL" clId="{AA01BEBA-7D67-4ABF-8DE5-BA8AF68541E1}" dt="2023-12-17T23:20:16.691" v="470" actId="20577"/>
          <ac:spMkLst>
            <pc:docMk/>
            <pc:sldMk cId="1318623245" sldId="288"/>
            <ac:spMk id="17" creationId="{288AFD5E-2820-4478-8CA7-6B0D93A0BA2A}"/>
          </ac:spMkLst>
        </pc:spChg>
      </pc:sldChg>
      <pc:sldChg chg="modSp mod">
        <pc:chgData name="Deborah Shaw" userId="79bf7848-a030-4096-934a-3abbfde4984a" providerId="ADAL" clId="{AA01BEBA-7D67-4ABF-8DE5-BA8AF68541E1}" dt="2023-12-17T22:00:26.438" v="405" actId="20577"/>
        <pc:sldMkLst>
          <pc:docMk/>
          <pc:sldMk cId="174841994" sldId="289"/>
        </pc:sldMkLst>
        <pc:spChg chg="mod">
          <ac:chgData name="Deborah Shaw" userId="79bf7848-a030-4096-934a-3abbfde4984a" providerId="ADAL" clId="{AA01BEBA-7D67-4ABF-8DE5-BA8AF68541E1}" dt="2023-12-17T22:00:26.438" v="405" actId="20577"/>
          <ac:spMkLst>
            <pc:docMk/>
            <pc:sldMk cId="174841994" sldId="289"/>
            <ac:spMk id="7" creationId="{F8A79C7A-0776-418E-9341-E0C57A90A38A}"/>
          </ac:spMkLst>
        </pc:spChg>
      </pc:sldChg>
      <pc:sldChg chg="modSp new mod">
        <pc:chgData name="Deborah Shaw" userId="79bf7848-a030-4096-934a-3abbfde4984a" providerId="ADAL" clId="{AA01BEBA-7D67-4ABF-8DE5-BA8AF68541E1}" dt="2023-12-17T12:41:43.327" v="70" actId="20577"/>
        <pc:sldMkLst>
          <pc:docMk/>
          <pc:sldMk cId="1997295569" sldId="292"/>
        </pc:sldMkLst>
        <pc:spChg chg="mod">
          <ac:chgData name="Deborah Shaw" userId="79bf7848-a030-4096-934a-3abbfde4984a" providerId="ADAL" clId="{AA01BEBA-7D67-4ABF-8DE5-BA8AF68541E1}" dt="2023-12-17T12:40:52.795" v="57" actId="20577"/>
          <ac:spMkLst>
            <pc:docMk/>
            <pc:sldMk cId="1997295569" sldId="292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7T12:41:43.327" v="70" actId="20577"/>
          <ac:spMkLst>
            <pc:docMk/>
            <pc:sldMk cId="1997295569" sldId="292"/>
            <ac:spMk id="3" creationId="{2C3B9EA3-555F-14B0-7256-9B4DF0C5E110}"/>
          </ac:spMkLst>
        </pc:spChg>
      </pc:sldChg>
      <pc:sldChg chg="modSp add mod">
        <pc:chgData name="Deborah Shaw" userId="79bf7848-a030-4096-934a-3abbfde4984a" providerId="ADAL" clId="{AA01BEBA-7D67-4ABF-8DE5-BA8AF68541E1}" dt="2023-12-17T21:19:04.030" v="360" actId="20577"/>
        <pc:sldMkLst>
          <pc:docMk/>
          <pc:sldMk cId="961617334" sldId="293"/>
        </pc:sldMkLst>
        <pc:spChg chg="mod">
          <ac:chgData name="Deborah Shaw" userId="79bf7848-a030-4096-934a-3abbfde4984a" providerId="ADAL" clId="{AA01BEBA-7D67-4ABF-8DE5-BA8AF68541E1}" dt="2023-12-17T12:42:10.285" v="75" actId="20577"/>
          <ac:spMkLst>
            <pc:docMk/>
            <pc:sldMk cId="961617334" sldId="293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7T21:19:04.030" v="360" actId="20577"/>
          <ac:spMkLst>
            <pc:docMk/>
            <pc:sldMk cId="961617334" sldId="293"/>
            <ac:spMk id="3" creationId="{2C3B9EA3-555F-14B0-7256-9B4DF0C5E110}"/>
          </ac:spMkLst>
        </pc:spChg>
      </pc:sldChg>
      <pc:sldChg chg="modSp add mod">
        <pc:chgData name="Deborah Shaw" userId="79bf7848-a030-4096-934a-3abbfde4984a" providerId="ADAL" clId="{AA01BEBA-7D67-4ABF-8DE5-BA8AF68541E1}" dt="2023-12-18T11:06:02.928" v="563" actId="20577"/>
        <pc:sldMkLst>
          <pc:docMk/>
          <pc:sldMk cId="2581995158" sldId="294"/>
        </pc:sldMkLst>
        <pc:spChg chg="mod">
          <ac:chgData name="Deborah Shaw" userId="79bf7848-a030-4096-934a-3abbfde4984a" providerId="ADAL" clId="{AA01BEBA-7D67-4ABF-8DE5-BA8AF68541E1}" dt="2023-12-17T12:51:22.458" v="265" actId="20577"/>
          <ac:spMkLst>
            <pc:docMk/>
            <pc:sldMk cId="2581995158" sldId="294"/>
            <ac:spMk id="2" creationId="{3A32669F-186E-582B-3AD2-A5196F359946}"/>
          </ac:spMkLst>
        </pc:spChg>
        <pc:spChg chg="mod">
          <ac:chgData name="Deborah Shaw" userId="79bf7848-a030-4096-934a-3abbfde4984a" providerId="ADAL" clId="{AA01BEBA-7D67-4ABF-8DE5-BA8AF68541E1}" dt="2023-12-18T11:06:02.928" v="563" actId="20577"/>
          <ac:spMkLst>
            <pc:docMk/>
            <pc:sldMk cId="2581995158" sldId="294"/>
            <ac:spMk id="3" creationId="{2C3B9EA3-555F-14B0-7256-9B4DF0C5E110}"/>
          </ac:spMkLst>
        </pc:spChg>
      </pc:sldChg>
      <pc:sldChg chg="delSp modSp new mod ord">
        <pc:chgData name="Deborah Shaw" userId="79bf7848-a030-4096-934a-3abbfde4984a" providerId="ADAL" clId="{AA01BEBA-7D67-4ABF-8DE5-BA8AF68541E1}" dt="2023-12-17T22:05:17.535" v="457" actId="255"/>
        <pc:sldMkLst>
          <pc:docMk/>
          <pc:sldMk cId="3829610916" sldId="295"/>
        </pc:sldMkLst>
        <pc:spChg chg="del mod">
          <ac:chgData name="Deborah Shaw" userId="79bf7848-a030-4096-934a-3abbfde4984a" providerId="ADAL" clId="{AA01BEBA-7D67-4ABF-8DE5-BA8AF68541E1}" dt="2023-12-17T21:52:22.230" v="367" actId="21"/>
          <ac:spMkLst>
            <pc:docMk/>
            <pc:sldMk cId="3829610916" sldId="295"/>
            <ac:spMk id="2" creationId="{686E54EA-8908-99DF-4957-68719352EE76}"/>
          </ac:spMkLst>
        </pc:spChg>
        <pc:spChg chg="mod">
          <ac:chgData name="Deborah Shaw" userId="79bf7848-a030-4096-934a-3abbfde4984a" providerId="ADAL" clId="{AA01BEBA-7D67-4ABF-8DE5-BA8AF68541E1}" dt="2023-12-17T22:05:17.535" v="457" actId="255"/>
          <ac:spMkLst>
            <pc:docMk/>
            <pc:sldMk cId="3829610916" sldId="295"/>
            <ac:spMk id="3" creationId="{117E80A5-0A88-072D-D373-1B79DB1B2DCA}"/>
          </ac:spMkLst>
        </pc:spChg>
      </pc:sldChg>
      <pc:sldChg chg="modSp new mod">
        <pc:chgData name="Deborah Shaw" userId="79bf7848-a030-4096-934a-3abbfde4984a" providerId="ADAL" clId="{AA01BEBA-7D67-4ABF-8DE5-BA8AF68541E1}" dt="2023-12-18T11:04:08.662" v="515" actId="1076"/>
        <pc:sldMkLst>
          <pc:docMk/>
          <pc:sldMk cId="4229563465" sldId="296"/>
        </pc:sldMkLst>
        <pc:spChg chg="mod">
          <ac:chgData name="Deborah Shaw" userId="79bf7848-a030-4096-934a-3abbfde4984a" providerId="ADAL" clId="{AA01BEBA-7D67-4ABF-8DE5-BA8AF68541E1}" dt="2023-12-17T22:04:23.544" v="429" actId="20577"/>
          <ac:spMkLst>
            <pc:docMk/>
            <pc:sldMk cId="4229563465" sldId="296"/>
            <ac:spMk id="2" creationId="{881BB4FC-67AA-887E-E488-40D34306C5BF}"/>
          </ac:spMkLst>
        </pc:spChg>
        <pc:spChg chg="mod">
          <ac:chgData name="Deborah Shaw" userId="79bf7848-a030-4096-934a-3abbfde4984a" providerId="ADAL" clId="{AA01BEBA-7D67-4ABF-8DE5-BA8AF68541E1}" dt="2023-12-18T11:04:08.662" v="515" actId="1076"/>
          <ac:spMkLst>
            <pc:docMk/>
            <pc:sldMk cId="4229563465" sldId="296"/>
            <ac:spMk id="3" creationId="{A885A3F4-3F72-46CC-8227-AD564D1754D9}"/>
          </ac:spMkLst>
        </pc:spChg>
      </pc:sldChg>
      <pc:sldChg chg="modSp new mod">
        <pc:chgData name="Deborah Shaw" userId="79bf7848-a030-4096-934a-3abbfde4984a" providerId="ADAL" clId="{AA01BEBA-7D67-4ABF-8DE5-BA8AF68541E1}" dt="2023-12-18T11:01:49.117" v="482" actId="255"/>
        <pc:sldMkLst>
          <pc:docMk/>
          <pc:sldMk cId="1231436226" sldId="297"/>
        </pc:sldMkLst>
        <pc:spChg chg="mod">
          <ac:chgData name="Deborah Shaw" userId="79bf7848-a030-4096-934a-3abbfde4984a" providerId="ADAL" clId="{AA01BEBA-7D67-4ABF-8DE5-BA8AF68541E1}" dt="2023-12-17T22:04:50.393" v="447" actId="20577"/>
          <ac:spMkLst>
            <pc:docMk/>
            <pc:sldMk cId="1231436226" sldId="297"/>
            <ac:spMk id="2" creationId="{E0814D4F-8097-D60D-57B5-17561AE4564B}"/>
          </ac:spMkLst>
        </pc:spChg>
        <pc:spChg chg="mod">
          <ac:chgData name="Deborah Shaw" userId="79bf7848-a030-4096-934a-3abbfde4984a" providerId="ADAL" clId="{AA01BEBA-7D67-4ABF-8DE5-BA8AF68541E1}" dt="2023-12-18T11:01:49.117" v="482" actId="255"/>
          <ac:spMkLst>
            <pc:docMk/>
            <pc:sldMk cId="1231436226" sldId="297"/>
            <ac:spMk id="3" creationId="{2476207D-486F-BDB8-59E8-EC8D3C99341C}"/>
          </ac:spMkLst>
        </pc:spChg>
      </pc:sldChg>
      <pc:sldChg chg="new del">
        <pc:chgData name="Deborah Shaw" userId="79bf7848-a030-4096-934a-3abbfde4984a" providerId="ADAL" clId="{AA01BEBA-7D67-4ABF-8DE5-BA8AF68541E1}" dt="2023-12-17T22:04:38.986" v="430" actId="2696"/>
        <pc:sldMkLst>
          <pc:docMk/>
          <pc:sldMk cId="2181139129" sldId="297"/>
        </pc:sldMkLst>
      </pc:sldChg>
      <pc:sldChg chg="add del">
        <pc:chgData name="Deborah Shaw" userId="79bf7848-a030-4096-934a-3abbfde4984a" providerId="ADAL" clId="{AA01BEBA-7D67-4ABF-8DE5-BA8AF68541E1}" dt="2023-12-17T22:05:46.170" v="459" actId="2890"/>
        <pc:sldMkLst>
          <pc:docMk/>
          <pc:sldMk cId="174892906" sldId="298"/>
        </pc:sldMkLst>
      </pc:sldChg>
      <pc:sldChg chg="modSp add mod">
        <pc:chgData name="Deborah Shaw" userId="79bf7848-a030-4096-934a-3abbfde4984a" providerId="ADAL" clId="{AA01BEBA-7D67-4ABF-8DE5-BA8AF68541E1}" dt="2023-12-18T11:04:35.226" v="527" actId="20577"/>
        <pc:sldMkLst>
          <pc:docMk/>
          <pc:sldMk cId="2284643433" sldId="298"/>
        </pc:sldMkLst>
        <pc:spChg chg="mod">
          <ac:chgData name="Deborah Shaw" userId="79bf7848-a030-4096-934a-3abbfde4984a" providerId="ADAL" clId="{AA01BEBA-7D67-4ABF-8DE5-BA8AF68541E1}" dt="2023-12-18T11:04:35.226" v="527" actId="20577"/>
          <ac:spMkLst>
            <pc:docMk/>
            <pc:sldMk cId="2284643433" sldId="298"/>
            <ac:spMk id="2" creationId="{881BB4FC-67AA-887E-E488-40D34306C5BF}"/>
          </ac:spMkLst>
        </pc:spChg>
        <pc:spChg chg="mod">
          <ac:chgData name="Deborah Shaw" userId="79bf7848-a030-4096-934a-3abbfde4984a" providerId="ADAL" clId="{AA01BEBA-7D67-4ABF-8DE5-BA8AF68541E1}" dt="2023-12-18T11:04:21.076" v="517"/>
          <ac:spMkLst>
            <pc:docMk/>
            <pc:sldMk cId="2284643433" sldId="298"/>
            <ac:spMk id="3" creationId="{A885A3F4-3F72-46CC-8227-AD564D1754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0093"/>
            <a:ext cx="7886700" cy="4869712"/>
          </a:xfrm>
        </p:spPr>
        <p:txBody>
          <a:bodyPr/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Porque este mandamiento que yo te ordeno hoy no es demasiado misterioso para ti, ni está lejos. No está en el cielo, para que digas: “¿Quién subirá por nosotros al cielo, y nos lo traerá para que lo oigamos y lo cumplamos?” Ni está al otro lado del mar, para que digas: “¿Quién pasará por nosotros el mar, y nos lo traerá para que lo oigamos y lo cumplamos?” Porque muy cerca de ti está la palabra, en tu boca y en tu corazón, para que la cumplas (Deut. 30:11-14).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Todas las Sagradas </a:t>
            </a:r>
            <a:r>
              <a:rPr lang="e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Escrituras han sido tomadas de la Nueva Versión King James®. © 1982 por Thomas Nelson, Inc. Usado con permiso. Todos los derechos reservados.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4FC-67AA-887E-E488-40D3430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2 Corintios 9:6-15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A3F4-3F72-46CC-8227-AD564D1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91" y="1004423"/>
            <a:ext cx="8707348" cy="4849153"/>
          </a:xfrm>
        </p:spPr>
        <p:txBody>
          <a:bodyPr/>
          <a:lstStyle/>
          <a:p>
            <a:pPr marL="0" indent="0" algn="l">
              <a:buNone/>
            </a:pPr>
            <a:endParaRPr lang="es" b="1" i="0" baseline="30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Pero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digo: El que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siembra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escasamente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segará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escasamente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y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siembra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generosamente, </a:t>
            </a:r>
            <a:r>
              <a:rPr lang="pt-BR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</a:t>
            </a:r>
            <a:r>
              <a:rPr lang="pt-BR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segará generosamente 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Cada uno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propuso en su corazón: no con tristeza, ni por necesidad, porque Dios ama al dador alegre. </a:t>
            </a:r>
            <a:r>
              <a:rPr lang="es" b="1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poderoso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Dios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hacer que abunde en vosotros toda gracia, a fin de que, teniendo siempre en todas las cosas todo lo suficiente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abundéis para toda buena obra.</a:t>
            </a:r>
          </a:p>
          <a:p>
            <a:pPr marL="0" indent="0" algn="l">
              <a:buNone/>
            </a:pP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Como está escrito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“Él repartió, dio a los pobres; su justicia perdura para siempre.”</a:t>
            </a:r>
            <a:r>
              <a:rPr lang="es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el que da semilla al que siembra , y pan al que come, provea y multiplique vuestra sementera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aumente los frutos de vuestra justicia, </a:t>
            </a:r>
            <a:r>
              <a:rPr lang="es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que </a:t>
            </a:r>
            <a:r>
              <a:rPr lang="es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estéis </a:t>
            </a:r>
            <a:r>
              <a:rPr lang="e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enriquecidos en todo para toda liberalidad, la cual produce por medio de nosotros acciones de gracias a Dios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56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B4FC-67AA-887E-E488-40D34306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2 Corintios 9:6-15 </a:t>
            </a:r>
            <a:br>
              <a:rPr lang="en-US" dirty="0"/>
            </a:br>
            <a:r>
              <a:rPr lang="es" dirty="0"/>
              <a:t>(continuación)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5A3F4-3F72-46CC-8227-AD564D17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22" y="1712075"/>
            <a:ext cx="8445356" cy="4054180"/>
          </a:xfrm>
        </p:spPr>
        <p:txBody>
          <a:bodyPr/>
          <a:lstStyle/>
          <a:p>
            <a:pPr marL="0" indent="0" algn="l">
              <a:buNone/>
            </a:pPr>
            <a:r>
              <a:rPr lang="es" sz="2800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Porque la administración de este servicio no solamente suple lo que a los santos falta, sino que también abunda en muchas acciones de gracias a Dios, </a:t>
            </a:r>
            <a:r>
              <a:rPr lang="es" sz="2800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los cuales, mediante la prueba de este ministerio, glorifican a Dios por la obediencia a la confesión vuestra al evangelio de Cristo, y por la liberalidad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vuestra contribución para con ellos y con todos ,</a:t>
            </a:r>
            <a:r>
              <a:rPr lang="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" sz="2800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también por la oración de ellos a favor de vosotros, los cuales anhelan vuestros deseos a causa de la sobreabundante gracia de Dios en vosotros. </a:t>
            </a:r>
            <a:r>
              <a:rPr lang="es" sz="2800" b="1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 </a:t>
            </a:r>
            <a:r>
              <a:rPr lang="es" sz="2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¡ </a:t>
            </a:r>
            <a:r>
              <a:rPr lang="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Gracias a Dios por su don inefable!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4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4D4F-8097-D60D-57B5-17561AE4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Mateo 28:19-20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207D-486F-BDB8-59E8-EC8D3C99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1825625"/>
            <a:ext cx="8712486" cy="4054180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 Id, pues, y haced discípulos a todas las naciones, bautizándolas en el nombre del Padre y del Hijo y del Espíritu Santo, 20 enseñándoles a guardar todas las cosas que os he mandado; y he aquí, yo estoy con vosotros todos los días, hasta el fin del mundo". Amén</a:t>
            </a:r>
            <a:r>
              <a:rPr lang="es-ES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4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552098C-20DC-4B8B-90C5-69EA77201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" r="3947"/>
          <a:stretch/>
        </p:blipFill>
        <p:spPr>
          <a:xfrm>
            <a:off x="2087335" y="3374570"/>
            <a:ext cx="4969331" cy="3026815"/>
          </a:xfrm>
          <a:prstGeom prst="roundRect">
            <a:avLst>
              <a:gd name="adj" fmla="val 8088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D8872-5056-45C3-9946-A3DBDCEC2F73}"/>
              </a:ext>
            </a:extLst>
          </p:cNvPr>
          <p:cNvSpPr txBox="1"/>
          <p:nvPr/>
        </p:nvSpPr>
        <p:spPr>
          <a:xfrm>
            <a:off x="1183733" y="1686890"/>
            <a:ext cx="6776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800" dirty="0">
                <a:latin typeface="Arial" panose="020B0604020202020204" pitchFamily="34" charset="0"/>
                <a:ea typeface="Calibri" panose="020F0502020204030204" pitchFamily="34" charset="0"/>
              </a:rPr>
              <a:t>Comprometidos </a:t>
            </a:r>
            <a:r>
              <a:rPr lang="e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 servir a la iglesia local, asociándonos para alcanzar todos los idiomas con la traducción de la Biblia</a:t>
            </a: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EA9A4-4E44-4BB5-9B53-B1046DE6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4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C6F9D-BB9E-4FC8-82AF-1EAB0656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93890"/>
            <a:ext cx="9144000" cy="473454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Wycliffe Asociados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" sz="5000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8EAC3-7288-4D7E-9BD5-6F95628EB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9" r="28457"/>
          <a:stretch/>
        </p:blipFill>
        <p:spPr>
          <a:xfrm>
            <a:off x="5801316" y="2500743"/>
            <a:ext cx="2847879" cy="284374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04968C-A404-4E3A-B39D-41EF4230EE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8" r="18756"/>
          <a:stretch/>
        </p:blipFill>
        <p:spPr>
          <a:xfrm>
            <a:off x="366937" y="519981"/>
            <a:ext cx="2154662" cy="215529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A0F34B-621D-4F98-A728-ADD43100C5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" r="24702"/>
          <a:stretch/>
        </p:blipFill>
        <p:spPr>
          <a:xfrm>
            <a:off x="1402867" y="4359475"/>
            <a:ext cx="1977967" cy="1978544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58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Historia de Wycliffe Asociados </a:t>
            </a:r>
            <a:br>
              <a:rPr lang="en-US" dirty="0"/>
            </a:br>
            <a:r>
              <a:rPr lang="es" dirty="0"/>
              <a:t>¿Por 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EA3-555F-14B0-7256-9B4DF0C5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9398"/>
            <a:ext cx="8201451" cy="4054180"/>
          </a:xfrm>
        </p:spPr>
        <p:txBody>
          <a:bodyPr/>
          <a:lstStyle/>
          <a:p>
            <a:pPr marL="342900" marR="0" lvl="0" indent="-342900" rtl="0" fontAlgn="base">
              <a:buFont typeface="Wingdings" panose="05000000000000000000" pitchFamily="2" charset="2"/>
              <a:buChar char=""/>
            </a:pPr>
            <a:r>
              <a:rPr lang="e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Wycliffe Asociados  se estableció en 1967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buFont typeface="Wingdings" panose="05000000000000000000" pitchFamily="2" charset="2"/>
              <a:buChar char=""/>
            </a:pPr>
            <a:r>
              <a:rPr lang="e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El objetivo era proporcionar asistencia práctica a los traductores de todo el mundo.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buFont typeface="Wingdings" panose="05000000000000000000" pitchFamily="2" charset="2"/>
              <a:buChar char=""/>
            </a:pPr>
            <a:r>
              <a:rPr lang="e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Permitió a los traductores centrarse en el trabajo de traducción de la Biblia</a:t>
            </a:r>
            <a:endParaRPr lang="en-US" sz="3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729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" dirty="0"/>
              <a:t>Historia de Wycliffe Asociados </a:t>
            </a:r>
            <a:br>
              <a:rPr lang="en-US" dirty="0"/>
            </a:br>
            <a:r>
              <a:rPr lang="es" dirty="0"/>
              <a:t>¿Cómo?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EA3-555F-14B0-7256-9B4DF0C5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10" y="1718180"/>
            <a:ext cx="8638180" cy="4887336"/>
          </a:xfrm>
        </p:spPr>
        <p:txBody>
          <a:bodyPr/>
          <a:lstStyle/>
          <a:p>
            <a:pPr marL="342900" marR="0" lvl="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Los voluntarios ofrecieron una amplia gama de habilidades para ayudar en el trabajo de traducción de la Biblia a nivel mundial.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Administración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Construcción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Mantenimiento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2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Tecnología</a:t>
            </a:r>
          </a:p>
          <a:p>
            <a:pPr marL="800100" lvl="1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Infraestructura</a:t>
            </a:r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Arial"/>
              </a:rPr>
              <a:t>Los traductores podrían centrarse en la traducción de la Biblia en lugar </a:t>
            </a:r>
            <a:r>
              <a:rPr lang="es" sz="3200" dirty="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Arial"/>
              </a:rPr>
              <a:t>de </a:t>
            </a:r>
            <a:r>
              <a:rPr lang="es" sz="3200" dirty="0">
                <a:solidFill>
                  <a:schemeClr val="tx1"/>
                </a:solidFill>
                <a:effectLst/>
                <a:latin typeface="Calibri"/>
                <a:ea typeface="Times New Roman" panose="02020603050405020304" pitchFamily="18" charset="0"/>
                <a:cs typeface="Arial"/>
              </a:rPr>
              <a:t>otras actividades</a:t>
            </a:r>
            <a:r>
              <a:rPr lang="es" sz="3200" dirty="0">
                <a:solidFill>
                  <a:schemeClr val="tx1"/>
                </a:solidFill>
                <a:latin typeface="Calibri"/>
                <a:ea typeface="Times New Roman" panose="02020603050405020304" pitchFamily="18" charset="0"/>
                <a:cs typeface="Arial"/>
              </a:rPr>
              <a:t> </a:t>
            </a:r>
            <a:endParaRPr lang="en-US" sz="3200" dirty="0">
              <a:solidFill>
                <a:schemeClr val="tx1"/>
              </a:solidFill>
              <a:effectLst/>
              <a:latin typeface="Times New Roman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1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669F-186E-582B-3AD2-A5196F359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15413"/>
            <a:ext cx="7600950" cy="1325563"/>
          </a:xfrm>
        </p:spPr>
        <p:txBody>
          <a:bodyPr/>
          <a:lstStyle/>
          <a:p>
            <a:r>
              <a:rPr lang="es" dirty="0"/>
              <a:t>Historia de Wycliffe Asociados </a:t>
            </a:r>
            <a:br>
              <a:rPr lang="en-US" dirty="0"/>
            </a:br>
            <a:r>
              <a:rPr lang="es" dirty="0"/>
              <a:t>La necesidad urgente exigía una nueva solución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B9EA3-555F-14B0-7256-9B4DF0C5E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57" y="2371393"/>
            <a:ext cx="8610885" cy="3906435"/>
          </a:xfrm>
        </p:spPr>
        <p:txBody>
          <a:bodyPr/>
          <a:lstStyle/>
          <a:p>
            <a:pPr marL="342900" marR="0" lvl="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2014, Wycliffe Asociados desarrolló y probó un nuevo método de traducción de la Biblia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AMATB</a:t>
            </a:r>
            <a:r>
              <a:rPr lang="e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— </a:t>
            </a:r>
            <a:r>
              <a:rPr lang="e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Asistencia Movilizada Ayudando la Traducción Biblica</a:t>
            </a:r>
            <a:r>
              <a:rPr lang="e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.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AMATB equipa a traductores nacionales para traducir rápidamente la Biblia de manera clara y precisa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</a:pPr>
            <a:r>
              <a:rPr lang="es" sz="32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La iglesia local tiene un papel central</a:t>
            </a:r>
            <a:endParaRPr lang="en-US" sz="3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199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9D85CC-A3F1-4CD0-8583-76F024F24939}"/>
              </a:ext>
            </a:extLst>
          </p:cNvPr>
          <p:cNvSpPr txBox="1"/>
          <p:nvPr/>
        </p:nvSpPr>
        <p:spPr>
          <a:xfrm>
            <a:off x="3487380" y="519741"/>
            <a:ext cx="4461478" cy="20159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s" sz="12500">
                <a:solidFill>
                  <a:schemeClr val="accent2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2014</a:t>
            </a:r>
            <a:endParaRPr lang="en-US" sz="8800">
              <a:solidFill>
                <a:schemeClr val="accent2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46DB5-EADE-4523-9626-060A74B10B38}"/>
              </a:ext>
            </a:extLst>
          </p:cNvPr>
          <p:cNvSpPr txBox="1"/>
          <p:nvPr/>
        </p:nvSpPr>
        <p:spPr>
          <a:xfrm>
            <a:off x="3487380" y="2274067"/>
            <a:ext cx="47162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Primer evento de traducción de AMATB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A6DEA1-A82C-4457-8FDF-6FFAF01A72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2" t="2839" r="27585" b="9156"/>
          <a:stretch/>
        </p:blipFill>
        <p:spPr>
          <a:xfrm>
            <a:off x="940321" y="696567"/>
            <a:ext cx="2206775" cy="2207260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AFD5E-2820-4478-8CA7-6B0D93A0BA2A}"/>
              </a:ext>
            </a:extLst>
          </p:cNvPr>
          <p:cNvSpPr txBox="1"/>
          <p:nvPr/>
        </p:nvSpPr>
        <p:spPr>
          <a:xfrm>
            <a:off x="165923" y="3812720"/>
            <a:ext cx="3755571" cy="19132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pt-BR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raductores de lengua materna </a:t>
            </a: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formados </a:t>
            </a:r>
            <a:b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este nuevo </a:t>
            </a:r>
            <a:b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método</a:t>
            </a:r>
            <a:endParaRPr lang="en-US" sz="2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35CD3-8C9E-4CF7-868A-8EFD6F3E77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" r="-2640"/>
          <a:stretch/>
        </p:blipFill>
        <p:spPr>
          <a:xfrm>
            <a:off x="3973286" y="3393156"/>
            <a:ext cx="5361087" cy="2752344"/>
          </a:xfrm>
          <a:prstGeom prst="roundRect">
            <a:avLst>
              <a:gd name="adj" fmla="val 757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8623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57CB30-F940-4037-A369-745DE5F0F8F3}"/>
              </a:ext>
            </a:extLst>
          </p:cNvPr>
          <p:cNvSpPr/>
          <p:nvPr/>
        </p:nvSpPr>
        <p:spPr>
          <a:xfrm>
            <a:off x="82826" y="671769"/>
            <a:ext cx="4410370" cy="1528173"/>
          </a:xfrm>
          <a:prstGeom prst="homePlate">
            <a:avLst/>
          </a:prstGeom>
          <a:solidFill>
            <a:schemeClr val="accent3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79C7A-0776-418E-9341-E0C57A90A38A}"/>
              </a:ext>
            </a:extLst>
          </p:cNvPr>
          <p:cNvSpPr txBox="1"/>
          <p:nvPr/>
        </p:nvSpPr>
        <p:spPr>
          <a:xfrm>
            <a:off x="4572000" y="527915"/>
            <a:ext cx="4040451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s" sz="28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El </a:t>
            </a: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enfoque se centró en </a:t>
            </a:r>
            <a:b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la formación de traductores en el método AMATB</a:t>
            </a:r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CD1AFB-6610-4D28-856B-0619DA942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5192485" y="2605177"/>
            <a:ext cx="3058994" cy="3059887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34CD17-89B3-4304-A125-C61938A6C1CF}"/>
              </a:ext>
            </a:extLst>
          </p:cNvPr>
          <p:cNvSpPr txBox="1"/>
          <p:nvPr/>
        </p:nvSpPr>
        <p:spPr>
          <a:xfrm>
            <a:off x="190499" y="3390819"/>
            <a:ext cx="444681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" sz="2800" dirty="0">
                <a:solidFill>
                  <a:schemeClr val="tx2"/>
                </a:solidFill>
                <a:effectLst/>
                <a:ea typeface="MS Mincho" panose="02020609040205080304" pitchFamily="49" charset="-128"/>
              </a:rPr>
              <a:t>Ahora ofrecemos recursos gratuitos </a:t>
            </a:r>
            <a:br>
              <a:rPr lang="en-US" sz="2800" dirty="0">
                <a:solidFill>
                  <a:schemeClr val="tx2"/>
                </a:solidFill>
                <a:effectLst/>
                <a:ea typeface="MS Mincho" panose="02020609040205080304" pitchFamily="49" charset="-128"/>
              </a:rPr>
            </a:br>
            <a:r>
              <a:rPr lang="es" sz="2800" dirty="0">
                <a:solidFill>
                  <a:schemeClr val="tx2"/>
                </a:solidFill>
                <a:effectLst/>
                <a:ea typeface="MS Mincho" panose="02020609040205080304" pitchFamily="49" charset="-128"/>
              </a:rPr>
              <a:t>con licencia abierta </a:t>
            </a:r>
            <a:r>
              <a:rPr lang="es" sz="2800" dirty="0">
                <a:solidFill>
                  <a:schemeClr val="tx2"/>
                </a:solidFill>
              </a:rPr>
              <a:t>a </a:t>
            </a:r>
            <a:r>
              <a:rPr lang="es" sz="2800" dirty="0">
                <a:solidFill>
                  <a:schemeClr val="tx2"/>
                </a:solidFill>
                <a:effectLst/>
                <a:ea typeface="MS Mincho" panose="02020609040205080304" pitchFamily="49" charset="-128"/>
              </a:rPr>
              <a:t>traductores de todo el mundo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5DDDA1-5864-4573-ADAC-C949FE4A9490}"/>
              </a:ext>
            </a:extLst>
          </p:cNvPr>
          <p:cNvGrpSpPr/>
          <p:nvPr/>
        </p:nvGrpSpPr>
        <p:grpSpPr>
          <a:xfrm>
            <a:off x="7057971" y="4887824"/>
            <a:ext cx="1554480" cy="1554480"/>
            <a:chOff x="7003543" y="4652693"/>
            <a:chExt cx="1554480" cy="155448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9180A0-A6AE-4877-B5AC-09B11FB730BB}"/>
                </a:ext>
              </a:extLst>
            </p:cNvPr>
            <p:cNvSpPr/>
            <p:nvPr/>
          </p:nvSpPr>
          <p:spPr>
            <a:xfrm>
              <a:off x="7003543" y="4652693"/>
              <a:ext cx="1554480" cy="1554480"/>
            </a:xfrm>
            <a:prstGeom prst="ellipse">
              <a:avLst/>
            </a:prstGeom>
            <a:solidFill>
              <a:schemeClr val="accent3"/>
            </a:solidFill>
            <a:ln w="57150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5D7AF9A-CCAD-4259-993C-193ADABD4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7128" y="4718937"/>
              <a:ext cx="1387310" cy="1421992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3B1CAB5-6AD0-4D46-8613-97389CED2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07" y="793549"/>
            <a:ext cx="1284612" cy="12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1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9500A1-013B-4974-A74C-750419EB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12" y="576295"/>
            <a:ext cx="3243946" cy="97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41455-BC55-4576-BD70-380E1F714FD8}"/>
              </a:ext>
            </a:extLst>
          </p:cNvPr>
          <p:cNvSpPr txBox="1"/>
          <p:nvPr/>
        </p:nvSpPr>
        <p:spPr>
          <a:xfrm>
            <a:off x="2285958" y="1712842"/>
            <a:ext cx="4572084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s" sz="8000">
                <a:solidFill>
                  <a:schemeClr val="accent2"/>
                </a:solidFill>
                <a:latin typeface="Arial Black" panose="020B0A04020102020204" pitchFamily="34" charset="0"/>
              </a:rPr>
              <a:t>VISIÓN:</a:t>
            </a:r>
            <a:endParaRPr lang="en-US" sz="600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A6BBE-A996-4E89-A8A0-7CF33BB65EB0}"/>
              </a:ext>
            </a:extLst>
          </p:cNvPr>
          <p:cNvSpPr txBox="1"/>
          <p:nvPr/>
        </p:nvSpPr>
        <p:spPr>
          <a:xfrm>
            <a:off x="1219200" y="2870762"/>
            <a:ext cx="6705600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algn="ctr" fontAlgn="base"/>
            <a:r>
              <a:rPr lang="es" sz="36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Una </a:t>
            </a:r>
            <a:r>
              <a:rPr lang="e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Biblia en cada lengua</a:t>
            </a:r>
            <a:endParaRPr lang="en-US" sz="36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E12999-5F76-46FD-A19D-3DF6548CA73E}"/>
              </a:ext>
            </a:extLst>
          </p:cNvPr>
          <p:cNvSpPr txBox="1"/>
          <p:nvPr/>
        </p:nvSpPr>
        <p:spPr>
          <a:xfrm>
            <a:off x="4391105" y="3938073"/>
            <a:ext cx="4666398" cy="261610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" sz="2400" dirty="0">
                <a:solidFill>
                  <a:schemeClr val="tx2"/>
                </a:solidFill>
                <a:latin typeface="Arial"/>
                <a:ea typeface="MS Mincho"/>
                <a:cs typeface="Arial"/>
              </a:rPr>
              <a:t>Fomento de la traducción </a:t>
            </a:r>
            <a:r>
              <a:rPr lang="es" sz="2400" dirty="0">
                <a:solidFill>
                  <a:schemeClr val="tx2"/>
                </a:solidFill>
                <a:effectLst/>
                <a:latin typeface="Arial"/>
                <a:ea typeface="MS Mincho"/>
                <a:cs typeface="Arial"/>
              </a:rPr>
              <a:t>de la Biblia por parte de la Iglesia mediante capacitación y herramientas gratuitas</a:t>
            </a:r>
          </a:p>
          <a:p>
            <a:endParaRPr lang="en-US" dirty="0">
              <a:solidFill>
                <a:schemeClr val="tx2"/>
              </a:solidFill>
              <a:latin typeface="Arial"/>
              <a:ea typeface="MS Mincho"/>
              <a:cs typeface="Arial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Corintios 9:6–15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" sz="2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Mateo 28:19-20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B55404-05DE-48F5-936D-2DDD22A63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xfrm>
            <a:off x="152612" y="4194201"/>
            <a:ext cx="4085770" cy="2088965"/>
          </a:xfrm>
          <a:prstGeom prst="roundRect">
            <a:avLst>
              <a:gd name="adj" fmla="val 10900"/>
            </a:avLst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6728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  <SharedWithUsers xmlns="9ede4979-7183-4f81-a394-71c40c9222c4">
      <UserInfo>
        <DisplayName>Gillian Alcorn</DisplayName>
        <AccountId>22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9902CA-0251-4C24-BBA5-860A55D83D01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sharepoint/v3"/>
    <ds:schemaRef ds:uri="038937e4-20c5-4a73-b245-175c4ead9603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9ede4979-7183-4f81-a394-71c40c9222c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726</Words>
  <Application>Microsoft Office PowerPoint</Application>
  <PresentationFormat>Apresentação na tela (4:3)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MS Mincho</vt:lpstr>
      <vt:lpstr>Arial</vt:lpstr>
      <vt:lpstr>Arial Black</vt:lpstr>
      <vt:lpstr>Calibri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Historia de Wycliffe Asociados  ¿Por qué?</vt:lpstr>
      <vt:lpstr>Historia de Wycliffe Asociados  ¿Cómo?</vt:lpstr>
      <vt:lpstr>Historia de Wycliffe Asociados  La necesidad urgente exigía una nueva solución</vt:lpstr>
      <vt:lpstr>Apresentação do PowerPoint</vt:lpstr>
      <vt:lpstr>Apresentação do PowerPoint</vt:lpstr>
      <vt:lpstr>Apresentação do PowerPoint</vt:lpstr>
      <vt:lpstr>2 Corintios 9:6-15</vt:lpstr>
      <vt:lpstr>2 Corintios 9:6-15  (continuación)</vt:lpstr>
      <vt:lpstr>Mateo 28:19-20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Elineia DaSilva</cp:lastModifiedBy>
  <cp:revision>34</cp:revision>
  <dcterms:created xsi:type="dcterms:W3CDTF">2019-03-18T18:21:25Z</dcterms:created>
  <dcterms:modified xsi:type="dcterms:W3CDTF">2025-03-07T03:15:49Z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