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96" r:id="rId5"/>
    <p:sldId id="292" r:id="rId6"/>
    <p:sldId id="297" r:id="rId7"/>
    <p:sldId id="286" r:id="rId8"/>
    <p:sldId id="298" r:id="rId9"/>
    <p:sldId id="287" r:id="rId10"/>
    <p:sldId id="299" r:id="rId11"/>
    <p:sldId id="289" r:id="rId12"/>
    <p:sldId id="300" r:id="rId13"/>
    <p:sldId id="290" r:id="rId14"/>
  </p:sldIdLst>
  <p:sldSz cx="9144000" cy="6858000" type="screen4x3"/>
  <p:notesSz cx="6858000" cy="9144000"/>
  <p:defaultTextStyle>
    <a:defPPr>
      <a:defRPr lang="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1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A83F"/>
    <a:srgbClr val="C3DD93"/>
    <a:srgbClr val="716557"/>
    <a:srgbClr val="FBA93D"/>
    <a:srgbClr val="B95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9" autoAdjust="0"/>
    <p:restoredTop sz="95694" autoAdjust="0"/>
  </p:normalViewPr>
  <p:slideViewPr>
    <p:cSldViewPr snapToGrid="0">
      <p:cViewPr varScale="1">
        <p:scale>
          <a:sx n="60" d="100"/>
          <a:sy n="60" d="100"/>
        </p:scale>
        <p:origin x="38" y="3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borah Shaw" userId="S::deborah_shaw@wycliffeassociates.org::79bf7848-a030-4096-934a-3abbfde4984a" providerId="AD" clId="Web-{68458B03-32CD-8202-D7A9-326CB7A16983}"/>
    <pc:docChg chg="addSld modSld">
      <pc:chgData name="Deborah Shaw" userId="S::deborah_shaw@wycliffeassociates.org::79bf7848-a030-4096-934a-3abbfde4984a" providerId="AD" clId="Web-{68458B03-32CD-8202-D7A9-326CB7A16983}" dt="2023-12-18T19:09:20.350" v="9" actId="20577"/>
      <pc:docMkLst>
        <pc:docMk/>
      </pc:docMkLst>
      <pc:sldChg chg="modSp">
        <pc:chgData name="Deborah Shaw" userId="S::deborah_shaw@wycliffeassociates.org::79bf7848-a030-4096-934a-3abbfde4984a" providerId="AD" clId="Web-{68458B03-32CD-8202-D7A9-326CB7A16983}" dt="2023-12-18T19:09:20.350" v="9" actId="20577"/>
        <pc:sldMkLst>
          <pc:docMk/>
          <pc:sldMk cId="2126766571" sldId="260"/>
        </pc:sldMkLst>
        <pc:spChg chg="mod">
          <ac:chgData name="Deborah Shaw" userId="S::deborah_shaw@wycliffeassociates.org::79bf7848-a030-4096-934a-3abbfde4984a" providerId="AD" clId="Web-{68458B03-32CD-8202-D7A9-326CB7A16983}" dt="2023-12-18T19:09:20.350" v="9" actId="20577"/>
          <ac:spMkLst>
            <pc:docMk/>
            <pc:sldMk cId="2126766571" sldId="260"/>
            <ac:spMk id="20" creationId="{CA49D504-46F0-4A4B-9416-D65BBF0F21F1}"/>
          </ac:spMkLst>
        </pc:spChg>
      </pc:sldChg>
      <pc:sldChg chg="add">
        <pc:chgData name="Deborah Shaw" userId="S::deborah_shaw@wycliffeassociates.org::79bf7848-a030-4096-934a-3abbfde4984a" providerId="AD" clId="Web-{68458B03-32CD-8202-D7A9-326CB7A16983}" dt="2023-12-18T19:08:23.988" v="0"/>
        <pc:sldMkLst>
          <pc:docMk/>
          <pc:sldMk cId="3629754069" sldId="296"/>
        </pc:sldMkLst>
      </pc:sldChg>
    </pc:docChg>
  </pc:docChgLst>
  <pc:docChgLst>
    <pc:chgData name="Gillian Alcorn" userId="S::gill_alcorn@wycliffeassociates.org::6bd34c75-7694-4bed-b49b-bd31e3f4958d" providerId="AD" clId="Web-{6582F828-A200-BFD0-857D-5CB8FDACC765}"/>
    <pc:docChg chg="modSld">
      <pc:chgData name="Gillian Alcorn" userId="S::gill_alcorn@wycliffeassociates.org::6bd34c75-7694-4bed-b49b-bd31e3f4958d" providerId="AD" clId="Web-{6582F828-A200-BFD0-857D-5CB8FDACC765}" dt="2023-10-27T05:50:12.389" v="0" actId="1076"/>
      <pc:docMkLst>
        <pc:docMk/>
      </pc:docMkLst>
      <pc:sldChg chg="modSp">
        <pc:chgData name="Gillian Alcorn" userId="S::gill_alcorn@wycliffeassociates.org::6bd34c75-7694-4bed-b49b-bd31e3f4958d" providerId="AD" clId="Web-{6582F828-A200-BFD0-857D-5CB8FDACC765}" dt="2023-10-27T05:50:12.389" v="0" actId="1076"/>
        <pc:sldMkLst>
          <pc:docMk/>
          <pc:sldMk cId="2126766571" sldId="260"/>
        </pc:sldMkLst>
        <pc:picChg chg="mod">
          <ac:chgData name="Gillian Alcorn" userId="S::gill_alcorn@wycliffeassociates.org::6bd34c75-7694-4bed-b49b-bd31e3f4958d" providerId="AD" clId="Web-{6582F828-A200-BFD0-857D-5CB8FDACC765}" dt="2023-10-27T05:50:12.389" v="0" actId="1076"/>
          <ac:picMkLst>
            <pc:docMk/>
            <pc:sldMk cId="2126766571" sldId="260"/>
            <ac:picMk id="13" creationId="{2E2903B1-52C5-4A15-8942-79D6C52317DC}"/>
          </ac:picMkLst>
        </pc:picChg>
      </pc:sldChg>
    </pc:docChg>
  </pc:docChgLst>
  <pc:docChgLst>
    <pc:chgData name="Deborah Shaw" userId="S::deborah_shaw@wycliffeassociates.org::79bf7848-a030-4096-934a-3abbfde4984a" providerId="AD" clId="Web-{1DB8D926-98C2-8F86-36C3-6463E643E9F5}"/>
    <pc:docChg chg="addSld delSld modSld sldOrd">
      <pc:chgData name="Deborah Shaw" userId="S::deborah_shaw@wycliffeassociates.org::79bf7848-a030-4096-934a-3abbfde4984a" providerId="AD" clId="Web-{1DB8D926-98C2-8F86-36C3-6463E643E9F5}" dt="2023-12-20T04:22:10.503" v="138" actId="20577"/>
      <pc:docMkLst>
        <pc:docMk/>
      </pc:docMkLst>
      <pc:sldChg chg="addSp modSp new ord">
        <pc:chgData name="Deborah Shaw" userId="S::deborah_shaw@wycliffeassociates.org::79bf7848-a030-4096-934a-3abbfde4984a" providerId="AD" clId="Web-{1DB8D926-98C2-8F86-36C3-6463E643E9F5}" dt="2023-12-20T04:10:31.638" v="69" actId="20577"/>
        <pc:sldMkLst>
          <pc:docMk/>
          <pc:sldMk cId="1252017797" sldId="297"/>
        </pc:sldMkLst>
        <pc:spChg chg="mod">
          <ac:chgData name="Deborah Shaw" userId="S::deborah_shaw@wycliffeassociates.org::79bf7848-a030-4096-934a-3abbfde4984a" providerId="AD" clId="Web-{1DB8D926-98C2-8F86-36C3-6463E643E9F5}" dt="2023-12-20T04:05:26.488" v="37" actId="1076"/>
          <ac:spMkLst>
            <pc:docMk/>
            <pc:sldMk cId="1252017797" sldId="297"/>
            <ac:spMk id="2" creationId="{B9CDAE3F-B9BB-6F86-5292-33FE00531D00}"/>
          </ac:spMkLst>
        </pc:spChg>
        <pc:spChg chg="mod">
          <ac:chgData name="Deborah Shaw" userId="S::deborah_shaw@wycliffeassociates.org::79bf7848-a030-4096-934a-3abbfde4984a" providerId="AD" clId="Web-{1DB8D926-98C2-8F86-36C3-6463E643E9F5}" dt="2023-12-20T04:05:23.347" v="36" actId="1076"/>
          <ac:spMkLst>
            <pc:docMk/>
            <pc:sldMk cId="1252017797" sldId="297"/>
            <ac:spMk id="3" creationId="{2DBF5A32-1B6F-571D-62E3-FCE0E2105100}"/>
          </ac:spMkLst>
        </pc:spChg>
        <pc:spChg chg="add mod">
          <ac:chgData name="Deborah Shaw" userId="S::deborah_shaw@wycliffeassociates.org::79bf7848-a030-4096-934a-3abbfde4984a" providerId="AD" clId="Web-{1DB8D926-98C2-8F86-36C3-6463E643E9F5}" dt="2023-12-20T04:05:01.143" v="35" actId="1076"/>
          <ac:spMkLst>
            <pc:docMk/>
            <pc:sldMk cId="1252017797" sldId="297"/>
            <ac:spMk id="5" creationId="{3CE741C6-48DF-C5E5-2930-25FB86EB2F33}"/>
          </ac:spMkLst>
        </pc:spChg>
        <pc:spChg chg="add mod">
          <ac:chgData name="Deborah Shaw" userId="S::deborah_shaw@wycliffeassociates.org::79bf7848-a030-4096-934a-3abbfde4984a" providerId="AD" clId="Web-{1DB8D926-98C2-8F86-36C3-6463E643E9F5}" dt="2023-12-20T04:10:31.638" v="69" actId="20577"/>
          <ac:spMkLst>
            <pc:docMk/>
            <pc:sldMk cId="1252017797" sldId="297"/>
            <ac:spMk id="7" creationId="{7183182B-CD2D-06DA-0B12-438E323F39EE}"/>
          </ac:spMkLst>
        </pc:spChg>
      </pc:sldChg>
      <pc:sldChg chg="modSp add ord replId">
        <pc:chgData name="Deborah Shaw" userId="S::deborah_shaw@wycliffeassociates.org::79bf7848-a030-4096-934a-3abbfde4984a" providerId="AD" clId="Web-{1DB8D926-98C2-8F86-36C3-6463E643E9F5}" dt="2023-12-20T04:10:21.575" v="66" actId="20577"/>
        <pc:sldMkLst>
          <pc:docMk/>
          <pc:sldMk cId="2933322990" sldId="298"/>
        </pc:sldMkLst>
        <pc:spChg chg="mod">
          <ac:chgData name="Deborah Shaw" userId="S::deborah_shaw@wycliffeassociates.org::79bf7848-a030-4096-934a-3abbfde4984a" providerId="AD" clId="Web-{1DB8D926-98C2-8F86-36C3-6463E643E9F5}" dt="2023-12-20T04:08:25.400" v="47" actId="20577"/>
          <ac:spMkLst>
            <pc:docMk/>
            <pc:sldMk cId="2933322990" sldId="298"/>
            <ac:spMk id="2" creationId="{71C27BFE-CF6D-6B54-A61C-3ED793E21361}"/>
          </ac:spMkLst>
        </pc:spChg>
        <pc:spChg chg="mod">
          <ac:chgData name="Deborah Shaw" userId="S::deborah_shaw@wycliffeassociates.org::79bf7848-a030-4096-934a-3abbfde4984a" providerId="AD" clId="Web-{1DB8D926-98C2-8F86-36C3-6463E643E9F5}" dt="2023-12-20T04:10:21.575" v="66" actId="20577"/>
          <ac:spMkLst>
            <pc:docMk/>
            <pc:sldMk cId="2933322990" sldId="298"/>
            <ac:spMk id="3" creationId="{D63D99B8-7249-35B6-128C-63D5BC5B5EE7}"/>
          </ac:spMkLst>
        </pc:spChg>
        <pc:spChg chg="mod">
          <ac:chgData name="Deborah Shaw" userId="S::deborah_shaw@wycliffeassociates.org::79bf7848-a030-4096-934a-3abbfde4984a" providerId="AD" clId="Web-{1DB8D926-98C2-8F86-36C3-6463E643E9F5}" dt="2023-12-20T04:10:00.824" v="58" actId="1076"/>
          <ac:spMkLst>
            <pc:docMk/>
            <pc:sldMk cId="2933322990" sldId="298"/>
            <ac:spMk id="5" creationId="{6A1B1C76-4B55-AFA8-1C76-831E7324325D}"/>
          </ac:spMkLst>
        </pc:spChg>
        <pc:spChg chg="mod">
          <ac:chgData name="Deborah Shaw" userId="S::deborah_shaw@wycliffeassociates.org::79bf7848-a030-4096-934a-3abbfde4984a" providerId="AD" clId="Web-{1DB8D926-98C2-8F86-36C3-6463E643E9F5}" dt="2023-12-20T04:09:57.262" v="57" actId="1076"/>
          <ac:spMkLst>
            <pc:docMk/>
            <pc:sldMk cId="2933322990" sldId="298"/>
            <ac:spMk id="7" creationId="{D5FA8F6F-F5D4-DACA-4034-97AAB8BFDA33}"/>
          </ac:spMkLst>
        </pc:spChg>
      </pc:sldChg>
      <pc:sldChg chg="addSp modSp add ord replId">
        <pc:chgData name="Deborah Shaw" userId="S::deborah_shaw@wycliffeassociates.org::79bf7848-a030-4096-934a-3abbfde4984a" providerId="AD" clId="Web-{1DB8D926-98C2-8F86-36C3-6463E643E9F5}" dt="2023-12-20T04:16:19.539" v="106" actId="20577"/>
        <pc:sldMkLst>
          <pc:docMk/>
          <pc:sldMk cId="441926080" sldId="299"/>
        </pc:sldMkLst>
        <pc:spChg chg="mod">
          <ac:chgData name="Deborah Shaw" userId="S::deborah_shaw@wycliffeassociates.org::79bf7848-a030-4096-934a-3abbfde4984a" providerId="AD" clId="Web-{1DB8D926-98C2-8F86-36C3-6463E643E9F5}" dt="2023-12-20T04:14:56.677" v="98" actId="1076"/>
          <ac:spMkLst>
            <pc:docMk/>
            <pc:sldMk cId="441926080" sldId="299"/>
            <ac:spMk id="2" creationId="{B66F50C6-FBB5-247D-4748-A8CA09053C40}"/>
          </ac:spMkLst>
        </pc:spChg>
        <pc:spChg chg="mod">
          <ac:chgData name="Deborah Shaw" userId="S::deborah_shaw@wycliffeassociates.org::79bf7848-a030-4096-934a-3abbfde4984a" providerId="AD" clId="Web-{1DB8D926-98C2-8F86-36C3-6463E643E9F5}" dt="2023-12-20T04:15:01.005" v="99" actId="1076"/>
          <ac:spMkLst>
            <pc:docMk/>
            <pc:sldMk cId="441926080" sldId="299"/>
            <ac:spMk id="3" creationId="{BF4B1599-BCDC-557B-0515-8941E761495E}"/>
          </ac:spMkLst>
        </pc:spChg>
        <pc:spChg chg="mod">
          <ac:chgData name="Deborah Shaw" userId="S::deborah_shaw@wycliffeassociates.org::79bf7848-a030-4096-934a-3abbfde4984a" providerId="AD" clId="Web-{1DB8D926-98C2-8F86-36C3-6463E643E9F5}" dt="2023-12-20T04:15:19.256" v="102" actId="1076"/>
          <ac:spMkLst>
            <pc:docMk/>
            <pc:sldMk cId="441926080" sldId="299"/>
            <ac:spMk id="5" creationId="{349F2FFE-D413-04E2-6FDB-87E7D9EB9498}"/>
          </ac:spMkLst>
        </pc:spChg>
        <pc:spChg chg="add mod">
          <ac:chgData name="Deborah Shaw" userId="S::deborah_shaw@wycliffeassociates.org::79bf7848-a030-4096-934a-3abbfde4984a" providerId="AD" clId="Web-{1DB8D926-98C2-8F86-36C3-6463E643E9F5}" dt="2023-12-20T04:15:06.662" v="100" actId="1076"/>
          <ac:spMkLst>
            <pc:docMk/>
            <pc:sldMk cId="441926080" sldId="299"/>
            <ac:spMk id="6" creationId="{8FF115F4-D132-FE0B-0F32-6C8607C6BC74}"/>
          </ac:spMkLst>
        </pc:spChg>
        <pc:spChg chg="mod">
          <ac:chgData name="Deborah Shaw" userId="S::deborah_shaw@wycliffeassociates.org::79bf7848-a030-4096-934a-3abbfde4984a" providerId="AD" clId="Web-{1DB8D926-98C2-8F86-36C3-6463E643E9F5}" dt="2023-12-20T04:16:19.539" v="106" actId="20577"/>
          <ac:spMkLst>
            <pc:docMk/>
            <pc:sldMk cId="441926080" sldId="299"/>
            <ac:spMk id="7" creationId="{FF8DB96C-FE17-5776-D192-461981223CB5}"/>
          </ac:spMkLst>
        </pc:spChg>
        <pc:spChg chg="add mod">
          <ac:chgData name="Deborah Shaw" userId="S::deborah_shaw@wycliffeassociates.org::79bf7848-a030-4096-934a-3abbfde4984a" providerId="AD" clId="Web-{1DB8D926-98C2-8F86-36C3-6463E643E9F5}" dt="2023-12-20T04:15:51.585" v="104" actId="20577"/>
          <ac:spMkLst>
            <pc:docMk/>
            <pc:sldMk cId="441926080" sldId="299"/>
            <ac:spMk id="9" creationId="{46E0B4A8-1047-5FBC-2612-D40EDBE3C838}"/>
          </ac:spMkLst>
        </pc:spChg>
      </pc:sldChg>
      <pc:sldChg chg="add del replId">
        <pc:chgData name="Deborah Shaw" userId="S::deborah_shaw@wycliffeassociates.org::79bf7848-a030-4096-934a-3abbfde4984a" providerId="AD" clId="Web-{1DB8D926-98C2-8F86-36C3-6463E643E9F5}" dt="2023-12-20T04:13:09.580" v="77"/>
        <pc:sldMkLst>
          <pc:docMk/>
          <pc:sldMk cId="1531380497" sldId="300"/>
        </pc:sldMkLst>
      </pc:sldChg>
      <pc:sldChg chg="modSp add replId">
        <pc:chgData name="Deborah Shaw" userId="S::deborah_shaw@wycliffeassociates.org::79bf7848-a030-4096-934a-3abbfde4984a" providerId="AD" clId="Web-{1DB8D926-98C2-8F86-36C3-6463E643E9F5}" dt="2023-12-20T04:22:10.503" v="138" actId="20577"/>
        <pc:sldMkLst>
          <pc:docMk/>
          <pc:sldMk cId="4284890582" sldId="300"/>
        </pc:sldMkLst>
        <pc:spChg chg="mod">
          <ac:chgData name="Deborah Shaw" userId="S::deborah_shaw@wycliffeassociates.org::79bf7848-a030-4096-934a-3abbfde4984a" providerId="AD" clId="Web-{1DB8D926-98C2-8F86-36C3-6463E643E9F5}" dt="2023-12-20T04:20:15.874" v="113" actId="20577"/>
          <ac:spMkLst>
            <pc:docMk/>
            <pc:sldMk cId="4284890582" sldId="300"/>
            <ac:spMk id="2" creationId="{A5A25C0E-C049-F157-51BC-F98FC5D87BA7}"/>
          </ac:spMkLst>
        </pc:spChg>
        <pc:spChg chg="mod">
          <ac:chgData name="Deborah Shaw" userId="S::deborah_shaw@wycliffeassociates.org::79bf7848-a030-4096-934a-3abbfde4984a" providerId="AD" clId="Web-{1DB8D926-98C2-8F86-36C3-6463E643E9F5}" dt="2023-12-20T04:21:08.157" v="130" actId="14100"/>
          <ac:spMkLst>
            <pc:docMk/>
            <pc:sldMk cId="4284890582" sldId="300"/>
            <ac:spMk id="3" creationId="{5449BF21-748E-3042-0C00-0EB3BDB56D0A}"/>
          </ac:spMkLst>
        </pc:spChg>
        <pc:spChg chg="mod">
          <ac:chgData name="Deborah Shaw" userId="S::deborah_shaw@wycliffeassociates.org::79bf7848-a030-4096-934a-3abbfde4984a" providerId="AD" clId="Web-{1DB8D926-98C2-8F86-36C3-6463E643E9F5}" dt="2023-12-20T04:21:12.610" v="131" actId="1076"/>
          <ac:spMkLst>
            <pc:docMk/>
            <pc:sldMk cId="4284890582" sldId="300"/>
            <ac:spMk id="5" creationId="{33C52FBC-63BC-E00E-5FDE-8354425BED23}"/>
          </ac:spMkLst>
        </pc:spChg>
        <pc:spChg chg="mod">
          <ac:chgData name="Deborah Shaw" userId="S::deborah_shaw@wycliffeassociates.org::79bf7848-a030-4096-934a-3abbfde4984a" providerId="AD" clId="Web-{1DB8D926-98C2-8F86-36C3-6463E643E9F5}" dt="2023-12-20T04:22:10.503" v="138" actId="20577"/>
          <ac:spMkLst>
            <pc:docMk/>
            <pc:sldMk cId="4284890582" sldId="300"/>
            <ac:spMk id="7" creationId="{8BF9C8D8-AD57-3B3D-474F-0A944E14525E}"/>
          </ac:spMkLst>
        </pc:spChg>
      </pc:sldChg>
    </pc:docChg>
  </pc:docChgLst>
  <pc:docChgLst>
    <pc:chgData name="Deborah Shaw" userId="S::deborah_shaw@wycliffeassociates.org::79bf7848-a030-4096-934a-3abbfde4984a" providerId="AD" clId="Web-{B0D67875-CA92-3215-B4B6-48508F799C8E}"/>
    <pc:docChg chg="addSld sldOrd">
      <pc:chgData name="Deborah Shaw" userId="S::deborah_shaw@wycliffeassociates.org::79bf7848-a030-4096-934a-3abbfde4984a" providerId="AD" clId="Web-{B0D67875-CA92-3215-B4B6-48508F799C8E}" dt="2023-12-17T22:06:41.034" v="1"/>
      <pc:docMkLst>
        <pc:docMk/>
      </pc:docMkLst>
      <pc:sldChg chg="add ord">
        <pc:chgData name="Deborah Shaw" userId="S::deborah_shaw@wycliffeassociates.org::79bf7848-a030-4096-934a-3abbfde4984a" providerId="AD" clId="Web-{B0D67875-CA92-3215-B4B6-48508F799C8E}" dt="2023-12-17T22:06:41.034" v="1"/>
        <pc:sldMkLst>
          <pc:docMk/>
          <pc:sldMk cId="3829610916" sldId="295"/>
        </pc:sldMkLst>
      </pc:sldChg>
    </pc:docChg>
  </pc:docChgLst>
  <pc:docChgLst>
    <pc:chgData name="Deborah Shaw" userId="S::deborah_shaw@wycliffeassociates.org::79bf7848-a030-4096-934a-3abbfde4984a" providerId="AD" clId="Web-{16ADEEF6-0007-64CA-24B6-D9585598849B}"/>
    <pc:docChg chg="delSld modSld">
      <pc:chgData name="Deborah Shaw" userId="S::deborah_shaw@wycliffeassociates.org::79bf7848-a030-4096-934a-3abbfde4984a" providerId="AD" clId="Web-{16ADEEF6-0007-64CA-24B6-D9585598849B}" dt="2023-12-18T20:30:24.763" v="19" actId="1076"/>
      <pc:docMkLst>
        <pc:docMk/>
      </pc:docMkLst>
      <pc:sldChg chg="addSp modSp">
        <pc:chgData name="Deborah Shaw" userId="S::deborah_shaw@wycliffeassociates.org::79bf7848-a030-4096-934a-3abbfde4984a" providerId="AD" clId="Web-{16ADEEF6-0007-64CA-24B6-D9585598849B}" dt="2023-12-18T20:30:24.763" v="19" actId="1076"/>
        <pc:sldMkLst>
          <pc:docMk/>
          <pc:sldMk cId="2126766571" sldId="260"/>
        </pc:sldMkLst>
        <pc:spChg chg="add mod">
          <ac:chgData name="Deborah Shaw" userId="S::deborah_shaw@wycliffeassociates.org::79bf7848-a030-4096-934a-3abbfde4984a" providerId="AD" clId="Web-{16ADEEF6-0007-64CA-24B6-D9585598849B}" dt="2023-12-18T20:30:24.763" v="19" actId="1076"/>
          <ac:spMkLst>
            <pc:docMk/>
            <pc:sldMk cId="2126766571" sldId="260"/>
            <ac:spMk id="2" creationId="{88E19091-4ABB-F15B-A0CA-1097B5C2ACE0}"/>
          </ac:spMkLst>
        </pc:spChg>
        <pc:spChg chg="mod">
          <ac:chgData name="Deborah Shaw" userId="S::deborah_shaw@wycliffeassociates.org::79bf7848-a030-4096-934a-3abbfde4984a" providerId="AD" clId="Web-{16ADEEF6-0007-64CA-24B6-D9585598849B}" dt="2023-12-18T20:29:51.214" v="17" actId="1076"/>
          <ac:spMkLst>
            <pc:docMk/>
            <pc:sldMk cId="2126766571" sldId="260"/>
            <ac:spMk id="18" creationId="{4694CCB8-A161-4308-BC33-DD746CEBFA8D}"/>
          </ac:spMkLst>
        </pc:spChg>
        <pc:spChg chg="mod">
          <ac:chgData name="Deborah Shaw" userId="S::deborah_shaw@wycliffeassociates.org::79bf7848-a030-4096-934a-3abbfde4984a" providerId="AD" clId="Web-{16ADEEF6-0007-64CA-24B6-D9585598849B}" dt="2023-12-18T20:30:08.153" v="18" actId="1076"/>
          <ac:spMkLst>
            <pc:docMk/>
            <pc:sldMk cId="2126766571" sldId="260"/>
            <ac:spMk id="20" creationId="{CA49D504-46F0-4A4B-9416-D65BBF0F21F1}"/>
          </ac:spMkLst>
        </pc:spChg>
        <pc:picChg chg="mod">
          <ac:chgData name="Deborah Shaw" userId="S::deborah_shaw@wycliffeassociates.org::79bf7848-a030-4096-934a-3abbfde4984a" providerId="AD" clId="Web-{16ADEEF6-0007-64CA-24B6-D9585598849B}" dt="2023-12-18T20:29:33.713" v="13" actId="1076"/>
          <ac:picMkLst>
            <pc:docMk/>
            <pc:sldMk cId="2126766571" sldId="260"/>
            <ac:picMk id="13" creationId="{2E2903B1-52C5-4A15-8942-79D6C52317DC}"/>
          </ac:picMkLst>
        </pc:picChg>
      </pc:sldChg>
      <pc:sldChg chg="del">
        <pc:chgData name="Deborah Shaw" userId="S::deborah_shaw@wycliffeassociates.org::79bf7848-a030-4096-934a-3abbfde4984a" providerId="AD" clId="Web-{16ADEEF6-0007-64CA-24B6-D9585598849B}" dt="2023-12-18T20:26:09.608" v="0"/>
        <pc:sldMkLst>
          <pc:docMk/>
          <pc:sldMk cId="3829610916" sldId="295"/>
        </pc:sldMkLst>
      </pc:sldChg>
      <pc:sldChg chg="addSp delSp modSp">
        <pc:chgData name="Deborah Shaw" userId="S::deborah_shaw@wycliffeassociates.org::79bf7848-a030-4096-934a-3abbfde4984a" providerId="AD" clId="Web-{16ADEEF6-0007-64CA-24B6-D9585598849B}" dt="2023-12-18T20:27:13.596" v="8"/>
        <pc:sldMkLst>
          <pc:docMk/>
          <pc:sldMk cId="3629754069" sldId="296"/>
        </pc:sldMkLst>
        <pc:picChg chg="add del mod">
          <ac:chgData name="Deborah Shaw" userId="S::deborah_shaw@wycliffeassociates.org::79bf7848-a030-4096-934a-3abbfde4984a" providerId="AD" clId="Web-{16ADEEF6-0007-64CA-24B6-D9585598849B}" dt="2023-12-18T20:27:13.596" v="8"/>
          <ac:picMkLst>
            <pc:docMk/>
            <pc:sldMk cId="3629754069" sldId="296"/>
            <ac:picMk id="4" creationId="{CC02CD22-2495-15BE-75ED-20A81720BF61}"/>
          </ac:picMkLst>
        </pc:picChg>
      </pc:sldChg>
    </pc:docChg>
  </pc:docChgLst>
  <pc:docChgLst>
    <pc:chgData name="Gillian Alcorn" userId="S::gill_alcorn@wycliffeassociates.org::6bd34c75-7694-4bed-b49b-bd31e3f4958d" providerId="AD" clId="Web-{C1C37F88-34A9-EA1F-2850-36F66D6CA133}"/>
    <pc:docChg chg="modSld">
      <pc:chgData name="Gillian Alcorn" userId="S::gill_alcorn@wycliffeassociates.org::6bd34c75-7694-4bed-b49b-bd31e3f4958d" providerId="AD" clId="Web-{C1C37F88-34A9-EA1F-2850-36F66D6CA133}" dt="2023-11-15T05:50:20.873" v="3" actId="14100"/>
      <pc:docMkLst>
        <pc:docMk/>
      </pc:docMkLst>
      <pc:sldChg chg="modSp">
        <pc:chgData name="Gillian Alcorn" userId="S::gill_alcorn@wycliffeassociates.org::6bd34c75-7694-4bed-b49b-bd31e3f4958d" providerId="AD" clId="Web-{C1C37F88-34A9-EA1F-2850-36F66D6CA133}" dt="2023-11-15T05:50:20.873" v="3" actId="14100"/>
        <pc:sldMkLst>
          <pc:docMk/>
          <pc:sldMk cId="2126766571" sldId="260"/>
        </pc:sldMkLst>
        <pc:spChg chg="mod">
          <ac:chgData name="Gillian Alcorn" userId="S::gill_alcorn@wycliffeassociates.org::6bd34c75-7694-4bed-b49b-bd31e3f4958d" providerId="AD" clId="Web-{C1C37F88-34A9-EA1F-2850-36F66D6CA133}" dt="2023-11-15T05:50:20.873" v="3" actId="14100"/>
          <ac:spMkLst>
            <pc:docMk/>
            <pc:sldMk cId="2126766571" sldId="260"/>
            <ac:spMk id="20" creationId="{CA49D504-46F0-4A4B-9416-D65BBF0F21F1}"/>
          </ac:spMkLst>
        </pc:spChg>
        <pc:picChg chg="mod">
          <ac:chgData name="Gillian Alcorn" userId="S::gill_alcorn@wycliffeassociates.org::6bd34c75-7694-4bed-b49b-bd31e3f4958d" providerId="AD" clId="Web-{C1C37F88-34A9-EA1F-2850-36F66D6CA133}" dt="2023-11-15T05:49:45.432" v="1" actId="1076"/>
          <ac:picMkLst>
            <pc:docMk/>
            <pc:sldMk cId="2126766571" sldId="260"/>
            <ac:picMk id="13" creationId="{2E2903B1-52C5-4A15-8942-79D6C52317DC}"/>
          </ac:picMkLst>
        </pc:picChg>
      </pc:sldChg>
    </pc:docChg>
  </pc:docChgLst>
  <pc:docChgLst>
    <pc:chgData name="Deborah Shaw" userId="79bf7848-a030-4096-934a-3abbfde4984a" providerId="ADAL" clId="{5F2562A0-6D5D-426C-8172-84D2E404C73E}"/>
    <pc:docChg chg="undo custSel delSld modSld">
      <pc:chgData name="Deborah Shaw" userId="79bf7848-a030-4096-934a-3abbfde4984a" providerId="ADAL" clId="{5F2562A0-6D5D-426C-8172-84D2E404C73E}" dt="2023-12-19T04:02:21.893" v="44" actId="2696"/>
      <pc:docMkLst>
        <pc:docMk/>
      </pc:docMkLst>
      <pc:sldChg chg="addSp delSp modSp del mod">
        <pc:chgData name="Deborah Shaw" userId="79bf7848-a030-4096-934a-3abbfde4984a" providerId="ADAL" clId="{5F2562A0-6D5D-426C-8172-84D2E404C73E}" dt="2023-12-19T04:02:21.893" v="44" actId="2696"/>
        <pc:sldMkLst>
          <pc:docMk/>
          <pc:sldMk cId="2126766571" sldId="260"/>
        </pc:sldMkLst>
        <pc:spChg chg="add del mod">
          <ac:chgData name="Deborah Shaw" userId="79bf7848-a030-4096-934a-3abbfde4984a" providerId="ADAL" clId="{5F2562A0-6D5D-426C-8172-84D2E404C73E}" dt="2023-12-19T04:00:48.452" v="26"/>
          <ac:spMkLst>
            <pc:docMk/>
            <pc:sldMk cId="2126766571" sldId="260"/>
            <ac:spMk id="2" creationId="{88E19091-4ABB-F15B-A0CA-1097B5C2ACE0}"/>
          </ac:spMkLst>
        </pc:spChg>
        <pc:spChg chg="del mod">
          <ac:chgData name="Deborah Shaw" userId="79bf7848-a030-4096-934a-3abbfde4984a" providerId="ADAL" clId="{5F2562A0-6D5D-426C-8172-84D2E404C73E}" dt="2023-12-19T03:59:31.312" v="12"/>
          <ac:spMkLst>
            <pc:docMk/>
            <pc:sldMk cId="2126766571" sldId="260"/>
            <ac:spMk id="18" creationId="{4694CCB8-A161-4308-BC33-DD746CEBFA8D}"/>
          </ac:spMkLst>
        </pc:spChg>
        <pc:spChg chg="del">
          <ac:chgData name="Deborah Shaw" userId="79bf7848-a030-4096-934a-3abbfde4984a" providerId="ADAL" clId="{5F2562A0-6D5D-426C-8172-84D2E404C73E}" dt="2023-12-19T03:59:53.884" v="18" actId="21"/>
          <ac:spMkLst>
            <pc:docMk/>
            <pc:sldMk cId="2126766571" sldId="260"/>
            <ac:spMk id="20" creationId="{CA49D504-46F0-4A4B-9416-D65BBF0F21F1}"/>
          </ac:spMkLst>
        </pc:spChg>
        <pc:picChg chg="del">
          <ac:chgData name="Deborah Shaw" userId="79bf7848-a030-4096-934a-3abbfde4984a" providerId="ADAL" clId="{5F2562A0-6D5D-426C-8172-84D2E404C73E}" dt="2023-12-19T03:58:33.677" v="4" actId="21"/>
          <ac:picMkLst>
            <pc:docMk/>
            <pc:sldMk cId="2126766571" sldId="260"/>
            <ac:picMk id="13" creationId="{2E2903B1-52C5-4A15-8942-79D6C52317DC}"/>
          </ac:picMkLst>
        </pc:picChg>
      </pc:sldChg>
      <pc:sldChg chg="addSp delSp modSp mod">
        <pc:chgData name="Deborah Shaw" userId="79bf7848-a030-4096-934a-3abbfde4984a" providerId="ADAL" clId="{5F2562A0-6D5D-426C-8172-84D2E404C73E}" dt="2023-12-19T04:02:09.520" v="43" actId="14100"/>
        <pc:sldMkLst>
          <pc:docMk/>
          <pc:sldMk cId="3629754069" sldId="296"/>
        </pc:sldMkLst>
        <pc:spChg chg="mod">
          <ac:chgData name="Deborah Shaw" userId="79bf7848-a030-4096-934a-3abbfde4984a" providerId="ADAL" clId="{5F2562A0-6D5D-426C-8172-84D2E404C73E}" dt="2023-12-19T04:01:44.730" v="40" actId="20577"/>
          <ac:spMkLst>
            <pc:docMk/>
            <pc:sldMk cId="3629754069" sldId="296"/>
            <ac:spMk id="3" creationId="{117E80A5-0A88-072D-D373-1B79DB1B2DCA}"/>
          </ac:spMkLst>
        </pc:spChg>
        <pc:spChg chg="mod">
          <ac:chgData name="Deborah Shaw" userId="79bf7848-a030-4096-934a-3abbfde4984a" providerId="ADAL" clId="{5F2562A0-6D5D-426C-8172-84D2E404C73E}" dt="2023-12-19T04:02:09.520" v="43" actId="14100"/>
          <ac:spMkLst>
            <pc:docMk/>
            <pc:sldMk cId="3629754069" sldId="296"/>
            <ac:spMk id="7" creationId="{6D1C5468-2E27-9AF9-E8A7-9D00C2F6695F}"/>
          </ac:spMkLst>
        </pc:spChg>
        <pc:spChg chg="add mod">
          <ac:chgData name="Deborah Shaw" userId="79bf7848-a030-4096-934a-3abbfde4984a" providerId="ADAL" clId="{5F2562A0-6D5D-426C-8172-84D2E404C73E}" dt="2023-12-19T04:00:04.588" v="20" actId="1076"/>
          <ac:spMkLst>
            <pc:docMk/>
            <pc:sldMk cId="3629754069" sldId="296"/>
            <ac:spMk id="9" creationId="{EA4776F2-8249-1257-551D-80D9CD0F0596}"/>
          </ac:spMkLst>
        </pc:spChg>
        <pc:picChg chg="add del mod">
          <ac:chgData name="Deborah Shaw" userId="79bf7848-a030-4096-934a-3abbfde4984a" providerId="ADAL" clId="{5F2562A0-6D5D-426C-8172-84D2E404C73E}" dt="2023-12-19T03:58:27.526" v="3" actId="21"/>
          <ac:picMkLst>
            <pc:docMk/>
            <pc:sldMk cId="3629754069" sldId="296"/>
            <ac:picMk id="4" creationId="{E6DA59D6-4EF4-C3F9-3C8A-2333C16DAB2B}"/>
          </ac:picMkLst>
        </pc:picChg>
        <pc:picChg chg="add del mod">
          <ac:chgData name="Deborah Shaw" userId="79bf7848-a030-4096-934a-3abbfde4984a" providerId="ADAL" clId="{5F2562A0-6D5D-426C-8172-84D2E404C73E}" dt="2023-12-19T03:59:00.294" v="8"/>
          <ac:picMkLst>
            <pc:docMk/>
            <pc:sldMk cId="3629754069" sldId="296"/>
            <ac:picMk id="5" creationId="{A0130AB4-5383-F69A-2B69-58C5412742FC}"/>
          </ac:picMkLst>
        </pc:picChg>
        <pc:picChg chg="mod">
          <ac:chgData name="Deborah Shaw" userId="79bf7848-a030-4096-934a-3abbfde4984a" providerId="ADAL" clId="{5F2562A0-6D5D-426C-8172-84D2E404C73E}" dt="2023-12-19T03:59:06.795" v="9" actId="14826"/>
          <ac:picMkLst>
            <pc:docMk/>
            <pc:sldMk cId="3629754069" sldId="296"/>
            <ac:picMk id="6" creationId="{4B1342BB-B465-1A3D-28BC-F5045ABD0A0E}"/>
          </ac:picMkLst>
        </pc:picChg>
        <pc:cxnChg chg="mod">
          <ac:chgData name="Deborah Shaw" userId="79bf7848-a030-4096-934a-3abbfde4984a" providerId="ADAL" clId="{5F2562A0-6D5D-426C-8172-84D2E404C73E}" dt="2023-12-19T03:59:41.971" v="15" actId="1076"/>
          <ac:cxnSpMkLst>
            <pc:docMk/>
            <pc:sldMk cId="3629754069" sldId="296"/>
            <ac:cxnSpMk id="8" creationId="{A525E1EC-2B3D-B92F-74BA-AE9AEC3DD826}"/>
          </ac:cxnSpMkLst>
        </pc:cxnChg>
      </pc:sldChg>
    </pc:docChg>
  </pc:docChgLst>
  <pc:docChgLst>
    <pc:chgData name="Deborah Shaw" userId="79bf7848-a030-4096-934a-3abbfde4984a" providerId="ADAL" clId="{AFCF32E4-4B76-46F5-9E0A-07DC23E10686}"/>
    <pc:docChg chg="undo custSel modSld">
      <pc:chgData name="Deborah Shaw" userId="79bf7848-a030-4096-934a-3abbfde4984a" providerId="ADAL" clId="{AFCF32E4-4B76-46F5-9E0A-07DC23E10686}" dt="2024-04-10T15:42:25.490" v="19" actId="1076"/>
      <pc:docMkLst>
        <pc:docMk/>
      </pc:docMkLst>
      <pc:sldChg chg="modSp mod">
        <pc:chgData name="Deborah Shaw" userId="79bf7848-a030-4096-934a-3abbfde4984a" providerId="ADAL" clId="{AFCF32E4-4B76-46F5-9E0A-07DC23E10686}" dt="2024-04-10T15:42:25.490" v="19" actId="1076"/>
        <pc:sldMkLst>
          <pc:docMk/>
          <pc:sldMk cId="1252017797" sldId="297"/>
        </pc:sldMkLst>
        <pc:spChg chg="mod">
          <ac:chgData name="Deborah Shaw" userId="79bf7848-a030-4096-934a-3abbfde4984a" providerId="ADAL" clId="{AFCF32E4-4B76-46F5-9E0A-07DC23E10686}" dt="2024-04-10T15:42:25.490" v="19" actId="1076"/>
          <ac:spMkLst>
            <pc:docMk/>
            <pc:sldMk cId="1252017797" sldId="297"/>
            <ac:spMk id="7" creationId="{7183182B-CD2D-06DA-0B12-438E323F39EE}"/>
          </ac:spMkLst>
        </pc:spChg>
      </pc:sldChg>
    </pc:docChg>
  </pc:docChgLst>
  <pc:docChgLst>
    <pc:chgData name="Mary Stout" userId="S::mary_stout@wycliffeassociates.org::aa3233c2-3252-4841-9088-85efb7bdb5d2" providerId="AD" clId="Web-{1AF12206-9198-49BD-860C-0B2AE984A0B4}"/>
    <pc:docChg chg="modSld">
      <pc:chgData name="Mary Stout" userId="S::mary_stout@wycliffeassociates.org::aa3233c2-3252-4841-9088-85efb7bdb5d2" providerId="AD" clId="Web-{1AF12206-9198-49BD-860C-0B2AE984A0B4}" dt="2023-12-11T20:18:35.663" v="7"/>
      <pc:docMkLst>
        <pc:docMk/>
      </pc:docMkLst>
      <pc:sldChg chg="delAnim">
        <pc:chgData name="Mary Stout" userId="S::mary_stout@wycliffeassociates.org::aa3233c2-3252-4841-9088-85efb7bdb5d2" providerId="AD" clId="Web-{1AF12206-9198-49BD-860C-0B2AE984A0B4}" dt="2023-12-11T20:18:35.663" v="7"/>
        <pc:sldMkLst>
          <pc:docMk/>
          <pc:sldMk cId="99088486" sldId="286"/>
        </pc:sldMkLst>
      </pc:sldChg>
      <pc:sldChg chg="delAnim">
        <pc:chgData name="Mary Stout" userId="S::mary_stout@wycliffeassociates.org::aa3233c2-3252-4841-9088-85efb7bdb5d2" providerId="AD" clId="Web-{1AF12206-9198-49BD-860C-0B2AE984A0B4}" dt="2023-12-11T20:16:07.347" v="2"/>
        <pc:sldMkLst>
          <pc:docMk/>
          <pc:sldMk cId="3843396759" sldId="287"/>
        </pc:sldMkLst>
      </pc:sldChg>
      <pc:sldChg chg="delAnim">
        <pc:chgData name="Mary Stout" userId="S::mary_stout@wycliffeassociates.org::aa3233c2-3252-4841-9088-85efb7bdb5d2" providerId="AD" clId="Web-{1AF12206-9198-49BD-860C-0B2AE984A0B4}" dt="2023-12-11T20:16:36.301" v="4"/>
        <pc:sldMkLst>
          <pc:docMk/>
          <pc:sldMk cId="892578344" sldId="289"/>
        </pc:sldMkLst>
      </pc:sldChg>
      <pc:sldChg chg="delAnim">
        <pc:chgData name="Mary Stout" userId="S::mary_stout@wycliffeassociates.org::aa3233c2-3252-4841-9088-85efb7bdb5d2" providerId="AD" clId="Web-{1AF12206-9198-49BD-860C-0B2AE984A0B4}" dt="2023-12-11T20:16:54.864" v="6"/>
        <pc:sldMkLst>
          <pc:docMk/>
          <pc:sldMk cId="1647794588" sldId="290"/>
        </pc:sldMkLst>
      </pc:sldChg>
    </pc:docChg>
  </pc:docChgLst>
  <pc:docChgLst>
    <pc:chgData name="Tina Slack" userId="5020e05b7d920362" providerId="LiveId" clId="{92C228EF-904D-43F7-9153-7CEE15FAEF93}"/>
    <pc:docChg chg="delSld modSld">
      <pc:chgData name="Tina Slack" userId="5020e05b7d920362" providerId="LiveId" clId="{92C228EF-904D-43F7-9153-7CEE15FAEF93}" dt="2023-08-22T18:59:04.738" v="69" actId="20577"/>
      <pc:docMkLst>
        <pc:docMk/>
      </pc:docMkLst>
      <pc:sldChg chg="modSp mod">
        <pc:chgData name="Tina Slack" userId="5020e05b7d920362" providerId="LiveId" clId="{92C228EF-904D-43F7-9153-7CEE15FAEF93}" dt="2023-08-22T18:02:58.888" v="5" actId="20577"/>
        <pc:sldMkLst>
          <pc:docMk/>
          <pc:sldMk cId="2126766571" sldId="260"/>
        </pc:sldMkLst>
        <pc:spChg chg="mod">
          <ac:chgData name="Tina Slack" userId="5020e05b7d920362" providerId="LiveId" clId="{92C228EF-904D-43F7-9153-7CEE15FAEF93}" dt="2023-08-22T18:02:58.888" v="5" actId="20577"/>
          <ac:spMkLst>
            <pc:docMk/>
            <pc:sldMk cId="2126766571" sldId="260"/>
            <ac:spMk id="20" creationId="{CA49D504-46F0-4A4B-9416-D65BBF0F21F1}"/>
          </ac:spMkLst>
        </pc:spChg>
      </pc:sldChg>
      <pc:sldChg chg="del">
        <pc:chgData name="Tina Slack" userId="5020e05b7d920362" providerId="LiveId" clId="{92C228EF-904D-43F7-9153-7CEE15FAEF93}" dt="2023-08-22T18:50:00.236" v="67" actId="2696"/>
        <pc:sldMkLst>
          <pc:docMk/>
          <pc:sldMk cId="3072800876" sldId="280"/>
        </pc:sldMkLst>
      </pc:sldChg>
      <pc:sldChg chg="modSp mod modAnim">
        <pc:chgData name="Tina Slack" userId="5020e05b7d920362" providerId="LiveId" clId="{92C228EF-904D-43F7-9153-7CEE15FAEF93}" dt="2023-08-22T18:49:03.565" v="66" actId="1076"/>
        <pc:sldMkLst>
          <pc:docMk/>
          <pc:sldMk cId="99088486" sldId="286"/>
        </pc:sldMkLst>
        <pc:spChg chg="mod">
          <ac:chgData name="Tina Slack" userId="5020e05b7d920362" providerId="LiveId" clId="{92C228EF-904D-43F7-9153-7CEE15FAEF93}" dt="2023-08-22T18:48:54.929" v="64" actId="1076"/>
          <ac:spMkLst>
            <pc:docMk/>
            <pc:sldMk cId="99088486" sldId="286"/>
            <ac:spMk id="3" creationId="{EF1B699D-2B23-4CC1-B870-21A39D1AB2FF}"/>
          </ac:spMkLst>
        </pc:spChg>
        <pc:spChg chg="mod">
          <ac:chgData name="Tina Slack" userId="5020e05b7d920362" providerId="LiveId" clId="{92C228EF-904D-43F7-9153-7CEE15FAEF93}" dt="2023-08-22T18:48:59.057" v="65" actId="1076"/>
          <ac:spMkLst>
            <pc:docMk/>
            <pc:sldMk cId="99088486" sldId="286"/>
            <ac:spMk id="13" creationId="{2E681DF8-EF2B-4E77-A6C4-FB2DE1C6960C}"/>
          </ac:spMkLst>
        </pc:spChg>
        <pc:picChg chg="mod">
          <ac:chgData name="Tina Slack" userId="5020e05b7d920362" providerId="LiveId" clId="{92C228EF-904D-43F7-9153-7CEE15FAEF93}" dt="2023-08-22T18:49:03.565" v="66" actId="1076"/>
          <ac:picMkLst>
            <pc:docMk/>
            <pc:sldMk cId="99088486" sldId="286"/>
            <ac:picMk id="12" creationId="{3CD29465-DE3C-41C4-AE19-ECCF5FACEC75}"/>
          </ac:picMkLst>
        </pc:picChg>
      </pc:sldChg>
      <pc:sldChg chg="modSp">
        <pc:chgData name="Tina Slack" userId="5020e05b7d920362" providerId="LiveId" clId="{92C228EF-904D-43F7-9153-7CEE15FAEF93}" dt="2023-08-22T18:59:04.738" v="69" actId="20577"/>
        <pc:sldMkLst>
          <pc:docMk/>
          <pc:sldMk cId="892578344" sldId="289"/>
        </pc:sldMkLst>
        <pc:spChg chg="mod">
          <ac:chgData name="Tina Slack" userId="5020e05b7d920362" providerId="LiveId" clId="{92C228EF-904D-43F7-9153-7CEE15FAEF93}" dt="2023-08-22T18:59:04.738" v="69" actId="20577"/>
          <ac:spMkLst>
            <pc:docMk/>
            <pc:sldMk cId="892578344" sldId="289"/>
            <ac:spMk id="10" creationId="{924F9A69-55DC-4025-B93D-07FD2E333228}"/>
          </ac:spMkLst>
        </pc:spChg>
      </pc:sldChg>
      <pc:sldChg chg="modSp mod">
        <pc:chgData name="Tina Slack" userId="5020e05b7d920362" providerId="LiveId" clId="{92C228EF-904D-43F7-9153-7CEE15FAEF93}" dt="2023-08-22T18:10:40.040" v="11" actId="20577"/>
        <pc:sldMkLst>
          <pc:docMk/>
          <pc:sldMk cId="882917353" sldId="292"/>
        </pc:sldMkLst>
        <pc:spChg chg="mod">
          <ac:chgData name="Tina Slack" userId="5020e05b7d920362" providerId="LiveId" clId="{92C228EF-904D-43F7-9153-7CEE15FAEF93}" dt="2023-08-22T18:10:40.040" v="11" actId="20577"/>
          <ac:spMkLst>
            <pc:docMk/>
            <pc:sldMk cId="882917353" sldId="292"/>
            <ac:spMk id="3" creationId="{26FADB6C-6CB5-4D7C-AC09-B89C6832646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AA070-92F4-A447-BB88-F5E94FF9CF8B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9B3C9-13A9-6540-8F68-9A544DD081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9B3C9-13A9-6540-8F68-9A544DD081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43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1342BB-B465-1A3D-28BC-F5045ABD0A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4" b="12704"/>
          <a:stretch/>
        </p:blipFill>
        <p:spPr>
          <a:xfrm>
            <a:off x="20" y="146817"/>
            <a:ext cx="9143980" cy="3511365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E80A5-0A88-072D-D373-1B79DB1B2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7212" y="3658183"/>
            <a:ext cx="5394834" cy="2851456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s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Porque no he rehuido anunciaros todo el consejo de Dios. Por tanto, mirad por vosotros, y por todo el rebaño en que el Espíritu Santo os ha puesto por obispos, para apacentar la iglesia del Señor, la cual él ganó por su propia sangre (Hch 20:27-28).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ffectLst/>
              <a:latin typeface="Calibri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latin typeface="Calibri"/>
                <a:ea typeface="Times New Roman" panose="02020603050405020304" pitchFamily="18" charset="0"/>
                <a:cs typeface="Arial"/>
              </a:rPr>
              <a:t>Todas las Sagradas </a:t>
            </a:r>
            <a:r>
              <a:rPr lang="es" sz="1600" dirty="0">
                <a:effectLst/>
                <a:latin typeface="Calibri"/>
                <a:ea typeface="Times New Roman" panose="02020603050405020304" pitchFamily="18" charset="0"/>
                <a:cs typeface="Arial"/>
              </a:rPr>
              <a:t>Escrituras han sido tomadas de la Nueva Versión King James®. © 1982 por Thomas Nelson, Inc. Usado con permiso. Todos los derechos reservados.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C5468-2E27-9AF9-E8A7-9D00C2F6695F}"/>
              </a:ext>
            </a:extLst>
          </p:cNvPr>
          <p:cNvSpPr/>
          <p:nvPr/>
        </p:nvSpPr>
        <p:spPr>
          <a:xfrm>
            <a:off x="43115" y="3658182"/>
            <a:ext cx="3279646" cy="224676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" sz="28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Traducción Biblica, Propiedad de la Iglesia</a:t>
            </a:r>
          </a:p>
          <a:p>
            <a:pPr algn="ctr"/>
            <a:endParaRPr lang="es" sz="2800" b="1" dirty="0">
              <a:solidFill>
                <a:srgbClr val="B9565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25E1EC-2B3D-B92F-74BA-AE9AEC3DD826}"/>
              </a:ext>
            </a:extLst>
          </p:cNvPr>
          <p:cNvCxnSpPr/>
          <p:nvPr/>
        </p:nvCxnSpPr>
        <p:spPr>
          <a:xfrm flipH="1">
            <a:off x="3224956" y="4020230"/>
            <a:ext cx="7549" cy="2246153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8935C890-2269-E49E-86DF-C211A0DE5924}"/>
              </a:ext>
            </a:extLst>
          </p:cNvPr>
          <p:cNvSpPr/>
          <p:nvPr/>
        </p:nvSpPr>
        <p:spPr>
          <a:xfrm flipH="1">
            <a:off x="-1277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B95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DDF8B0AC-4967-3644-B916-F6C2ECC53264}"/>
              </a:ext>
            </a:extLst>
          </p:cNvPr>
          <p:cNvSpPr/>
          <p:nvPr/>
        </p:nvSpPr>
        <p:spPr>
          <a:xfrm flipH="1">
            <a:off x="297180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83A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5AE8FE71-03A0-CB9B-C12A-D84F3A382A80}"/>
              </a:ext>
            </a:extLst>
          </p:cNvPr>
          <p:cNvSpPr/>
          <p:nvPr/>
        </p:nvSpPr>
        <p:spPr>
          <a:xfrm flipH="1">
            <a:off x="60713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FBA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776F2-8249-1257-551D-80D9CD0F0596}"/>
              </a:ext>
            </a:extLst>
          </p:cNvPr>
          <p:cNvSpPr/>
          <p:nvPr/>
        </p:nvSpPr>
        <p:spPr>
          <a:xfrm>
            <a:off x="24588" y="5643341"/>
            <a:ext cx="3316700" cy="52322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" sz="28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Cuatro  Creencias</a:t>
            </a:r>
          </a:p>
        </p:txBody>
      </p:sp>
    </p:spTree>
    <p:extLst>
      <p:ext uri="{BB962C8B-B14F-4D97-AF65-F5344CB8AC3E}">
        <p14:creationId xmlns:p14="http://schemas.microsoft.com/office/powerpoint/2010/main" val="362975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6F33E6-9F59-CB43-A8D9-CAB751B31210}"/>
              </a:ext>
            </a:extLst>
          </p:cNvPr>
          <p:cNvSpPr txBox="1"/>
          <p:nvPr/>
        </p:nvSpPr>
        <p:spPr>
          <a:xfrm>
            <a:off x="751841" y="724274"/>
            <a:ext cx="2409100" cy="646986"/>
          </a:xfrm>
          <a:prstGeom prst="roundRect">
            <a:avLst/>
          </a:prstGeom>
          <a:solidFill>
            <a:srgbClr val="83A83F"/>
          </a:solidFill>
        </p:spPr>
        <p:txBody>
          <a:bodyPr wrap="square" anchor="ctr">
            <a:spAutoFit/>
          </a:bodyPr>
          <a:lstStyle/>
          <a:p>
            <a:pPr algn="ctr"/>
            <a:r>
              <a:rPr kumimoji="0" lang="e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Capacidad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7C23DF-B7E2-9C45-87E1-3D6A97E6AE0D}"/>
              </a:ext>
            </a:extLst>
          </p:cNvPr>
          <p:cNvSpPr txBox="1"/>
          <p:nvPr/>
        </p:nvSpPr>
        <p:spPr>
          <a:xfrm>
            <a:off x="940255" y="2266915"/>
            <a:ext cx="2220685" cy="646986"/>
          </a:xfrm>
          <a:prstGeom prst="roundRect">
            <a:avLst/>
          </a:prstGeom>
          <a:solidFill>
            <a:srgbClr val="83A83F"/>
          </a:solidFill>
        </p:spPr>
        <p:txBody>
          <a:bodyPr wrap="square" anchor="ctr">
            <a:spAutoFit/>
          </a:bodyPr>
          <a:lstStyle/>
          <a:p>
            <a:pPr algn="ctr"/>
            <a:r>
              <a:rPr kumimoji="0" lang="e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Autoridad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9B4BC-CE4D-0A48-9084-2AC649073261}"/>
              </a:ext>
            </a:extLst>
          </p:cNvPr>
          <p:cNvSpPr txBox="1"/>
          <p:nvPr/>
        </p:nvSpPr>
        <p:spPr>
          <a:xfrm>
            <a:off x="370114" y="3809556"/>
            <a:ext cx="3632925" cy="646986"/>
          </a:xfrm>
          <a:prstGeom prst="roundRect">
            <a:avLst/>
          </a:prstGeom>
          <a:solidFill>
            <a:srgbClr val="83A83F"/>
          </a:solidFill>
        </p:spPr>
        <p:txBody>
          <a:bodyPr wrap="square" anchor="ctr">
            <a:spAutoFit/>
          </a:bodyPr>
          <a:lstStyle/>
          <a:p>
            <a:pPr algn="ctr"/>
            <a:r>
              <a:rPr kumimoji="0" lang="e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Responsabilidad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093B72-640D-8F4B-AE35-0EC80D3316E3}"/>
              </a:ext>
            </a:extLst>
          </p:cNvPr>
          <p:cNvSpPr txBox="1"/>
          <p:nvPr/>
        </p:nvSpPr>
        <p:spPr>
          <a:xfrm>
            <a:off x="221942" y="5079782"/>
            <a:ext cx="3982889" cy="1191816"/>
          </a:xfrm>
          <a:prstGeom prst="roundRect">
            <a:avLst/>
          </a:prstGeom>
          <a:solidFill>
            <a:schemeClr val="accent2"/>
          </a:solidFill>
        </p:spPr>
        <p:txBody>
          <a:bodyPr wrap="square" anchor="ctr">
            <a:spAutoFit/>
          </a:bodyPr>
          <a:lstStyle/>
          <a:p>
            <a:pPr algn="ctr"/>
            <a:r>
              <a:rPr kumimoji="0" lang="e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Rendición de cuentas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885E6F-8E6E-0445-A9A0-A3676534A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" b="1714"/>
          <a:stretch/>
        </p:blipFill>
        <p:spPr>
          <a:xfrm>
            <a:off x="4241345" y="755379"/>
            <a:ext cx="4339772" cy="3143250"/>
          </a:xfrm>
          <a:prstGeom prst="roundRect">
            <a:avLst>
              <a:gd name="adj" fmla="val 8702"/>
            </a:avLst>
          </a:prstGeom>
          <a:ln w="57150">
            <a:solidFill>
              <a:schemeClr val="accent2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6E3C5E-AE39-45F3-B5F3-D5E8D96D6CDA}"/>
              </a:ext>
            </a:extLst>
          </p:cNvPr>
          <p:cNvSpPr txBox="1"/>
          <p:nvPr/>
        </p:nvSpPr>
        <p:spPr>
          <a:xfrm>
            <a:off x="4241344" y="4071308"/>
            <a:ext cx="4339772" cy="95410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indent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800" b="1" dirty="0">
                <a:solidFill>
                  <a:schemeClr val="accent2"/>
                </a:solidFill>
              </a:rPr>
              <a:t>Los traductores son responsables de: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C2EAE1B-71CC-48C6-AB62-05616C8401A5}"/>
              </a:ext>
            </a:extLst>
          </p:cNvPr>
          <p:cNvSpPr txBox="1">
            <a:spLocks/>
          </p:cNvSpPr>
          <p:nvPr/>
        </p:nvSpPr>
        <p:spPr>
          <a:xfrm>
            <a:off x="4204831" y="5198094"/>
            <a:ext cx="4412797" cy="1125085"/>
          </a:xfrm>
          <a:prstGeom prst="rect">
            <a:avLst/>
          </a:prstGeom>
        </p:spPr>
        <p:txBody>
          <a:bodyPr anchor="t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spcAft>
                <a:spcPts val="800"/>
              </a:spcAft>
              <a:buClr>
                <a:srgbClr val="B95659"/>
              </a:buClr>
            </a:pPr>
            <a:r>
              <a:rPr lang="es" dirty="0">
                <a:solidFill>
                  <a:schemeClr val="tx2"/>
                </a:solidFill>
              </a:rPr>
              <a:t>Dios</a:t>
            </a:r>
          </a:p>
          <a:p>
            <a:pPr>
              <a:spcBef>
                <a:spcPts val="800"/>
              </a:spcBef>
              <a:spcAft>
                <a:spcPts val="800"/>
              </a:spcAft>
              <a:buClr>
                <a:srgbClr val="B95659"/>
              </a:buClr>
            </a:pPr>
            <a:r>
              <a:rPr lang="es" dirty="0">
                <a:solidFill>
                  <a:schemeClr val="tx2"/>
                </a:solidFill>
              </a:rPr>
              <a:t>Su comunidad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956AC3-AB30-4007-91A0-9223732E7C48}"/>
              </a:ext>
            </a:extLst>
          </p:cNvPr>
          <p:cNvSpPr/>
          <p:nvPr/>
        </p:nvSpPr>
        <p:spPr>
          <a:xfrm>
            <a:off x="-514905" y="1819922"/>
            <a:ext cx="914400" cy="914400"/>
          </a:xfrm>
          <a:prstGeom prst="roundRect">
            <a:avLst/>
          </a:prstGeom>
        </p:spPr>
        <p:txBody>
          <a:bodyPr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B0E518-FCA1-424B-8646-DD86E4718CB5}"/>
              </a:ext>
            </a:extLst>
          </p:cNvPr>
          <p:cNvSpPr/>
          <p:nvPr/>
        </p:nvSpPr>
        <p:spPr>
          <a:xfrm>
            <a:off x="-692458" y="858817"/>
            <a:ext cx="914400" cy="914400"/>
          </a:xfrm>
          <a:prstGeom prst="roundRect">
            <a:avLst/>
          </a:prstGeom>
        </p:spPr>
        <p:txBody>
          <a:bodyPr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79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5A585C-182F-4097-AE7A-03F38E316BE5}"/>
              </a:ext>
            </a:extLst>
          </p:cNvPr>
          <p:cNvSpPr txBox="1"/>
          <p:nvPr/>
        </p:nvSpPr>
        <p:spPr>
          <a:xfrm>
            <a:off x="2521599" y="-464375"/>
            <a:ext cx="4100803" cy="778674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" sz="500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FADB6C-6CB5-4D7C-AC09-B89C68326468}"/>
              </a:ext>
            </a:extLst>
          </p:cNvPr>
          <p:cNvSpPr txBox="1"/>
          <p:nvPr/>
        </p:nvSpPr>
        <p:spPr>
          <a:xfrm>
            <a:off x="2623457" y="2743639"/>
            <a:ext cx="3897086" cy="181588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s" sz="28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¿ Qué es</a:t>
            </a:r>
          </a:p>
          <a:p>
            <a:pPr algn="ctr"/>
            <a:r>
              <a:rPr lang="es" sz="2800" b="1" dirty="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“Traducción </a:t>
            </a:r>
            <a:r>
              <a:rPr lang="es" sz="28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Biblica, P</a:t>
            </a:r>
            <a:r>
              <a:rPr lang="es" sz="2800" b="1" dirty="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ropiedad de la Iglesia”</a:t>
            </a:r>
            <a:r>
              <a:rPr lang="es" sz="28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?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917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DAE3F-B9BB-6F86-5292-33FE00531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29412"/>
            <a:ext cx="7886700" cy="1325563"/>
          </a:xfrm>
        </p:spPr>
        <p:txBody>
          <a:bodyPr/>
          <a:lstStyle/>
          <a:p>
            <a:r>
              <a:rPr lang="es" dirty="0">
                <a:latin typeface="Arial"/>
                <a:cs typeface="Arial"/>
              </a:rPr>
              <a:t>Romanos 12:4-6a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F5A32-1B6F-571D-62E3-FCE0E2105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3825"/>
            <a:ext cx="7886700" cy="1844380"/>
          </a:xfrm>
        </p:spPr>
        <p:txBody>
          <a:bodyPr/>
          <a:lstStyle/>
          <a:p>
            <a:pPr marL="0" indent="0">
              <a:buNone/>
            </a:pPr>
            <a:r>
              <a:rPr lang="es" dirty="0">
                <a:solidFill>
                  <a:srgbClr val="000000"/>
                </a:solidFill>
                <a:latin typeface="system-ui"/>
                <a:cs typeface="Arial"/>
              </a:rPr>
              <a:t>Porque de la manera que en un cuerpo tenemos muchos miembros, pero no todos los miembros tienen la misma función, </a:t>
            </a:r>
            <a:r>
              <a:rPr lang="es" b="1" baseline="30000" dirty="0">
                <a:solidFill>
                  <a:srgbClr val="000000"/>
                </a:solidFill>
                <a:latin typeface="system-ui"/>
                <a:cs typeface="Arial"/>
              </a:rPr>
              <a:t>5 </a:t>
            </a:r>
            <a:r>
              <a:rPr lang="es" dirty="0">
                <a:solidFill>
                  <a:srgbClr val="000000"/>
                </a:solidFill>
                <a:latin typeface="system-ui"/>
                <a:cs typeface="Arial"/>
              </a:rPr>
              <a:t>así nosotros, </a:t>
            </a:r>
            <a:r>
              <a:rPr lang="es" i="1" dirty="0">
                <a:solidFill>
                  <a:srgbClr val="000000"/>
                </a:solidFill>
                <a:latin typeface="system-ui"/>
                <a:cs typeface="Arial"/>
              </a:rPr>
              <a:t>siendo </a:t>
            </a:r>
            <a:r>
              <a:rPr lang="es" dirty="0">
                <a:solidFill>
                  <a:srgbClr val="000000"/>
                </a:solidFill>
                <a:latin typeface="system-ui"/>
                <a:cs typeface="Arial"/>
              </a:rPr>
              <a:t>muchos, somos un cuerpo en Cristo, y todos miembros los unos de los otros. </a:t>
            </a:r>
            <a:r>
              <a:rPr lang="es" b="1" baseline="30000" dirty="0">
                <a:solidFill>
                  <a:srgbClr val="000000"/>
                </a:solidFill>
                <a:latin typeface="system-ui"/>
                <a:cs typeface="Arial"/>
              </a:rPr>
              <a:t>6 </a:t>
            </a:r>
            <a:r>
              <a:rPr lang="es" dirty="0">
                <a:solidFill>
                  <a:srgbClr val="000000"/>
                </a:solidFill>
                <a:latin typeface="system-ui"/>
                <a:cs typeface="Arial"/>
              </a:rPr>
              <a:t>De manera que, teniendo diferentes dones, según la gracia que nos es dada,...</a:t>
            </a:r>
            <a:endParaRPr lang="en-US" dirty="0"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CE741C6-48DF-C5E5-2930-25FB86EB2F33}"/>
              </a:ext>
            </a:extLst>
          </p:cNvPr>
          <p:cNvSpPr txBox="1">
            <a:spLocks/>
          </p:cNvSpPr>
          <p:nvPr/>
        </p:nvSpPr>
        <p:spPr>
          <a:xfrm>
            <a:off x="628650" y="3548812"/>
            <a:ext cx="7886700" cy="6778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" dirty="0">
                <a:latin typeface="Arial"/>
                <a:cs typeface="Arial"/>
              </a:rPr>
              <a:t>2 Timoteo 2:7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83182B-CD2D-06DA-0B12-438E323F39EE}"/>
              </a:ext>
            </a:extLst>
          </p:cNvPr>
          <p:cNvSpPr txBox="1">
            <a:spLocks/>
          </p:cNvSpPr>
          <p:nvPr/>
        </p:nvSpPr>
        <p:spPr>
          <a:xfrm>
            <a:off x="628650" y="4298917"/>
            <a:ext cx="7989833" cy="1844380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71655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71655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1655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71655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71655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" b="1" baseline="30000" dirty="0">
                <a:solidFill>
                  <a:srgbClr val="000000"/>
                </a:solidFill>
                <a:latin typeface="system-ui"/>
                <a:cs typeface="Arial"/>
              </a:rPr>
              <a:t>7 </a:t>
            </a:r>
            <a:r>
              <a:rPr lang="es" dirty="0">
                <a:solidFill>
                  <a:srgbClr val="000000"/>
                </a:solidFill>
                <a:latin typeface="system-ui"/>
                <a:cs typeface="Arial"/>
              </a:rPr>
              <a:t>Considerad lo que digo, y el Señor os dé entendimiento en todas las cosas.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17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EF111C5-B166-4BA2-8365-DEC464A747FC}"/>
              </a:ext>
            </a:extLst>
          </p:cNvPr>
          <p:cNvSpPr txBox="1"/>
          <p:nvPr/>
        </p:nvSpPr>
        <p:spPr>
          <a:xfrm>
            <a:off x="824845" y="1232432"/>
            <a:ext cx="2324755" cy="646986"/>
          </a:xfrm>
          <a:prstGeom prst="roundRect">
            <a:avLst/>
          </a:prstGeom>
          <a:solidFill>
            <a:schemeClr val="accent2"/>
          </a:solidFill>
        </p:spPr>
        <p:txBody>
          <a:bodyPr wrap="square" anchor="ctr">
            <a:spAutoFit/>
          </a:bodyPr>
          <a:lstStyle/>
          <a:p>
            <a:pPr algn="ctr"/>
            <a:r>
              <a:rPr kumimoji="0" lang="e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Capacidad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699D-2B23-4CC1-B870-21A39D1AB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5601" y="4454668"/>
            <a:ext cx="6920606" cy="1846413"/>
          </a:xfrm>
        </p:spPr>
        <p:txBody>
          <a:bodyPr/>
          <a:lstStyle/>
          <a:p>
            <a:pPr>
              <a:spcBef>
                <a:spcPts val="800"/>
              </a:spcBef>
              <a:spcAft>
                <a:spcPts val="800"/>
              </a:spcAft>
              <a:buClr>
                <a:srgbClr val="B95659"/>
              </a:buClr>
            </a:pPr>
            <a:r>
              <a:rPr lang="es" dirty="0">
                <a:solidFill>
                  <a:schemeClr val="tx2"/>
                </a:solidFill>
              </a:rPr>
              <a:t>Conocen el idioma y la cultura</a:t>
            </a:r>
          </a:p>
          <a:p>
            <a:pPr>
              <a:spcBef>
                <a:spcPts val="800"/>
              </a:spcBef>
              <a:spcAft>
                <a:spcPts val="800"/>
              </a:spcAft>
              <a:buClr>
                <a:srgbClr val="B95659"/>
              </a:buClr>
            </a:pPr>
            <a:r>
              <a:rPr lang="es" dirty="0">
                <a:solidFill>
                  <a:schemeClr val="tx2"/>
                </a:solidFill>
              </a:rPr>
              <a:t>Han compartido significados a través de la traducción oral</a:t>
            </a:r>
          </a:p>
          <a:p>
            <a:pPr>
              <a:spcBef>
                <a:spcPts val="800"/>
              </a:spcBef>
              <a:spcAft>
                <a:spcPts val="800"/>
              </a:spcAft>
              <a:buClr>
                <a:srgbClr val="B95659"/>
              </a:buClr>
            </a:pPr>
            <a:r>
              <a:rPr lang="es" dirty="0">
                <a:solidFill>
                  <a:schemeClr val="tx2"/>
                </a:solidFill>
              </a:rPr>
              <a:t>Tener habilidades únicas dadas por Dios.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D29465-DE3C-41C4-AE19-ECCF5FACE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9" b="3019"/>
          <a:stretch/>
        </p:blipFill>
        <p:spPr>
          <a:xfrm>
            <a:off x="4532222" y="619037"/>
            <a:ext cx="3879615" cy="2809963"/>
          </a:xfrm>
          <a:prstGeom prst="roundRect">
            <a:avLst>
              <a:gd name="adj" fmla="val 8702"/>
            </a:avLst>
          </a:prstGeom>
          <a:ln w="57150">
            <a:solidFill>
              <a:schemeClr val="accent2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681DF8-EF2B-4E77-A6C4-FB2DE1C6960C}"/>
              </a:ext>
            </a:extLst>
          </p:cNvPr>
          <p:cNvSpPr txBox="1"/>
          <p:nvPr/>
        </p:nvSpPr>
        <p:spPr>
          <a:xfrm>
            <a:off x="1575601" y="3828293"/>
            <a:ext cx="4339772" cy="5232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indent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800" b="1" dirty="0">
                <a:solidFill>
                  <a:schemeClr val="accent2"/>
                </a:solidFill>
              </a:rPr>
              <a:t>Creyentes locales:</a:t>
            </a:r>
          </a:p>
        </p:txBody>
      </p:sp>
    </p:spTree>
    <p:extLst>
      <p:ext uri="{BB962C8B-B14F-4D97-AF65-F5344CB8AC3E}">
        <p14:creationId xmlns:p14="http://schemas.microsoft.com/office/powerpoint/2010/main" val="99088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DD180-7633-4F4A-1355-2B8E83AAA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27BFE-CF6D-6B54-A61C-3ED793E21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29412"/>
            <a:ext cx="7886700" cy="1325563"/>
          </a:xfrm>
        </p:spPr>
        <p:txBody>
          <a:bodyPr/>
          <a:lstStyle/>
          <a:p>
            <a:r>
              <a:rPr lang="es" dirty="0">
                <a:latin typeface="Arial"/>
                <a:cs typeface="Arial"/>
              </a:rPr>
              <a:t>Mateo 28:18-20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D99B8-7249-35B6-128C-63D5BC5B5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3825"/>
            <a:ext cx="7886700" cy="1844380"/>
          </a:xfrm>
        </p:spPr>
        <p:txBody>
          <a:bodyPr/>
          <a:lstStyle/>
          <a:p>
            <a:pPr marL="0" indent="0">
              <a:buNone/>
            </a:pPr>
            <a:r>
              <a:rPr lang="es" dirty="0">
                <a:solidFill>
                  <a:srgbClr val="000000"/>
                </a:solidFill>
                <a:latin typeface="system-ui"/>
                <a:cs typeface="Arial"/>
              </a:rPr>
              <a:t>Y Jesús se acercó y les habló diciendo: Toda autoridad me ha sido dada en el cielo y en la tierra. </a:t>
            </a:r>
            <a:r>
              <a:rPr lang="es" b="1" baseline="30000" dirty="0">
                <a:solidFill>
                  <a:srgbClr val="000000"/>
                </a:solidFill>
                <a:latin typeface="system-ui"/>
                <a:cs typeface="Arial"/>
              </a:rPr>
              <a:t>19 </a:t>
            </a:r>
            <a:r>
              <a:rPr lang="es" dirty="0">
                <a:solidFill>
                  <a:srgbClr val="000000"/>
                </a:solidFill>
                <a:latin typeface="system-ui"/>
                <a:cs typeface="Arial"/>
              </a:rPr>
              <a:t>Por tanto, id, y haced discípulos a todas las naciones, bautizándolos en el nombre del Padre y del Hijo y del Espíritu Santo; </a:t>
            </a:r>
            <a:r>
              <a:rPr lang="es" b="1" baseline="30000" dirty="0">
                <a:solidFill>
                  <a:srgbClr val="000000"/>
                </a:solidFill>
                <a:latin typeface="system-ui"/>
                <a:cs typeface="Arial"/>
              </a:rPr>
              <a:t>20 </a:t>
            </a:r>
            <a:r>
              <a:rPr lang="es" dirty="0">
                <a:solidFill>
                  <a:srgbClr val="000000"/>
                </a:solidFill>
                <a:latin typeface="system-ui"/>
                <a:cs typeface="Arial"/>
              </a:rPr>
              <a:t>enseñándoles que guarden todas las cosas que os he mandado; y he aquí yo estoy con vosotros todos los días, </a:t>
            </a:r>
            <a:r>
              <a:rPr lang="es" i="1" dirty="0">
                <a:solidFill>
                  <a:srgbClr val="000000"/>
                </a:solidFill>
                <a:latin typeface="system-ui"/>
                <a:cs typeface="Arial"/>
              </a:rPr>
              <a:t>hasta </a:t>
            </a:r>
            <a:r>
              <a:rPr lang="es" dirty="0">
                <a:solidFill>
                  <a:srgbClr val="000000"/>
                </a:solidFill>
                <a:latin typeface="system-ui"/>
                <a:cs typeface="Arial"/>
              </a:rPr>
              <a:t>el fin del mundo. Amén.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A1B1C76-4B55-AFA8-1C76-831E7324325D}"/>
              </a:ext>
            </a:extLst>
          </p:cNvPr>
          <p:cNvSpPr txBox="1">
            <a:spLocks/>
          </p:cNvSpPr>
          <p:nvPr/>
        </p:nvSpPr>
        <p:spPr>
          <a:xfrm>
            <a:off x="628650" y="3904412"/>
            <a:ext cx="7886700" cy="6778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" dirty="0">
                <a:latin typeface="Arial"/>
                <a:cs typeface="Arial"/>
              </a:rPr>
              <a:t>Hechos 1:8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5FA8F6F-F5D4-DACA-4034-97AAB8BFDA33}"/>
              </a:ext>
            </a:extLst>
          </p:cNvPr>
          <p:cNvSpPr txBox="1">
            <a:spLocks/>
          </p:cNvSpPr>
          <p:nvPr/>
        </p:nvSpPr>
        <p:spPr>
          <a:xfrm>
            <a:off x="742950" y="4695825"/>
            <a:ext cx="7886700" cy="1844380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71655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71655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1655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71655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71655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" b="1" baseline="30000" dirty="0">
                <a:solidFill>
                  <a:srgbClr val="000000"/>
                </a:solidFill>
                <a:latin typeface="system-ui"/>
                <a:cs typeface="Arial"/>
              </a:rPr>
              <a:t> </a:t>
            </a:r>
            <a:r>
              <a:rPr lang="es" dirty="0">
                <a:solidFill>
                  <a:srgbClr val="000000"/>
                </a:solidFill>
                <a:latin typeface="system-ui"/>
                <a:cs typeface="Arial"/>
              </a:rPr>
              <a:t>Pero recibiréis poder, cuando haya venido sobre vosotros el Espíritu Santo, y me seréis testigos en Jerusalén, en toda Judea, en Samaria, y hasta lo último de la tierra.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22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974CE29-7276-482B-9500-2CB895B0AD6C}"/>
              </a:ext>
            </a:extLst>
          </p:cNvPr>
          <p:cNvSpPr txBox="1"/>
          <p:nvPr/>
        </p:nvSpPr>
        <p:spPr>
          <a:xfrm>
            <a:off x="940255" y="724274"/>
            <a:ext cx="2371905" cy="646986"/>
          </a:xfrm>
          <a:prstGeom prst="roundRect">
            <a:avLst/>
          </a:prstGeom>
          <a:solidFill>
            <a:srgbClr val="83A83F"/>
          </a:solidFill>
        </p:spPr>
        <p:txBody>
          <a:bodyPr wrap="square" anchor="ctr">
            <a:spAutoFit/>
          </a:bodyPr>
          <a:lstStyle/>
          <a:p>
            <a:pPr algn="ctr"/>
            <a:r>
              <a:rPr kumimoji="0" lang="e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Capacidad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7496FC-E881-464A-AD80-AD3FC3A4E267}"/>
              </a:ext>
            </a:extLst>
          </p:cNvPr>
          <p:cNvSpPr txBox="1"/>
          <p:nvPr/>
        </p:nvSpPr>
        <p:spPr>
          <a:xfrm>
            <a:off x="940255" y="2266915"/>
            <a:ext cx="2220685" cy="646986"/>
          </a:xfrm>
          <a:prstGeom prst="roundRect">
            <a:avLst/>
          </a:prstGeom>
          <a:solidFill>
            <a:schemeClr val="accent2"/>
          </a:solidFill>
        </p:spPr>
        <p:txBody>
          <a:bodyPr wrap="square" anchor="ctr">
            <a:spAutoFit/>
          </a:bodyPr>
          <a:lstStyle/>
          <a:p>
            <a:pPr algn="ctr"/>
            <a:r>
              <a:rPr kumimoji="0" lang="e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Autoridad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587509-A3CE-4898-9970-32B1A0FD4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" b="1714"/>
          <a:stretch/>
        </p:blipFill>
        <p:spPr>
          <a:xfrm>
            <a:off x="4241345" y="755379"/>
            <a:ext cx="4339772" cy="3143250"/>
          </a:xfrm>
          <a:prstGeom prst="roundRect">
            <a:avLst>
              <a:gd name="adj" fmla="val 8702"/>
            </a:avLst>
          </a:prstGeom>
          <a:ln w="57150">
            <a:solidFill>
              <a:schemeClr val="accent2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13EEB7-5253-432B-BC9E-A64222912B37}"/>
              </a:ext>
            </a:extLst>
          </p:cNvPr>
          <p:cNvSpPr txBox="1"/>
          <p:nvPr/>
        </p:nvSpPr>
        <p:spPr>
          <a:xfrm>
            <a:off x="4241344" y="4071308"/>
            <a:ext cx="4339772" cy="95410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indent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800" b="1" dirty="0">
                <a:solidFill>
                  <a:schemeClr val="accent2"/>
                </a:solidFill>
              </a:rPr>
              <a:t>El Espíritu de Dios da </a:t>
            </a:r>
            <a:br>
              <a:rPr lang="en-US" sz="2800" b="1" dirty="0">
                <a:solidFill>
                  <a:schemeClr val="accent2"/>
                </a:solidFill>
              </a:rPr>
            </a:br>
            <a:r>
              <a:rPr lang="es" sz="2800" b="1" dirty="0">
                <a:solidFill>
                  <a:schemeClr val="accent2"/>
                </a:solidFill>
              </a:rPr>
              <a:t>a la iglesia local: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4BFC1B0-77B0-498C-A351-A1CD9B6EDA48}"/>
              </a:ext>
            </a:extLst>
          </p:cNvPr>
          <p:cNvSpPr txBox="1">
            <a:spLocks/>
          </p:cNvSpPr>
          <p:nvPr/>
        </p:nvSpPr>
        <p:spPr>
          <a:xfrm>
            <a:off x="4204831" y="5198094"/>
            <a:ext cx="4412797" cy="1125085"/>
          </a:xfrm>
          <a:prstGeom prst="rect">
            <a:avLst/>
          </a:prstGeom>
        </p:spPr>
        <p:txBody>
          <a:bodyPr anchor="t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spcAft>
                <a:spcPts val="800"/>
              </a:spcAft>
              <a:buClr>
                <a:srgbClr val="B95659"/>
              </a:buClr>
            </a:pPr>
            <a:r>
              <a:rPr lang="es" dirty="0">
                <a:solidFill>
                  <a:schemeClr val="tx2"/>
                </a:solidFill>
              </a:rPr>
              <a:t>Sabiduría</a:t>
            </a:r>
          </a:p>
          <a:p>
            <a:pPr>
              <a:spcBef>
                <a:spcPts val="800"/>
              </a:spcBef>
              <a:spcAft>
                <a:spcPts val="800"/>
              </a:spcAft>
              <a:buClr>
                <a:srgbClr val="B95659"/>
              </a:buClr>
            </a:pPr>
            <a:r>
              <a:rPr lang="es" dirty="0">
                <a:solidFill>
                  <a:schemeClr val="tx2"/>
                </a:solidFill>
              </a:rPr>
              <a:t>Autoridad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9CBC63-E6B6-4327-A140-A3C69B51C05E}"/>
              </a:ext>
            </a:extLst>
          </p:cNvPr>
          <p:cNvSpPr/>
          <p:nvPr/>
        </p:nvSpPr>
        <p:spPr>
          <a:xfrm>
            <a:off x="2562726" y="1106905"/>
            <a:ext cx="914400" cy="914400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396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330C9-8AAC-5BA0-EE92-FAF4413DB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50C6-FBB5-247D-4748-A8CA0905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3012"/>
            <a:ext cx="7886700" cy="665163"/>
          </a:xfrm>
        </p:spPr>
        <p:txBody>
          <a:bodyPr/>
          <a:lstStyle/>
          <a:p>
            <a:r>
              <a:rPr lang="es" dirty="0">
                <a:latin typeface="Arial"/>
                <a:cs typeface="Arial"/>
              </a:rPr>
              <a:t>1 Pedro 3:15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B1599-BCDC-557B-0515-8941E7614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60425"/>
            <a:ext cx="7886700" cy="1514180"/>
          </a:xfrm>
        </p:spPr>
        <p:txBody>
          <a:bodyPr/>
          <a:lstStyle/>
          <a:p>
            <a:pPr marL="0" indent="0">
              <a:buNone/>
            </a:pPr>
            <a:r>
              <a:rPr lang="es" dirty="0">
                <a:solidFill>
                  <a:srgbClr val="000000"/>
                </a:solidFill>
                <a:latin typeface="system-ui"/>
                <a:cs typeface="Arial"/>
              </a:rPr>
              <a:t>Pero santificad a Dios el Señor en vuestros corazones, y </a:t>
            </a:r>
            <a:r>
              <a:rPr lang="es" i="1" dirty="0">
                <a:solidFill>
                  <a:srgbClr val="000000"/>
                </a:solidFill>
                <a:latin typeface="system-ui"/>
                <a:cs typeface="Arial"/>
              </a:rPr>
              <a:t>estad siempre </a:t>
            </a:r>
            <a:r>
              <a:rPr lang="es" dirty="0">
                <a:solidFill>
                  <a:srgbClr val="000000"/>
                </a:solidFill>
                <a:latin typeface="system-ui"/>
                <a:cs typeface="Arial"/>
              </a:rPr>
              <a:t>preparados para </a:t>
            </a:r>
            <a:r>
              <a:rPr lang="es" i="1" dirty="0">
                <a:solidFill>
                  <a:srgbClr val="000000"/>
                </a:solidFill>
                <a:latin typeface="system-ui"/>
                <a:cs typeface="Arial"/>
              </a:rPr>
              <a:t>presentar </a:t>
            </a:r>
            <a:r>
              <a:rPr lang="es" dirty="0">
                <a:solidFill>
                  <a:srgbClr val="000000"/>
                </a:solidFill>
                <a:latin typeface="system-ui"/>
                <a:cs typeface="Arial"/>
              </a:rPr>
              <a:t>defensa con mansedumbre y reverencia ante todo el que os demande razón de la esperanza que hay en vosotros;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9F2FFE-D413-04E2-6FDB-87E7D9EB9498}"/>
              </a:ext>
            </a:extLst>
          </p:cNvPr>
          <p:cNvSpPr txBox="1">
            <a:spLocks/>
          </p:cNvSpPr>
          <p:nvPr/>
        </p:nvSpPr>
        <p:spPr>
          <a:xfrm>
            <a:off x="628650" y="4221912"/>
            <a:ext cx="7886700" cy="6778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" dirty="0">
                <a:latin typeface="Arial"/>
                <a:cs typeface="Arial"/>
              </a:rPr>
              <a:t>2 Timoteo 2:2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8DB96C-FE17-5776-D192-461981223CB5}"/>
              </a:ext>
            </a:extLst>
          </p:cNvPr>
          <p:cNvSpPr txBox="1">
            <a:spLocks/>
          </p:cNvSpPr>
          <p:nvPr/>
        </p:nvSpPr>
        <p:spPr>
          <a:xfrm>
            <a:off x="742950" y="4695825"/>
            <a:ext cx="7886700" cy="1844380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71655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71655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1655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71655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71655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" dirty="0">
                <a:solidFill>
                  <a:srgbClr val="000000"/>
                </a:solidFill>
                <a:latin typeface="system-ui"/>
                <a:cs typeface="Arial"/>
              </a:rPr>
              <a:t>Y lo que has oído de mí ante muchos testigos, esto encarga a hombres fieles que sean idóneos para enseñar también a otros.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FF115F4-D132-FE0B-0F32-6C8607C6BC74}"/>
              </a:ext>
            </a:extLst>
          </p:cNvPr>
          <p:cNvSpPr txBox="1">
            <a:spLocks/>
          </p:cNvSpPr>
          <p:nvPr/>
        </p:nvSpPr>
        <p:spPr>
          <a:xfrm>
            <a:off x="628650" y="2291512"/>
            <a:ext cx="7886700" cy="665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" dirty="0">
                <a:latin typeface="Arial"/>
                <a:cs typeface="Arial"/>
              </a:rPr>
              <a:t>Colosenses 3:16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6E0B4A8-1047-5FBC-2612-D40EDBE3C838}"/>
              </a:ext>
            </a:extLst>
          </p:cNvPr>
          <p:cNvSpPr txBox="1">
            <a:spLocks/>
          </p:cNvSpPr>
          <p:nvPr/>
        </p:nvSpPr>
        <p:spPr>
          <a:xfrm>
            <a:off x="628650" y="2803525"/>
            <a:ext cx="7886700" cy="1514180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71655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71655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1655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71655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71655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" dirty="0">
                <a:solidFill>
                  <a:srgbClr val="000000"/>
                </a:solidFill>
                <a:latin typeface="system-ui"/>
                <a:cs typeface="Arial"/>
              </a:rPr>
              <a:t>La palabra de Cristo habite en abundancia en vosotros, enseñándoos y exhortándoos unos a otros en toda sabiduría, cantando con gracia en vuestros corazones al Señor con salmos e himnos y cánticos espirituales.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926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EDC98B-C83A-C34B-AD55-EE18CF7F5947}"/>
              </a:ext>
            </a:extLst>
          </p:cNvPr>
          <p:cNvSpPr txBox="1"/>
          <p:nvPr/>
        </p:nvSpPr>
        <p:spPr>
          <a:xfrm>
            <a:off x="772161" y="724274"/>
            <a:ext cx="2388780" cy="646986"/>
          </a:xfrm>
          <a:prstGeom prst="roundRect">
            <a:avLst/>
          </a:prstGeom>
          <a:solidFill>
            <a:srgbClr val="83A83F"/>
          </a:solidFill>
        </p:spPr>
        <p:txBody>
          <a:bodyPr wrap="square" anchor="ctr">
            <a:spAutoFit/>
          </a:bodyPr>
          <a:lstStyle/>
          <a:p>
            <a:pPr algn="ctr"/>
            <a:r>
              <a:rPr kumimoji="0" lang="e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Capacidad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CD88C5-B957-754F-9090-D7BF928EF54A}"/>
              </a:ext>
            </a:extLst>
          </p:cNvPr>
          <p:cNvSpPr txBox="1"/>
          <p:nvPr/>
        </p:nvSpPr>
        <p:spPr>
          <a:xfrm>
            <a:off x="940255" y="2266915"/>
            <a:ext cx="2220685" cy="646986"/>
          </a:xfrm>
          <a:prstGeom prst="roundRect">
            <a:avLst/>
          </a:prstGeom>
          <a:solidFill>
            <a:srgbClr val="83A83F"/>
          </a:solidFill>
        </p:spPr>
        <p:txBody>
          <a:bodyPr wrap="square" anchor="ctr">
            <a:spAutoFit/>
          </a:bodyPr>
          <a:lstStyle/>
          <a:p>
            <a:pPr algn="ctr"/>
            <a:r>
              <a:rPr kumimoji="0" lang="e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Autoridad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40784B-17BC-AE4E-9BB5-0DB7E7CE9C8B}"/>
              </a:ext>
            </a:extLst>
          </p:cNvPr>
          <p:cNvSpPr txBox="1"/>
          <p:nvPr/>
        </p:nvSpPr>
        <p:spPr>
          <a:xfrm>
            <a:off x="370114" y="3809556"/>
            <a:ext cx="3576243" cy="646986"/>
          </a:xfrm>
          <a:prstGeom prst="roundRect">
            <a:avLst/>
          </a:prstGeom>
          <a:solidFill>
            <a:schemeClr val="accent2"/>
          </a:solidFill>
        </p:spPr>
        <p:txBody>
          <a:bodyPr wrap="square" anchor="ctr">
            <a:spAutoFit/>
          </a:bodyPr>
          <a:lstStyle/>
          <a:p>
            <a:pPr algn="ctr"/>
            <a:r>
              <a:rPr kumimoji="0" lang="e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Responsabilidad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72C4E5E-95BA-0F47-8DA2-BBB52FE20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" r="1047"/>
          <a:stretch/>
        </p:blipFill>
        <p:spPr>
          <a:xfrm>
            <a:off x="4157794" y="898989"/>
            <a:ext cx="4506869" cy="2598948"/>
          </a:xfrm>
          <a:prstGeom prst="roundRect">
            <a:avLst>
              <a:gd name="adj" fmla="val 8702"/>
            </a:avLst>
          </a:prstGeom>
          <a:ln w="57150">
            <a:solidFill>
              <a:schemeClr val="accent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071C1A-19E1-407F-A63D-01473C5F064F}"/>
              </a:ext>
            </a:extLst>
          </p:cNvPr>
          <p:cNvSpPr txBox="1"/>
          <p:nvPr/>
        </p:nvSpPr>
        <p:spPr>
          <a:xfrm>
            <a:off x="4241344" y="3701438"/>
            <a:ext cx="4339772" cy="95410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indent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800" b="1" dirty="0">
                <a:solidFill>
                  <a:schemeClr val="accent2"/>
                </a:solidFill>
              </a:rPr>
              <a:t>La iglesia local </a:t>
            </a:r>
            <a:br>
              <a:rPr lang="en-US" sz="2800" b="1" dirty="0">
                <a:solidFill>
                  <a:schemeClr val="accent2"/>
                </a:solidFill>
              </a:rPr>
            </a:br>
            <a:r>
              <a:rPr lang="es" sz="2800" b="1" dirty="0">
                <a:solidFill>
                  <a:schemeClr val="accent2"/>
                </a:solidFill>
              </a:rPr>
              <a:t>es responsable de: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24F9A69-55DC-4025-B93D-07FD2E333228}"/>
              </a:ext>
            </a:extLst>
          </p:cNvPr>
          <p:cNvSpPr txBox="1">
            <a:spLocks/>
          </p:cNvSpPr>
          <p:nvPr/>
        </p:nvSpPr>
        <p:spPr>
          <a:xfrm>
            <a:off x="4204831" y="4828224"/>
            <a:ext cx="4412797" cy="1449286"/>
          </a:xfrm>
          <a:prstGeom prst="rect">
            <a:avLst/>
          </a:prstGeom>
        </p:spPr>
        <p:txBody>
          <a:bodyPr anchor="t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spcAft>
                <a:spcPts val="800"/>
              </a:spcAft>
              <a:buClr>
                <a:srgbClr val="B95659"/>
              </a:buClr>
            </a:pPr>
            <a:r>
              <a:rPr lang="es" dirty="0">
                <a:solidFill>
                  <a:schemeClr val="tx2"/>
                </a:solidFill>
              </a:rPr>
              <a:t>Evangelización</a:t>
            </a:r>
          </a:p>
          <a:p>
            <a:pPr>
              <a:spcBef>
                <a:spcPts val="800"/>
              </a:spcBef>
              <a:spcAft>
                <a:spcPts val="800"/>
              </a:spcAft>
              <a:buClr>
                <a:srgbClr val="B95659"/>
              </a:buClr>
            </a:pPr>
            <a:r>
              <a:rPr lang="es" dirty="0">
                <a:solidFill>
                  <a:schemeClr val="tx2"/>
                </a:solidFill>
              </a:rPr>
              <a:t>Discipulado</a:t>
            </a:r>
          </a:p>
          <a:p>
            <a:pPr>
              <a:spcBef>
                <a:spcPts val="800"/>
              </a:spcBef>
              <a:spcAft>
                <a:spcPts val="800"/>
              </a:spcAft>
              <a:buClr>
                <a:srgbClr val="B95659"/>
              </a:buClr>
            </a:pPr>
            <a:r>
              <a:rPr lang="es" dirty="0">
                <a:solidFill>
                  <a:schemeClr val="tx2"/>
                </a:solidFill>
              </a:rPr>
              <a:t>Traducción de la Biblia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69A79DC-113B-4AC0-8EF1-18A977B35E8F}"/>
              </a:ext>
            </a:extLst>
          </p:cNvPr>
          <p:cNvSpPr/>
          <p:nvPr/>
        </p:nvSpPr>
        <p:spPr>
          <a:xfrm>
            <a:off x="3031958" y="3497937"/>
            <a:ext cx="914400" cy="914400"/>
          </a:xfrm>
          <a:prstGeom prst="roundRect">
            <a:avLst/>
          </a:prstGeom>
        </p:spPr>
        <p:txBody>
          <a:bodyPr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578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0A801-6D82-8630-D891-F18F69334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25C0E-C049-F157-51BC-F98FC5D87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29412"/>
            <a:ext cx="7886700" cy="1325563"/>
          </a:xfrm>
        </p:spPr>
        <p:txBody>
          <a:bodyPr/>
          <a:lstStyle/>
          <a:p>
            <a:r>
              <a:rPr lang="es" dirty="0">
                <a:latin typeface="Arial"/>
                <a:cs typeface="Arial"/>
              </a:rPr>
              <a:t>Romanos 14:12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9BF21-748E-3042-0C00-0EB3BDB56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3825"/>
            <a:ext cx="7886700" cy="663280"/>
          </a:xfrm>
        </p:spPr>
        <p:txBody>
          <a:bodyPr/>
          <a:lstStyle/>
          <a:p>
            <a:pPr marL="0" indent="0">
              <a:buNone/>
            </a:pPr>
            <a:r>
              <a:rPr lang="es" b="1" baseline="30000" dirty="0">
                <a:solidFill>
                  <a:srgbClr val="000000"/>
                </a:solidFill>
                <a:latin typeface="system-ui"/>
                <a:cs typeface="Arial"/>
              </a:rPr>
              <a:t> </a:t>
            </a:r>
            <a:r>
              <a:rPr lang="es" dirty="0">
                <a:solidFill>
                  <a:srgbClr val="000000"/>
                </a:solidFill>
                <a:latin typeface="system-ui"/>
                <a:cs typeface="Arial"/>
              </a:rPr>
              <a:t>De manera que cada uno de nosotros dará a Dios cuenta de sí.</a:t>
            </a:r>
            <a:endParaRPr lang="en-US" dirty="0">
              <a:solidFill>
                <a:srgbClr val="000000"/>
              </a:solidFill>
              <a:latin typeface="system-u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3C52FBC-63BC-E00E-5FDE-8354425BED23}"/>
              </a:ext>
            </a:extLst>
          </p:cNvPr>
          <p:cNvSpPr txBox="1">
            <a:spLocks/>
          </p:cNvSpPr>
          <p:nvPr/>
        </p:nvSpPr>
        <p:spPr>
          <a:xfrm>
            <a:off x="628650" y="2405812"/>
            <a:ext cx="7886700" cy="6778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" dirty="0">
                <a:latin typeface="Arial"/>
                <a:cs typeface="Arial"/>
              </a:rPr>
              <a:t>1 Corintios 2:12-13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F9C8D8-AD57-3B3D-474F-0A944E14525E}"/>
              </a:ext>
            </a:extLst>
          </p:cNvPr>
          <p:cNvSpPr txBox="1">
            <a:spLocks/>
          </p:cNvSpPr>
          <p:nvPr/>
        </p:nvSpPr>
        <p:spPr>
          <a:xfrm>
            <a:off x="615950" y="3311525"/>
            <a:ext cx="8134350" cy="1844380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71655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71655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1655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71655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71655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" sz="3200" b="1" baseline="30000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s" sz="3200" baseline="30000" dirty="0">
                <a:solidFill>
                  <a:srgbClr val="000000"/>
                </a:solidFill>
                <a:latin typeface="Arial"/>
                <a:cs typeface="Arial"/>
              </a:rPr>
              <a:t>Y nosotros no hemos recibido el espíritu del mundo, sino el Espíritu que proviene de Dios, para que sepamos lo que Dios nos ha concedido.</a:t>
            </a:r>
            <a:endParaRPr lang="en-US" sz="3200" dirty="0">
              <a:latin typeface="Arial"/>
            </a:endParaRPr>
          </a:p>
          <a:p>
            <a:pPr>
              <a:buNone/>
            </a:pPr>
            <a:r>
              <a:rPr lang="es" sz="3200" baseline="30000" dirty="0">
                <a:solidFill>
                  <a:srgbClr val="000000"/>
                </a:solidFill>
                <a:latin typeface="Arial"/>
                <a:cs typeface="Arial"/>
              </a:rPr>
              <a:t>Esto también hablamos, no con doctas palabras de humana sabiduría, sino con las que enseña el Espíritu Santo, acomodando lo espiritual a lo espiritual.</a:t>
            </a:r>
            <a:endParaRPr lang="en-US" sz="3200" dirty="0">
              <a:latin typeface="Arial"/>
            </a:endParaRPr>
          </a:p>
          <a:p>
            <a:pPr marL="0" indent="0">
              <a:buNone/>
            </a:pPr>
            <a:endParaRPr lang="en-US" sz="3200" b="1" baseline="300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4890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38937e4-20c5-4a73-b245-175c4ead9603">
      <Terms xmlns="http://schemas.microsoft.com/office/infopath/2007/PartnerControls"/>
    </lcf76f155ced4ddcb4097134ff3c332f>
    <TaxCatchAll xmlns="9ede4979-7183-4f81-a394-71c40c9222c4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1F634926FA043ACFB26755753006F" ma:contentTypeVersion="20" ma:contentTypeDescription="Crée un document." ma:contentTypeScope="" ma:versionID="f2ed5a1991e837c0d2ca53b2a6841064">
  <xsd:schema xmlns:xsd="http://www.w3.org/2001/XMLSchema" xmlns:xs="http://www.w3.org/2001/XMLSchema" xmlns:p="http://schemas.microsoft.com/office/2006/metadata/properties" xmlns:ns1="http://schemas.microsoft.com/sharepoint/v3" xmlns:ns2="038937e4-20c5-4a73-b245-175c4ead9603" xmlns:ns3="9ede4979-7183-4f81-a394-71c40c9222c4" targetNamespace="http://schemas.microsoft.com/office/2006/metadata/properties" ma:root="true" ma:fieldsID="e13a80fbed6397552902e3c9b396cc9a" ns1:_="" ns2:_="" ns3:_="">
    <xsd:import namespace="http://schemas.microsoft.com/sharepoint/v3"/>
    <xsd:import namespace="038937e4-20c5-4a73-b245-175c4ead9603"/>
    <xsd:import namespace="9ede4979-7183-4f81-a394-71c40c9222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ObjectDetectorVersions" minOccurs="0"/>
                <xsd:element ref="ns1:_ip_UnifiedCompliancePolicyProperties" minOccurs="0"/>
                <xsd:element ref="ns1:_ip_UnifiedCompliancePolicyUIAc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5" nillable="true" ma:displayName="Propriétés de la stratégie de conformité unifiée" ma:hidden="true" ma:internalName="_ip_UnifiedCompliancePolicyProperties">
      <xsd:simpleType>
        <xsd:restriction base="dms:Note"/>
      </xsd:simpleType>
    </xsd:element>
    <xsd:element name="_ip_UnifiedCompliancePolicyUIAction" ma:index="26" nillable="true" ma:displayName="Action d’interface utilisateur de la stratégie de conformité unifiée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8937e4-20c5-4a73-b245-175c4ead96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1ea59994-8317-4aa6-899c-04dff19597d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de4979-7183-4f81-a394-71c40c9222c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9a3a93ad-9e1c-4ee1-bbf7-4ca5dc6051e9}" ma:internalName="TaxCatchAll" ma:showField="CatchAllData" ma:web="9ede4979-7183-4f81-a394-71c40c9222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78770A-F6AC-406B-AF0D-88CBCF36B7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870300-B03F-45F7-9154-521D8C74684E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038937e4-20c5-4a73-b245-175c4ead9603"/>
    <ds:schemaRef ds:uri="http://schemas.microsoft.com/sharepoint/v3"/>
    <ds:schemaRef ds:uri="http://www.w3.org/XML/1998/namespace"/>
    <ds:schemaRef ds:uri="http://purl.org/dc/dcmitype/"/>
    <ds:schemaRef ds:uri="http://schemas.microsoft.com/office/2006/metadata/properties"/>
    <ds:schemaRef ds:uri="9ede4979-7183-4f81-a394-71c40c9222c4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E45C414-AB08-4873-9CA1-142698AFC08E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1034</TotalTime>
  <Words>568</Words>
  <Application>Microsoft Office PowerPoint</Application>
  <PresentationFormat>Apresentação na tela (4:3)</PresentationFormat>
  <Paragraphs>53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system-ui</vt:lpstr>
      <vt:lpstr>Times New Roman</vt:lpstr>
      <vt:lpstr>Office Theme</vt:lpstr>
      <vt:lpstr>Apresentação do PowerPoint</vt:lpstr>
      <vt:lpstr>Apresentação do PowerPoint</vt:lpstr>
      <vt:lpstr>Romanos 12:4-6a</vt:lpstr>
      <vt:lpstr>Apresentação do PowerPoint</vt:lpstr>
      <vt:lpstr>Mateo 28:18-20</vt:lpstr>
      <vt:lpstr>Apresentação do PowerPoint</vt:lpstr>
      <vt:lpstr>1 Pedro 3:15</vt:lpstr>
      <vt:lpstr>Apresentação do PowerPoint</vt:lpstr>
      <vt:lpstr>Romanos 14:12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Eline Menezes</cp:lastModifiedBy>
  <cp:revision>278</cp:revision>
  <dcterms:created xsi:type="dcterms:W3CDTF">2019-03-18T18:21:25Z</dcterms:created>
  <dcterms:modified xsi:type="dcterms:W3CDTF">2025-04-15T17:33:06Z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0x0101003391F634926FA043ACFB26755753006F</vt:lpwstr>
  </property>
  <property fmtid="{D5CDD505-2E9C-101B-9397-08002B2CF9AE}" pid="3" name="MediaServiceImageTags">
    <vt:lpwstr/>
  </property>
</Properties>
</file>