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1"/>
  </p:notesMasterIdLst>
  <p:sldIdLst>
    <p:sldId id="318" r:id="rId6"/>
    <p:sldId id="292" r:id="rId7"/>
    <p:sldId id="300" r:id="rId8"/>
    <p:sldId id="297" r:id="rId9"/>
    <p:sldId id="313" r:id="rId10"/>
    <p:sldId id="302" r:id="rId11"/>
    <p:sldId id="306" r:id="rId12"/>
    <p:sldId id="314" r:id="rId13"/>
    <p:sldId id="307" r:id="rId14"/>
    <p:sldId id="315" r:id="rId15"/>
    <p:sldId id="316" r:id="rId16"/>
    <p:sldId id="317" r:id="rId17"/>
    <p:sldId id="319" r:id="rId18"/>
    <p:sldId id="298" r:id="rId19"/>
    <p:sldId id="301" r:id="rId20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B95659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414CD0AD-D6DB-4B9C-8C62-191A7533052D}"/>
    <pc:docChg chg="sldOrd">
      <pc:chgData name="Deborah Shaw" userId="S::deborah_shaw@wycliffeassociates.org::79bf7848-a030-4096-934a-3abbfde4984a" providerId="AD" clId="Web-{414CD0AD-D6DB-4B9C-8C62-191A7533052D}" dt="2023-12-17T22:08:22.007" v="0"/>
      <pc:docMkLst>
        <pc:docMk/>
      </pc:docMkLst>
      <pc:sldChg chg="ord">
        <pc:chgData name="Deborah Shaw" userId="S::deborah_shaw@wycliffeassociates.org::79bf7848-a030-4096-934a-3abbfde4984a" providerId="AD" clId="Web-{414CD0AD-D6DB-4B9C-8C62-191A7533052D}" dt="2023-12-17T22:08:22.007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E53BAA07-D5B5-4A51-8911-01962A2CBD85}"/>
    <pc:docChg chg="undo custSel addSld delSld modSld">
      <pc:chgData name="Deborah Shaw" userId="79bf7848-a030-4096-934a-3abbfde4984a" providerId="ADAL" clId="{E53BAA07-D5B5-4A51-8911-01962A2CBD85}" dt="2023-12-01T04:25:52.675" v="246" actId="22"/>
      <pc:docMkLst>
        <pc:docMk/>
      </pc:docMkLst>
      <pc:sldChg chg="addSp delSp modSp mod">
        <pc:chgData name="Deborah Shaw" userId="79bf7848-a030-4096-934a-3abbfde4984a" providerId="ADAL" clId="{E53BAA07-D5B5-4A51-8911-01962A2CBD85}" dt="2023-11-30T05:49:05.226" v="5" actId="1076"/>
        <pc:sldMkLst>
          <pc:docMk/>
          <pc:sldMk cId="1984317692" sldId="292"/>
        </pc:sldMkLst>
        <pc:picChg chg="add mod">
          <ac:chgData name="Deborah Shaw" userId="79bf7848-a030-4096-934a-3abbfde4984a" providerId="ADAL" clId="{E53BAA07-D5B5-4A51-8911-01962A2CBD85}" dt="2023-11-30T05:49:05.226" v="5" actId="1076"/>
          <ac:picMkLst>
            <pc:docMk/>
            <pc:sldMk cId="1984317692" sldId="292"/>
            <ac:picMk id="4" creationId="{B4B7A661-79F0-CC28-3527-954F2E0C9661}"/>
          </ac:picMkLst>
        </pc:picChg>
        <pc:picChg chg="del">
          <ac:chgData name="Deborah Shaw" userId="79bf7848-a030-4096-934a-3abbfde4984a" providerId="ADAL" clId="{E53BAA07-D5B5-4A51-8911-01962A2CBD85}" dt="2023-11-30T05:48:36.290" v="0" actId="21"/>
          <ac:picMkLst>
            <pc:docMk/>
            <pc:sldMk cId="1984317692" sldId="292"/>
            <ac:picMk id="29" creationId="{34A9DCF4-04A6-BFB9-FBEE-EB4906B1F6D7}"/>
          </ac:picMkLst>
        </pc:picChg>
      </pc:sldChg>
      <pc:sldChg chg="addSp delSp mod">
        <pc:chgData name="Deborah Shaw" userId="79bf7848-a030-4096-934a-3abbfde4984a" providerId="ADAL" clId="{E53BAA07-D5B5-4A51-8911-01962A2CBD85}" dt="2023-12-01T04:25:52.675" v="246" actId="22"/>
        <pc:sldMkLst>
          <pc:docMk/>
          <pc:sldMk cId="2840709157" sldId="298"/>
        </pc:sldMkLst>
        <pc:spChg chg="add del">
          <ac:chgData name="Deborah Shaw" userId="79bf7848-a030-4096-934a-3abbfde4984a" providerId="ADAL" clId="{E53BAA07-D5B5-4A51-8911-01962A2CBD85}" dt="2023-12-01T04:25:52.675" v="246" actId="22"/>
          <ac:spMkLst>
            <pc:docMk/>
            <pc:sldMk cId="2840709157" sldId="298"/>
            <ac:spMk id="5" creationId="{6EDF5D86-B5F4-0532-BA4C-6EEC2B51615F}"/>
          </ac:spMkLst>
        </pc:spChg>
      </pc:sldChg>
      <pc:sldChg chg="delSp modSp del mod">
        <pc:chgData name="Deborah Shaw" userId="79bf7848-a030-4096-934a-3abbfde4984a" providerId="ADAL" clId="{E53BAA07-D5B5-4A51-8911-01962A2CBD85}" dt="2023-12-01T04:12:34.507" v="55" actId="2696"/>
        <pc:sldMkLst>
          <pc:docMk/>
          <pc:sldMk cId="3728960799" sldId="301"/>
        </pc:sldMkLst>
        <pc:spChg chg="mod">
          <ac:chgData name="Deborah Shaw" userId="79bf7848-a030-4096-934a-3abbfde4984a" providerId="ADAL" clId="{E53BAA07-D5B5-4A51-8911-01962A2CBD85}" dt="2023-12-01T03:31:15.520" v="38" actId="255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Deborah Shaw" userId="79bf7848-a030-4096-934a-3abbfde4984a" providerId="ADAL" clId="{E53BAA07-D5B5-4A51-8911-01962A2CBD85}" dt="2023-12-01T03:30:50.871" v="32" actId="21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3:30:45.446" v="31" actId="21"/>
          <ac:spMkLst>
            <pc:docMk/>
            <pc:sldMk cId="3728960799" sldId="301"/>
            <ac:spMk id="35" creationId="{4CB0BE9E-D74A-3DD2-97A0-47FAFB87E843}"/>
          </ac:spMkLst>
        </pc:spChg>
        <pc:picChg chg="mod">
          <ac:chgData name="Deborah Shaw" userId="79bf7848-a030-4096-934a-3abbfde4984a" providerId="ADAL" clId="{E53BAA07-D5B5-4A51-8911-01962A2CBD85}" dt="2023-12-01T03:31:24.054" v="39" actId="1076"/>
          <ac:picMkLst>
            <pc:docMk/>
            <pc:sldMk cId="3728960799" sldId="301"/>
            <ac:picMk id="10" creationId="{8D762E9C-F08C-2F8A-E2FE-493D7EADF292}"/>
          </ac:picMkLst>
        </pc:picChg>
      </pc:sldChg>
      <pc:sldChg chg="modSp mod">
        <pc:chgData name="Deborah Shaw" userId="79bf7848-a030-4096-934a-3abbfde4984a" providerId="ADAL" clId="{E53BAA07-D5B5-4A51-8911-01962A2CBD85}" dt="2023-12-01T04:09:18.937" v="47" actId="14100"/>
        <pc:sldMkLst>
          <pc:docMk/>
          <pc:sldMk cId="1892282180" sldId="302"/>
        </pc:sldMkLst>
        <pc:spChg chg="mod">
          <ac:chgData name="Deborah Shaw" userId="79bf7848-a030-4096-934a-3abbfde4984a" providerId="ADAL" clId="{E53BAA07-D5B5-4A51-8911-01962A2CBD85}" dt="2023-12-01T04:09:18.937" v="47" actId="14100"/>
          <ac:spMkLst>
            <pc:docMk/>
            <pc:sldMk cId="1892282180" sldId="302"/>
            <ac:spMk id="31" creationId="{00B40B78-1C98-CB37-6B8B-69C6274C4433}"/>
          </ac:spMkLst>
        </pc:spChg>
      </pc:sldChg>
      <pc:sldChg chg="del">
        <pc:chgData name="Deborah Shaw" userId="79bf7848-a030-4096-934a-3abbfde4984a" providerId="ADAL" clId="{E53BAA07-D5B5-4A51-8911-01962A2CBD85}" dt="2023-12-01T04:23:17.566" v="242" actId="2696"/>
        <pc:sldMkLst>
          <pc:docMk/>
          <pc:sldMk cId="3805135025" sldId="303"/>
        </pc:sldMkLst>
      </pc:sldChg>
      <pc:sldChg chg="del">
        <pc:chgData name="Deborah Shaw" userId="79bf7848-a030-4096-934a-3abbfde4984a" providerId="ADAL" clId="{E53BAA07-D5B5-4A51-8911-01962A2CBD85}" dt="2023-12-01T04:24:50.870" v="243" actId="2696"/>
        <pc:sldMkLst>
          <pc:docMk/>
          <pc:sldMk cId="1429245659" sldId="304"/>
        </pc:sldMkLst>
      </pc:sldChg>
      <pc:sldChg chg="del">
        <pc:chgData name="Deborah Shaw" userId="79bf7848-a030-4096-934a-3abbfde4984a" providerId="ADAL" clId="{E53BAA07-D5B5-4A51-8911-01962A2CBD85}" dt="2023-12-01T04:24:55.015" v="244" actId="2696"/>
        <pc:sldMkLst>
          <pc:docMk/>
          <pc:sldMk cId="2055131150" sldId="305"/>
        </pc:sldMkLst>
      </pc:sldChg>
      <pc:sldChg chg="delSp modSp add mod">
        <pc:chgData name="Deborah Shaw" userId="79bf7848-a030-4096-934a-3abbfde4984a" providerId="ADAL" clId="{E53BAA07-D5B5-4A51-8911-01962A2CBD85}" dt="2023-12-01T04:16:05.686" v="116" actId="14100"/>
        <pc:sldMkLst>
          <pc:docMk/>
          <pc:sldMk cId="2045108129" sldId="306"/>
        </pc:sldMkLst>
        <pc:spChg chg="mod">
          <ac:chgData name="Deborah Shaw" userId="79bf7848-a030-4096-934a-3abbfde4984a" providerId="ADAL" clId="{E53BAA07-D5B5-4A51-8911-01962A2CBD85}" dt="2023-12-01T04:13:28.149" v="87" actId="20577"/>
          <ac:spMkLst>
            <pc:docMk/>
            <pc:sldMk cId="2045108129" sldId="30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3:47.290" v="90" actId="1076"/>
          <ac:spMkLst>
            <pc:docMk/>
            <pc:sldMk cId="2045108129" sldId="30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6:05.686" v="116" actId="14100"/>
          <ac:spMkLst>
            <pc:docMk/>
            <pc:sldMk cId="2045108129" sldId="306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3:42.949" v="89" actId="21"/>
          <ac:spMkLst>
            <pc:docMk/>
            <pc:sldMk cId="2045108129" sldId="306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3:35.815" v="88" actId="21"/>
          <ac:spMkLst>
            <pc:docMk/>
            <pc:sldMk cId="2045108129" sldId="306"/>
            <ac:spMk id="35" creationId="{4CB0BE9E-D74A-3DD2-97A0-47FAFB87E843}"/>
          </ac:spMkLst>
        </pc:spChg>
      </pc:sldChg>
      <pc:sldChg chg="delSp modSp add mod">
        <pc:chgData name="Deborah Shaw" userId="79bf7848-a030-4096-934a-3abbfde4984a" providerId="ADAL" clId="{E53BAA07-D5B5-4A51-8911-01962A2CBD85}" dt="2023-12-01T04:19:37.835" v="138" actId="1076"/>
        <pc:sldMkLst>
          <pc:docMk/>
          <pc:sldMk cId="1271603357" sldId="307"/>
        </pc:sldMkLst>
        <pc:spChg chg="mod">
          <ac:chgData name="Deborah Shaw" userId="79bf7848-a030-4096-934a-3abbfde4984a" providerId="ADAL" clId="{E53BAA07-D5B5-4A51-8911-01962A2CBD85}" dt="2023-12-01T04:19:19.386" v="135" actId="20577"/>
          <ac:spMkLst>
            <pc:docMk/>
            <pc:sldMk cId="1271603357" sldId="30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9:37.835" v="138" actId="1076"/>
          <ac:spMkLst>
            <pc:docMk/>
            <pc:sldMk cId="1271603357" sldId="30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9:04.943" v="120" actId="255"/>
          <ac:spMkLst>
            <pc:docMk/>
            <pc:sldMk cId="1271603357" sldId="307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9:30.454" v="136" actId="21"/>
          <ac:spMkLst>
            <pc:docMk/>
            <pc:sldMk cId="1271603357" sldId="307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9:33.666" v="137" actId="21"/>
          <ac:spMkLst>
            <pc:docMk/>
            <pc:sldMk cId="1271603357" sldId="307"/>
            <ac:spMk id="35" creationId="{4CB0BE9E-D74A-3DD2-97A0-47FAFB87E843}"/>
          </ac:spMkLst>
        </pc:spChg>
      </pc:sldChg>
      <pc:sldChg chg="add del">
        <pc:chgData name="Deborah Shaw" userId="79bf7848-a030-4096-934a-3abbfde4984a" providerId="ADAL" clId="{E53BAA07-D5B5-4A51-8911-01962A2CBD85}" dt="2023-12-01T04:22:56.936" v="237" actId="2696"/>
        <pc:sldMkLst>
          <pc:docMk/>
          <pc:sldMk cId="393978270" sldId="308"/>
        </pc:sldMkLst>
      </pc:sldChg>
      <pc:sldChg chg="add del">
        <pc:chgData name="Deborah Shaw" userId="79bf7848-a030-4096-934a-3abbfde4984a" providerId="ADAL" clId="{E53BAA07-D5B5-4A51-8911-01962A2CBD85}" dt="2023-12-01T04:23:12.186" v="241" actId="2696"/>
        <pc:sldMkLst>
          <pc:docMk/>
          <pc:sldMk cId="1421291273" sldId="309"/>
        </pc:sldMkLst>
      </pc:sldChg>
      <pc:sldChg chg="add del">
        <pc:chgData name="Deborah Shaw" userId="79bf7848-a030-4096-934a-3abbfde4984a" providerId="ADAL" clId="{E53BAA07-D5B5-4A51-8911-01962A2CBD85}" dt="2023-12-01T04:23:07.896" v="240" actId="2696"/>
        <pc:sldMkLst>
          <pc:docMk/>
          <pc:sldMk cId="1086245726" sldId="310"/>
        </pc:sldMkLst>
      </pc:sldChg>
      <pc:sldChg chg="add del">
        <pc:chgData name="Deborah Shaw" userId="79bf7848-a030-4096-934a-3abbfde4984a" providerId="ADAL" clId="{E53BAA07-D5B5-4A51-8911-01962A2CBD85}" dt="2023-12-01T04:23:04.062" v="239" actId="2696"/>
        <pc:sldMkLst>
          <pc:docMk/>
          <pc:sldMk cId="351001070" sldId="311"/>
        </pc:sldMkLst>
      </pc:sldChg>
      <pc:sldChg chg="add del">
        <pc:chgData name="Deborah Shaw" userId="79bf7848-a030-4096-934a-3abbfde4984a" providerId="ADAL" clId="{E53BAA07-D5B5-4A51-8911-01962A2CBD85}" dt="2023-12-01T04:23:00.459" v="238" actId="2696"/>
        <pc:sldMkLst>
          <pc:docMk/>
          <pc:sldMk cId="4119387191" sldId="312"/>
        </pc:sldMkLst>
      </pc:sldChg>
      <pc:sldChg chg="modSp add mod">
        <pc:chgData name="Deborah Shaw" userId="79bf7848-a030-4096-934a-3abbfde4984a" providerId="ADAL" clId="{E53BAA07-D5B5-4A51-8911-01962A2CBD85}" dt="2023-12-01T04:18:36.402" v="118" actId="255"/>
        <pc:sldMkLst>
          <pc:docMk/>
          <pc:sldMk cId="3555691817" sldId="314"/>
        </pc:sldMkLst>
        <pc:spChg chg="mod">
          <ac:chgData name="Deborah Shaw" userId="79bf7848-a030-4096-934a-3abbfde4984a" providerId="ADAL" clId="{E53BAA07-D5B5-4A51-8911-01962A2CBD85}" dt="2023-12-01T04:15:49.615" v="115" actId="20577"/>
          <ac:spMkLst>
            <pc:docMk/>
            <pc:sldMk cId="3555691817" sldId="314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8:36.402" v="118" actId="255"/>
          <ac:spMkLst>
            <pc:docMk/>
            <pc:sldMk cId="3555691817" sldId="314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0:14.972" v="156" actId="255"/>
        <pc:sldMkLst>
          <pc:docMk/>
          <pc:sldMk cId="542063590" sldId="315"/>
        </pc:sldMkLst>
        <pc:spChg chg="mod">
          <ac:chgData name="Deborah Shaw" userId="79bf7848-a030-4096-934a-3abbfde4984a" providerId="ADAL" clId="{E53BAA07-D5B5-4A51-8911-01962A2CBD85}" dt="2023-12-01T04:19:55.112" v="154" actId="20577"/>
          <ac:spMkLst>
            <pc:docMk/>
            <pc:sldMk cId="542063590" sldId="315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0:14.972" v="156" actId="255"/>
          <ac:spMkLst>
            <pc:docMk/>
            <pc:sldMk cId="542063590" sldId="315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1:23.254" v="187" actId="14100"/>
        <pc:sldMkLst>
          <pc:docMk/>
          <pc:sldMk cId="3206897375" sldId="316"/>
        </pc:sldMkLst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17" creationId="{D9690595-F18E-01D4-9882-07B63913779E}"/>
          </ac:spMkLst>
        </pc:spChg>
        <pc:spChg chg="mod">
          <ac:chgData name="Deborah Shaw" userId="79bf7848-a030-4096-934a-3abbfde4984a" providerId="ADAL" clId="{E53BAA07-D5B5-4A51-8911-01962A2CBD85}" dt="2023-12-01T04:21:02.998" v="185" actId="20577"/>
          <ac:spMkLst>
            <pc:docMk/>
            <pc:sldMk cId="3206897375" sldId="31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27" creationId="{C757D08A-490F-208E-9956-8EA3619BFF75}"/>
          </ac:spMkLst>
        </pc:spChg>
        <pc:spChg chg="mod">
          <ac:chgData name="Deborah Shaw" userId="79bf7848-a030-4096-934a-3abbfde4984a" providerId="ADAL" clId="{E53BAA07-D5B5-4A51-8911-01962A2CBD85}" dt="2023-12-01T04:20:50.634" v="163" actId="20577"/>
          <ac:spMkLst>
            <pc:docMk/>
            <pc:sldMk cId="3206897375" sldId="31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1:23.254" v="187" actId="14100"/>
          <ac:spMkLst>
            <pc:docMk/>
            <pc:sldMk cId="3206897375" sldId="316"/>
            <ac:spMk id="31" creationId="{00B40B78-1C98-CB37-6B8B-69C6274C4433}"/>
          </ac:spMkLst>
        </pc:spChg>
        <pc:picChg chg="mod">
          <ac:chgData name="Deborah Shaw" userId="79bf7848-a030-4096-934a-3abbfde4984a" providerId="ADAL" clId="{E53BAA07-D5B5-4A51-8911-01962A2CBD85}" dt="2023-12-01T04:21:15.980" v="186" actId="1076"/>
          <ac:picMkLst>
            <pc:docMk/>
            <pc:sldMk cId="3206897375" sldId="316"/>
            <ac:picMk id="23" creationId="{01E09CEA-BCB0-7D54-0EF6-07A60DADA175}"/>
          </ac:picMkLst>
        </pc:picChg>
      </pc:sldChg>
      <pc:sldChg chg="modSp add mod">
        <pc:chgData name="Deborah Shaw" userId="79bf7848-a030-4096-934a-3abbfde4984a" providerId="ADAL" clId="{E53BAA07-D5B5-4A51-8911-01962A2CBD85}" dt="2023-12-01T04:22:38.912" v="236" actId="14100"/>
        <pc:sldMkLst>
          <pc:docMk/>
          <pc:sldMk cId="3069738979" sldId="317"/>
        </pc:sldMkLst>
        <pc:spChg chg="mod">
          <ac:chgData name="Deborah Shaw" userId="79bf7848-a030-4096-934a-3abbfde4984a" providerId="ADAL" clId="{E53BAA07-D5B5-4A51-8911-01962A2CBD85}" dt="2023-12-01T04:22:24.846" v="222" actId="14100"/>
          <ac:spMkLst>
            <pc:docMk/>
            <pc:sldMk cId="3069738979" sldId="31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2:38.912" v="236" actId="14100"/>
          <ac:spMkLst>
            <pc:docMk/>
            <pc:sldMk cId="3069738979" sldId="31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2:08.249" v="190" actId="255"/>
          <ac:spMkLst>
            <pc:docMk/>
            <pc:sldMk cId="3069738979" sldId="317"/>
            <ac:spMk id="31" creationId="{00B40B78-1C98-CB37-6B8B-69C6274C4433}"/>
          </ac:spMkLst>
        </pc:spChg>
      </pc:sldChg>
    </pc:docChg>
  </pc:docChgLst>
  <pc:docChgLst>
    <pc:chgData name="Deborah Shaw" userId="S::deborah_shaw@wycliffeassociates.org::79bf7848-a030-4096-934a-3abbfde4984a" providerId="AD" clId="Web-{C4B35F03-4423-D4CB-8B14-74B125B5720A}"/>
    <pc:docChg chg="addSld modSld addMainMaster">
      <pc:chgData name="Deborah Shaw" userId="S::deborah_shaw@wycliffeassociates.org::79bf7848-a030-4096-934a-3abbfde4984a" providerId="AD" clId="Web-{C4B35F03-4423-D4CB-8B14-74B125B5720A}" dt="2023-12-19T04:54:09.711" v="54" actId="1076"/>
      <pc:docMkLst>
        <pc:docMk/>
      </pc:docMkLst>
      <pc:sldChg chg="delAnim">
        <pc:chgData name="Deborah Shaw" userId="S::deborah_shaw@wycliffeassociates.org::79bf7848-a030-4096-934a-3abbfde4984a" providerId="AD" clId="Web-{C4B35F03-4423-D4CB-8B14-74B125B5720A}" dt="2023-12-19T04:49:32.894" v="28"/>
        <pc:sldMkLst>
          <pc:docMk/>
          <pc:sldMk cId="2840709157" sldId="298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49.957" v="32"/>
        <pc:sldMkLst>
          <pc:docMk/>
          <pc:sldMk cId="3951749472" sldId="301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19.956" v="25"/>
        <pc:sldMkLst>
          <pc:docMk/>
          <pc:sldMk cId="3195275041" sldId="313"/>
        </pc:sldMkLst>
      </pc:sldChg>
      <pc:sldChg chg="add">
        <pc:chgData name="Deborah Shaw" userId="S::deborah_shaw@wycliffeassociates.org::79bf7848-a030-4096-934a-3abbfde4984a" providerId="AD" clId="Web-{C4B35F03-4423-D4CB-8B14-74B125B5720A}" dt="2023-12-19T04:48:20.205" v="0"/>
        <pc:sldMkLst>
          <pc:docMk/>
          <pc:sldMk cId="3629754069" sldId="318"/>
        </pc:sldMkLst>
      </pc:sldChg>
      <pc:sldChg chg="addSp delSp modSp new">
        <pc:chgData name="Deborah Shaw" userId="S::deborah_shaw@wycliffeassociates.org::79bf7848-a030-4096-934a-3abbfde4984a" providerId="AD" clId="Web-{C4B35F03-4423-D4CB-8B14-74B125B5720A}" dt="2023-12-19T04:54:09.711" v="54" actId="1076"/>
        <pc:sldMkLst>
          <pc:docMk/>
          <pc:sldMk cId="4279245420" sldId="319"/>
        </pc:sldMkLst>
        <pc:spChg chg="mod">
          <ac:chgData name="Deborah Shaw" userId="S::deborah_shaw@wycliffeassociates.org::79bf7848-a030-4096-934a-3abbfde4984a" providerId="AD" clId="Web-{C4B35F03-4423-D4CB-8B14-74B125B5720A}" dt="2023-12-19T04:53:33.132" v="49" actId="1076"/>
          <ac:spMkLst>
            <pc:docMk/>
            <pc:sldMk cId="4279245420" sldId="319"/>
            <ac:spMk id="2" creationId="{DF5D9CF3-2546-652A-E758-B4EE1EBA4191}"/>
          </ac:spMkLst>
        </pc:spChg>
        <pc:spChg chg="del">
          <ac:chgData name="Deborah Shaw" userId="S::deborah_shaw@wycliffeassociates.org::79bf7848-a030-4096-934a-3abbfde4984a" providerId="AD" clId="Web-{C4B35F03-4423-D4CB-8B14-74B125B5720A}" dt="2023-12-19T04:52:04.787" v="43"/>
          <ac:spMkLst>
            <pc:docMk/>
            <pc:sldMk cId="4279245420" sldId="319"/>
            <ac:spMk id="3" creationId="{4A5A0741-7C69-F5AC-421E-EB198822E735}"/>
          </ac:spMkLst>
        </pc:spChg>
        <pc:picChg chg="add mod ord">
          <ac:chgData name="Deborah Shaw" userId="S::deborah_shaw@wycliffeassociates.org::79bf7848-a030-4096-934a-3abbfde4984a" providerId="AD" clId="Web-{C4B35F03-4423-D4CB-8B14-74B125B5720A}" dt="2023-12-19T04:54:09.711" v="54" actId="1076"/>
          <ac:picMkLst>
            <pc:docMk/>
            <pc:sldMk cId="4279245420" sldId="319"/>
            <ac:picMk id="4" creationId="{ABDC51C8-8B2C-D41D-7DD0-99951B75542D}"/>
          </ac:picMkLst>
        </pc:picChg>
      </pc:sldChg>
      <pc:sldMasterChg chg="add addSldLayout">
        <pc:chgData name="Deborah Shaw" userId="S::deborah_shaw@wycliffeassociates.org::79bf7848-a030-4096-934a-3abbfde4984a" providerId="AD" clId="Web-{C4B35F03-4423-D4CB-8B14-74B125B5720A}" dt="2023-12-19T04:48:20.205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C4B35F03-4423-D4CB-8B14-74B125B5720A}" dt="2023-12-19T04:48:20.205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Deborah Shaw" userId="S::deborah_shaw@wycliffeassociates.org::79bf7848-a030-4096-934a-3abbfde4984a" providerId="AD" clId="Web-{8551B6B7-C2B6-40E6-8F84-1DBF7CD2466E}"/>
    <pc:docChg chg="modSld sldOrd">
      <pc:chgData name="Deborah Shaw" userId="S::deborah_shaw@wycliffeassociates.org::79bf7848-a030-4096-934a-3abbfde4984a" providerId="AD" clId="Web-{8551B6B7-C2B6-40E6-8F84-1DBF7CD2466E}" dt="2023-09-09T15:11:15.155" v="116" actId="14100"/>
      <pc:docMkLst>
        <pc:docMk/>
      </pc:docMkLst>
      <pc:sldChg chg="delSp modSp">
        <pc:chgData name="Deborah Shaw" userId="S::deborah_shaw@wycliffeassociates.org::79bf7848-a030-4096-934a-3abbfde4984a" providerId="AD" clId="Web-{8551B6B7-C2B6-40E6-8F84-1DBF7CD2466E}" dt="2023-09-09T15:10:15.137" v="65" actId="14100"/>
        <pc:sldMkLst>
          <pc:docMk/>
          <pc:sldMk cId="1892282180" sldId="302"/>
        </pc:sldMkLst>
        <pc:spChg chg="mod">
          <ac:chgData name="Deborah Shaw" userId="S::deborah_shaw@wycliffeassociates.org::79bf7848-a030-4096-934a-3abbfde4984a" providerId="AD" clId="Web-{8551B6B7-C2B6-40E6-8F84-1DBF7CD2466E}" dt="2023-09-09T15:10:15.137" v="65" actId="14100"/>
          <ac:spMkLst>
            <pc:docMk/>
            <pc:sldMk cId="1892282180" sldId="302"/>
            <ac:spMk id="31" creationId="{00B40B78-1C98-CB37-6B8B-69C6274C4433}"/>
          </ac:spMkLst>
        </pc:spChg>
        <pc:spChg chg="del mod">
          <ac:chgData name="Deborah Shaw" userId="S::deborah_shaw@wycliffeassociates.org::79bf7848-a030-4096-934a-3abbfde4984a" providerId="AD" clId="Web-{8551B6B7-C2B6-40E6-8F84-1DBF7CD2466E}" dt="2023-09-09T15:10:09.840" v="64"/>
          <ac:spMkLst>
            <pc:docMk/>
            <pc:sldMk cId="1892282180" sldId="302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01.293" v="63"/>
          <ac:spMkLst>
            <pc:docMk/>
            <pc:sldMk cId="1892282180" sldId="302"/>
            <ac:spMk id="37" creationId="{AAD41FFA-E9B0-F442-1A55-5C831263DE0B}"/>
          </ac:spMkLst>
        </pc:spChg>
      </pc:sldChg>
      <pc:sldChg chg="delSp modSp ord">
        <pc:chgData name="Deborah Shaw" userId="S::deborah_shaw@wycliffeassociates.org::79bf7848-a030-4096-934a-3abbfde4984a" providerId="AD" clId="Web-{8551B6B7-C2B6-40E6-8F84-1DBF7CD2466E}" dt="2023-09-09T15:11:15.155" v="116" actId="14100"/>
        <pc:sldMkLst>
          <pc:docMk/>
          <pc:sldMk cId="3805135025" sldId="303"/>
        </pc:sldMkLst>
        <pc:spChg chg="mod">
          <ac:chgData name="Deborah Shaw" userId="S::deborah_shaw@wycliffeassociates.org::79bf7848-a030-4096-934a-3abbfde4984a" providerId="AD" clId="Web-{8551B6B7-C2B6-40E6-8F84-1DBF7CD2466E}" dt="2023-09-09T15:11:15.155" v="116" actId="14100"/>
          <ac:spMkLst>
            <pc:docMk/>
            <pc:sldMk cId="3805135025" sldId="303"/>
            <ac:spMk id="31" creationId="{00B40B78-1C98-CB37-6B8B-69C6274C4433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35.373" v="67"/>
          <ac:spMkLst>
            <pc:docMk/>
            <pc:sldMk cId="3805135025" sldId="303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27.482" v="66"/>
          <ac:spMkLst>
            <pc:docMk/>
            <pc:sldMk cId="3805135025" sldId="303"/>
            <ac:spMk id="37" creationId="{AAD41FFA-E9B0-F442-1A55-5C831263DE0B}"/>
          </ac:spMkLst>
        </pc:spChg>
      </pc:sldChg>
    </pc:docChg>
  </pc:docChgLst>
  <pc:docChgLst>
    <pc:chgData name="Deborah Shaw" userId="79bf7848-a030-4096-934a-3abbfde4984a" providerId="ADAL" clId="{62A2DA10-3DCC-4566-949E-3F5127E034B5}"/>
    <pc:docChg chg="custSel delSld modSld">
      <pc:chgData name="Deborah Shaw" userId="79bf7848-a030-4096-934a-3abbfde4984a" providerId="ADAL" clId="{62A2DA10-3DCC-4566-949E-3F5127E034B5}" dt="2023-12-22T06:18:21.263" v="71" actId="21"/>
      <pc:docMkLst>
        <pc:docMk/>
      </pc:docMkLst>
      <pc:sldChg chg="delSp modSp del mod">
        <pc:chgData name="Deborah Shaw" userId="79bf7848-a030-4096-934a-3abbfde4984a" providerId="ADAL" clId="{62A2DA10-3DCC-4566-949E-3F5127E034B5}" dt="2023-12-21T05:24:11.693" v="2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62A2DA10-3DCC-4566-949E-3F5127E034B5}" dt="2023-12-21T05:19:24.153" v="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62A2DA10-3DCC-4566-949E-3F5127E034B5}" dt="2023-12-21T05:18:47.835" v="1" actId="21"/>
          <ac:picMkLst>
            <pc:docMk/>
            <pc:sldMk cId="2126766571" sldId="260"/>
            <ac:picMk id="29" creationId="{C7200F9B-D193-6980-2E4B-A49E74ACDBDA}"/>
          </ac:picMkLst>
        </pc:picChg>
      </pc:sldChg>
      <pc:sldChg chg="del">
        <pc:chgData name="Deborah Shaw" userId="79bf7848-a030-4096-934a-3abbfde4984a" providerId="ADAL" clId="{62A2DA10-3DCC-4566-949E-3F5127E034B5}" dt="2023-12-21T05:18:43.700" v="0" actId="2696"/>
        <pc:sldMkLst>
          <pc:docMk/>
          <pc:sldMk cId="3829610916" sldId="295"/>
        </pc:sldMkLst>
      </pc:sldChg>
      <pc:sldChg chg="modSp mod">
        <pc:chgData name="Deborah Shaw" userId="79bf7848-a030-4096-934a-3abbfde4984a" providerId="ADAL" clId="{62A2DA10-3DCC-4566-949E-3F5127E034B5}" dt="2023-12-21T06:11:55.758" v="70" actId="1076"/>
        <pc:sldMkLst>
          <pc:docMk/>
          <pc:sldMk cId="2840709157" sldId="298"/>
        </pc:sldMkLst>
        <pc:spChg chg="mod">
          <ac:chgData name="Deborah Shaw" userId="79bf7848-a030-4096-934a-3abbfde4984a" providerId="ADAL" clId="{62A2DA10-3DCC-4566-949E-3F5127E034B5}" dt="2023-12-21T06:11:55.758" v="70" actId="1076"/>
          <ac:spMkLst>
            <pc:docMk/>
            <pc:sldMk cId="2840709157" sldId="298"/>
            <ac:spMk id="4" creationId="{40AC9AF9-6AC5-E2B5-04B4-8A04C4D3212B}"/>
          </ac:spMkLst>
        </pc:spChg>
      </pc:sldChg>
      <pc:sldChg chg="delSp mod">
        <pc:chgData name="Deborah Shaw" userId="79bf7848-a030-4096-934a-3abbfde4984a" providerId="ADAL" clId="{62A2DA10-3DCC-4566-949E-3F5127E034B5}" dt="2023-12-22T06:18:21.263" v="71" actId="21"/>
        <pc:sldMkLst>
          <pc:docMk/>
          <pc:sldMk cId="3951749472" sldId="301"/>
        </pc:sldMkLst>
        <pc:spChg chg="del">
          <ac:chgData name="Deborah Shaw" userId="79bf7848-a030-4096-934a-3abbfde4984a" providerId="ADAL" clId="{62A2DA10-3DCC-4566-949E-3F5127E034B5}" dt="2023-12-22T06:18:21.263" v="71" actId="21"/>
          <ac:spMkLst>
            <pc:docMk/>
            <pc:sldMk cId="3951749472" sldId="301"/>
            <ac:spMk id="2" creationId="{902F933C-1472-8C90-827D-428A4D21EA6B}"/>
          </ac:spMkLst>
        </pc:spChg>
      </pc:sldChg>
      <pc:sldChg chg="delSp modSp mod">
        <pc:chgData name="Deborah Shaw" userId="79bf7848-a030-4096-934a-3abbfde4984a" providerId="ADAL" clId="{62A2DA10-3DCC-4566-949E-3F5127E034B5}" dt="2023-12-21T05:20:38.340" v="21" actId="27636"/>
        <pc:sldMkLst>
          <pc:docMk/>
          <pc:sldMk cId="3629754069" sldId="318"/>
        </pc:sldMkLst>
        <pc:spChg chg="mod">
          <ac:chgData name="Deborah Shaw" userId="79bf7848-a030-4096-934a-3abbfde4984a" providerId="ADAL" clId="{62A2DA10-3DCC-4566-949E-3F5127E034B5}" dt="2023-12-21T05:20:38.340" v="21" actId="27636"/>
          <ac:spMkLst>
            <pc:docMk/>
            <pc:sldMk cId="3629754069" sldId="318"/>
            <ac:spMk id="3" creationId="{117E80A5-0A88-072D-D373-1B79DB1B2DCA}"/>
          </ac:spMkLst>
        </pc:spChg>
        <pc:spChg chg="mod">
          <ac:chgData name="Deborah Shaw" userId="79bf7848-a030-4096-934a-3abbfde4984a" providerId="ADAL" clId="{62A2DA10-3DCC-4566-949E-3F5127E034B5}" dt="2023-12-21T05:19:36.152" v="9" actId="1076"/>
          <ac:spMkLst>
            <pc:docMk/>
            <pc:sldMk cId="3629754069" sldId="318"/>
            <ac:spMk id="7" creationId="{6D1C5468-2E27-9AF9-E8A7-9D00C2F6695F}"/>
          </ac:spMkLst>
        </pc:spChg>
        <pc:spChg chg="del">
          <ac:chgData name="Deborah Shaw" userId="79bf7848-a030-4096-934a-3abbfde4984a" providerId="ADAL" clId="{62A2DA10-3DCC-4566-949E-3F5127E034B5}" dt="2023-12-21T05:19:31.741" v="8" actId="21"/>
          <ac:spMkLst>
            <pc:docMk/>
            <pc:sldMk cId="3629754069" sldId="318"/>
            <ac:spMk id="9" creationId="{EA4776F2-8249-1257-551D-80D9CD0F0596}"/>
          </ac:spMkLst>
        </pc:spChg>
        <pc:picChg chg="mod modCrop">
          <ac:chgData name="Deborah Shaw" userId="79bf7848-a030-4096-934a-3abbfde4984a" providerId="ADAL" clId="{62A2DA10-3DCC-4566-949E-3F5127E034B5}" dt="2023-12-21T05:19:10.558" v="3" actId="18131"/>
          <ac:picMkLst>
            <pc:docMk/>
            <pc:sldMk cId="3629754069" sldId="318"/>
            <ac:picMk id="6" creationId="{4B1342BB-B465-1A3D-28BC-F5045ABD0A0E}"/>
          </ac:picMkLst>
        </pc:picChg>
      </pc:sldChg>
    </pc:docChg>
  </pc:docChgLst>
  <pc:docChgLst>
    <pc:chgData clId="Web-{414CD0AD-D6DB-4B9C-8C62-191A7533052D}"/>
    <pc:docChg chg="addSld">
      <pc:chgData name="" userId="" providerId="" clId="Web-{414CD0AD-D6DB-4B9C-8C62-191A7533052D}" dt="2023-12-17T22:08:18.835" v="0"/>
      <pc:docMkLst>
        <pc:docMk/>
      </pc:docMkLst>
      <pc:sldChg chg="add">
        <pc:chgData name="" userId="" providerId="" clId="Web-{414CD0AD-D6DB-4B9C-8C62-191A7533052D}" dt="2023-12-17T22:08:18.835" v="0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6B243F18-A0F8-49E4-A0A0-2F2A8DA00155}"/>
    <pc:docChg chg="undo custSel addSld delSld modSld sldOrd">
      <pc:chgData name="Tina Slack" userId="5020e05b7d920362" providerId="LiveId" clId="{6B243F18-A0F8-49E4-A0A0-2F2A8DA00155}" dt="2023-09-02T09:14:15.054" v="118" actId="1076"/>
      <pc:docMkLst>
        <pc:docMk/>
      </pc:docMkLst>
      <pc:sldChg chg="del">
        <pc:chgData name="Tina Slack" userId="5020e05b7d920362" providerId="LiveId" clId="{6B243F18-A0F8-49E4-A0A0-2F2A8DA00155}" dt="2023-08-24T22:07:03.581" v="25" actId="2696"/>
        <pc:sldMkLst>
          <pc:docMk/>
          <pc:sldMk cId="3709445605" sldId="264"/>
        </pc:sldMkLst>
      </pc:sldChg>
      <pc:sldChg chg="del">
        <pc:chgData name="Tina Slack" userId="5020e05b7d920362" providerId="LiveId" clId="{6B243F18-A0F8-49E4-A0A0-2F2A8DA00155}" dt="2023-08-24T20:56:11.111" v="0" actId="2696"/>
        <pc:sldMkLst>
          <pc:docMk/>
          <pc:sldMk cId="3072800876" sldId="280"/>
        </pc:sldMkLst>
      </pc:sldChg>
      <pc:sldChg chg="delSp modSp mod delAnim modAnim">
        <pc:chgData name="Tina Slack" userId="5020e05b7d920362" providerId="LiveId" clId="{6B243F18-A0F8-49E4-A0A0-2F2A8DA00155}" dt="2023-09-02T09:14:15.054" v="118" actId="1076"/>
        <pc:sldMkLst>
          <pc:docMk/>
          <pc:sldMk cId="1984317692" sldId="292"/>
        </pc:sldMkLst>
        <pc:spChg chg="del">
          <ac:chgData name="Tina Slack" userId="5020e05b7d920362" providerId="LiveId" clId="{6B243F18-A0F8-49E4-A0A0-2F2A8DA00155}" dt="2023-08-24T21:05:13.732" v="6" actId="478"/>
          <ac:spMkLst>
            <pc:docMk/>
            <pc:sldMk cId="1984317692" sldId="292"/>
            <ac:spMk id="33" creationId="{DC17D1E7-9279-E2A5-9F40-81C965BC94A6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7" creationId="{9CDA5F3C-8FC6-49DA-7083-BC4BF1A3293A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8" creationId="{1BBA7A68-AEE4-2088-5A40-ABF18F6BAD0C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41" creationId="{324BEBC4-EB2D-8794-7A09-C53A1507B6B1}"/>
          </ac:spMkLst>
        </pc:spChg>
        <pc:picChg chg="mod">
          <ac:chgData name="Tina Slack" userId="5020e05b7d920362" providerId="LiveId" clId="{6B243F18-A0F8-49E4-A0A0-2F2A8DA00155}" dt="2023-09-02T09:14:15.054" v="118" actId="1076"/>
          <ac:picMkLst>
            <pc:docMk/>
            <pc:sldMk cId="1984317692" sldId="292"/>
            <ac:picMk id="29" creationId="{34A9DCF4-04A6-BFB9-FBEE-EB4906B1F6D7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0" creationId="{85652EDF-4411-1BB7-CF12-953857E2CA3E}"/>
          </ac:picMkLst>
        </pc:picChg>
        <pc:picChg chg="del">
          <ac:chgData name="Tina Slack" userId="5020e05b7d920362" providerId="LiveId" clId="{6B243F18-A0F8-49E4-A0A0-2F2A8DA00155}" dt="2023-08-24T21:04:06.084" v="3" actId="478"/>
          <ac:picMkLst>
            <pc:docMk/>
            <pc:sldMk cId="1984317692" sldId="292"/>
            <ac:picMk id="34" creationId="{3DDC4ECF-F35D-C3F9-A186-A9EB2EF15988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5" creationId="{BE283DEB-0C48-0AA9-0FF8-8670EBD6B301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6" creationId="{ABF33F49-1316-1E62-8516-E4411A46318D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40" creationId="{00349704-1FE9-8F41-9681-DD49C4987603}"/>
          </ac:picMkLst>
        </pc:picChg>
      </pc:sldChg>
      <pc:sldChg chg="del">
        <pc:chgData name="Tina Slack" userId="5020e05b7d920362" providerId="LiveId" clId="{6B243F18-A0F8-49E4-A0A0-2F2A8DA00155}" dt="2023-08-24T21:02:13.514" v="1" actId="2696"/>
        <pc:sldMkLst>
          <pc:docMk/>
          <pc:sldMk cId="1633996774" sldId="296"/>
        </pc:sldMkLst>
      </pc:sldChg>
      <pc:sldChg chg="addSp modSp mod ord modAnim">
        <pc:chgData name="Tina Slack" userId="5020e05b7d920362" providerId="LiveId" clId="{6B243F18-A0F8-49E4-A0A0-2F2A8DA00155}" dt="2023-08-24T21:44:15.731" v="24" actId="20577"/>
        <pc:sldMkLst>
          <pc:docMk/>
          <pc:sldMk cId="1051157856" sldId="297"/>
        </pc:sldMkLst>
        <pc:spChg chg="add mod">
          <ac:chgData name="Tina Slack" userId="5020e05b7d920362" providerId="LiveId" clId="{6B243F18-A0F8-49E4-A0A0-2F2A8DA00155}" dt="2023-08-24T21:44:15.731" v="24" actId="20577"/>
          <ac:spMkLst>
            <pc:docMk/>
            <pc:sldMk cId="1051157856" sldId="297"/>
            <ac:spMk id="2" creationId="{3A933760-CA5F-62C5-E3D5-562DB2C74049}"/>
          </ac:spMkLst>
        </pc:spChg>
      </pc:sldChg>
      <pc:sldChg chg="ord">
        <pc:chgData name="Tina Slack" userId="5020e05b7d920362" providerId="LiveId" clId="{6B243F18-A0F8-49E4-A0A0-2F2A8DA00155}" dt="2023-08-25T14:08:13.195" v="115"/>
        <pc:sldMkLst>
          <pc:docMk/>
          <pc:sldMk cId="2840709157" sldId="298"/>
        </pc:sldMkLst>
      </pc:sldChg>
      <pc:sldChg chg="del">
        <pc:chgData name="Tina Slack" userId="5020e05b7d920362" providerId="LiveId" clId="{6B243F18-A0F8-49E4-A0A0-2F2A8DA00155}" dt="2023-08-25T14:23:15.641" v="116" actId="2696"/>
        <pc:sldMkLst>
          <pc:docMk/>
          <pc:sldMk cId="2728910945" sldId="299"/>
        </pc:sldMkLst>
      </pc:sldChg>
      <pc:sldChg chg="add modAnim">
        <pc:chgData name="Tina Slack" userId="5020e05b7d920362" providerId="LiveId" clId="{6B243F18-A0F8-49E4-A0A0-2F2A8DA00155}" dt="2023-08-24T21:06:11.833" v="7"/>
        <pc:sldMkLst>
          <pc:docMk/>
          <pc:sldMk cId="1097191094" sldId="300"/>
        </pc:sldMkLst>
      </pc:sldChg>
      <pc:sldChg chg="new del">
        <pc:chgData name="Tina Slack" userId="5020e05b7d920362" providerId="LiveId" clId="{6B243F18-A0F8-49E4-A0A0-2F2A8DA00155}" dt="2023-08-25T13:18:25.236" v="31" actId="2696"/>
        <pc:sldMkLst>
          <pc:docMk/>
          <pc:sldMk cId="3088028639" sldId="301"/>
        </pc:sldMkLst>
      </pc:sldChg>
      <pc:sldChg chg="delSp modSp add mod">
        <pc:chgData name="Tina Slack" userId="5020e05b7d920362" providerId="LiveId" clId="{6B243F18-A0F8-49E4-A0A0-2F2A8DA00155}" dt="2023-08-25T13:19:23.289" v="52" actId="478"/>
        <pc:sldMkLst>
          <pc:docMk/>
          <pc:sldMk cId="3728960799" sldId="301"/>
        </pc:sldMkLst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7" creationId="{D9690595-F18E-01D4-9882-07B63913779E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19:03.831" v="50" actId="20577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19:23.289" v="52" actId="478"/>
          <ac:spMkLst>
            <pc:docMk/>
            <pc:sldMk cId="3728960799" sldId="301"/>
            <ac:spMk id="29" creationId="{F432EF3C-1B69-D261-D5FB-5721691CAFC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1" creationId="{00B40B78-1C98-CB37-6B8B-69C6274C4433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3" creationId="{F05309B9-813B-D869-20A7-7AB4200F265A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4" creationId="{FA1F52FD-8F05-DA23-1877-CC6A1DC499DD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5" creationId="{4CB0BE9E-D74A-3DD2-97A0-47FAFB87E843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6" creationId="{AB9C8293-EED3-D361-25FC-886D0677EF26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7" creationId="{AAD41FFA-E9B0-F442-1A55-5C831263DE0B}"/>
          </ac:spMkLst>
        </pc:spChg>
        <pc:picChg chg="del">
          <ac:chgData name="Tina Slack" userId="5020e05b7d920362" providerId="LiveId" clId="{6B243F18-A0F8-49E4-A0A0-2F2A8DA00155}" dt="2023-08-25T13:18:47.077" v="34" actId="478"/>
          <ac:picMkLst>
            <pc:docMk/>
            <pc:sldMk cId="3728960799" sldId="301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3" creationId="{01E09CEA-BCB0-7D54-0EF6-07A60DADA175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5" creationId="{65572946-4A32-B99A-A8DF-D53B9391E965}"/>
          </ac:picMkLst>
        </pc:picChg>
      </pc:sldChg>
      <pc:sldChg chg="delSp modSp add mod ord">
        <pc:chgData name="Tina Slack" userId="5020e05b7d920362" providerId="LiveId" clId="{6B243F18-A0F8-49E4-A0A0-2F2A8DA00155}" dt="2023-08-25T13:20:15.585" v="71" actId="478"/>
        <pc:sldMkLst>
          <pc:docMk/>
          <pc:sldMk cId="1892282180" sldId="302"/>
        </pc:sldMkLst>
        <pc:spChg chg="del">
          <ac:chgData name="Tina Slack" userId="5020e05b7d920362" providerId="LiveId" clId="{6B243F18-A0F8-49E4-A0A0-2F2A8DA00155}" dt="2023-08-25T13:19:44.622" v="56" actId="478"/>
          <ac:spMkLst>
            <pc:docMk/>
            <pc:sldMk cId="1892282180" sldId="302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20:07.331" v="69" actId="20577"/>
          <ac:spMkLst>
            <pc:docMk/>
            <pc:sldMk cId="1892282180" sldId="302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11.384" v="70" actId="20577"/>
          <ac:spMkLst>
            <pc:docMk/>
            <pc:sldMk cId="1892282180" sldId="302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4" creationId="{FA1F52FD-8F05-DA23-1877-CC6A1DC499DD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6" creationId="{AB9C8293-EED3-D361-25FC-886D0677EF26}"/>
          </ac:spMkLst>
        </pc:sp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0" creationId="{8D762E9C-F08C-2F8A-E2FE-493D7EADF292}"/>
          </ac:picMkLst>
        </pc:pic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20:15.585" v="71" actId="478"/>
          <ac:picMkLst>
            <pc:docMk/>
            <pc:sldMk cId="1892282180" sldId="302"/>
            <ac:picMk id="25" creationId="{65572946-4A32-B99A-A8DF-D53B9391E965}"/>
          </ac:picMkLst>
        </pc:picChg>
      </pc:sldChg>
      <pc:sldChg chg="new del">
        <pc:chgData name="Tina Slack" userId="5020e05b7d920362" providerId="LiveId" clId="{6B243F18-A0F8-49E4-A0A0-2F2A8DA00155}" dt="2023-08-25T13:18:22.325" v="30" actId="2696"/>
        <pc:sldMkLst>
          <pc:docMk/>
          <pc:sldMk cId="3095864338" sldId="302"/>
        </pc:sldMkLst>
      </pc:sldChg>
      <pc:sldChg chg="modSp add mod">
        <pc:chgData name="Tina Slack" userId="5020e05b7d920362" providerId="LiveId" clId="{6B243F18-A0F8-49E4-A0A0-2F2A8DA00155}" dt="2023-08-25T13:20:45.932" v="88" actId="20577"/>
        <pc:sldMkLst>
          <pc:docMk/>
          <pc:sldMk cId="3805135025" sldId="303"/>
        </pc:sldMkLst>
        <pc:spChg chg="mod">
          <ac:chgData name="Tina Slack" userId="5020e05b7d920362" providerId="LiveId" clId="{6B243F18-A0F8-49E4-A0A0-2F2A8DA00155}" dt="2023-08-25T13:20:45.932" v="88" actId="20577"/>
          <ac:spMkLst>
            <pc:docMk/>
            <pc:sldMk cId="3805135025" sldId="303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39.334" v="82" actId="1076"/>
          <ac:spMkLst>
            <pc:docMk/>
            <pc:sldMk cId="3805135025" sldId="303"/>
            <ac:spMk id="29" creationId="{F432EF3C-1B69-D261-D5FB-5721691CAFC7}"/>
          </ac:spMkLst>
        </pc:spChg>
      </pc:sldChg>
      <pc:sldChg chg="modSp add mod ord">
        <pc:chgData name="Tina Slack" userId="5020e05b7d920362" providerId="LiveId" clId="{6B243F18-A0F8-49E4-A0A0-2F2A8DA00155}" dt="2023-08-25T13:21:24.572" v="104" actId="20577"/>
        <pc:sldMkLst>
          <pc:docMk/>
          <pc:sldMk cId="1429245659" sldId="304"/>
        </pc:sldMkLst>
        <pc:spChg chg="mod">
          <ac:chgData name="Tina Slack" userId="5020e05b7d920362" providerId="LiveId" clId="{6B243F18-A0F8-49E4-A0A0-2F2A8DA00155}" dt="2023-08-25T13:21:24.572" v="104" actId="20577"/>
          <ac:spMkLst>
            <pc:docMk/>
            <pc:sldMk cId="1429245659" sldId="304"/>
            <ac:spMk id="26" creationId="{072FC29B-0403-095E-67D8-B9D834DF622D}"/>
          </ac:spMkLst>
        </pc:spChg>
      </pc:sldChg>
      <pc:sldChg chg="modSp add mod">
        <pc:chgData name="Tina Slack" userId="5020e05b7d920362" providerId="LiveId" clId="{6B243F18-A0F8-49E4-A0A0-2F2A8DA00155}" dt="2023-08-25T13:21:39.481" v="111" actId="20577"/>
        <pc:sldMkLst>
          <pc:docMk/>
          <pc:sldMk cId="2055131150" sldId="305"/>
        </pc:sldMkLst>
        <pc:spChg chg="mod">
          <ac:chgData name="Tina Slack" userId="5020e05b7d920362" providerId="LiveId" clId="{6B243F18-A0F8-49E4-A0A0-2F2A8DA00155}" dt="2023-08-25T13:21:39.481" v="111" actId="20577"/>
          <ac:spMkLst>
            <pc:docMk/>
            <pc:sldMk cId="2055131150" sldId="305"/>
            <ac:spMk id="26" creationId="{072FC29B-0403-095E-67D8-B9D834DF622D}"/>
          </ac:spMkLst>
        </pc:spChg>
      </pc:sldChg>
    </pc:docChg>
  </pc:docChgLst>
  <pc:docChgLst>
    <pc:chgData name="Tina Slack" userId="S::tina_slack@wycliffeassociates.org::44bf6d8f-8440-4ec5-a765-802fe99ab0c9" providerId="AD" clId="Web-{CE495E99-3FD4-1160-75F5-11CFC7F5E17F}"/>
    <pc:docChg chg="sldOrd">
      <pc:chgData name="Tina Slack" userId="S::tina_slack@wycliffeassociates.org::44bf6d8f-8440-4ec5-a765-802fe99ab0c9" providerId="AD" clId="Web-{CE495E99-3FD4-1160-75F5-11CFC7F5E17F}" dt="2023-09-02T20:18:25.886" v="0"/>
      <pc:docMkLst>
        <pc:docMk/>
      </pc:docMkLst>
      <pc:sldChg chg="ord">
        <pc:chgData name="Tina Slack" userId="S::tina_slack@wycliffeassociates.org::44bf6d8f-8440-4ec5-a765-802fe99ab0c9" providerId="AD" clId="Web-{CE495E99-3FD4-1160-75F5-11CFC7F5E17F}" dt="2023-09-02T20:18:25.886" v="0"/>
        <pc:sldMkLst>
          <pc:docMk/>
          <pc:sldMk cId="1892282180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 b="139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 fontScale="85000" lnSpcReduction="20000"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[Los judíos de Berea] eran más imparciales que los de Tesalónica, pues recibieron la palabra con toda solicitud, escudriñando cada día las Escrituras para ver si estas cosas eran así (Hechos 17:11).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Amados, no creáis a todo espíritu, sino probad los espíritus si son de Dios; porque muchos falsos profetas han salido por el mundo (1 Juan 4:1).</a:t>
            </a:r>
            <a:endParaRPr lang="en-US" sz="22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latin typeface="Calibri"/>
                <a:ea typeface="Times New Roman" panose="02020603050405020304" pitchFamily="18" charset="0"/>
                <a:cs typeface="Arial"/>
              </a:rPr>
              <a:t>Todas las Sagradas </a:t>
            </a:r>
            <a:r>
              <a:rPr lang="e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Escrituras han sido tomadas de la Nueva Versión King James®. © 1982 por Thomas Nelson, Inc. Usado con permiso. Todos los derechos reservados.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483746"/>
            <a:ext cx="3040036" cy="120032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Evaluación de la calidad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Fiel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6323218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traduccion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favorece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tendência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sobre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otra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teología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hay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inclinacion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denominacional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ser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ajustada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las palabras para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soportar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practica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bautismo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particular.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 dirty="0"/>
              <a:t>Guía de evaluación de la calidad</a:t>
            </a:r>
          </a:p>
        </p:txBody>
      </p:sp>
    </p:spTree>
    <p:extLst>
      <p:ext uri="{BB962C8B-B14F-4D97-AF65-F5344CB8AC3E}">
        <p14:creationId xmlns:p14="http://schemas.microsoft.com/office/powerpoint/2010/main" val="5420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24861" y="2896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2966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Histórica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41552" y="293500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872532" y="22074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 dirty="0"/>
              <a:t>Guía de evaluación de la calidad</a:t>
            </a:r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C7843ECC-3A3C-0C49-F6BB-9F7874002373}"/>
              </a:ext>
            </a:extLst>
          </p:cNvPr>
          <p:cNvSpPr txBox="1"/>
          <p:nvPr/>
        </p:nvSpPr>
        <p:spPr>
          <a:xfrm>
            <a:off x="1872532" y="3461335"/>
            <a:ext cx="6889627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traduccion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mantiene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geografia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el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ambiente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 el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tiempo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del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Los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las personas y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lugares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consistentes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correctos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Las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Plantas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animales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exactos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al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ambiente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historico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las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Escrituras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189298" y="324486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61" y="331481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5" y="1664245"/>
            <a:ext cx="4118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Gramaticalmente correcta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853514" y="328323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5" y="2281667"/>
            <a:ext cx="42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 dirty="0"/>
              <a:t>Guía de evaluación de la calidad</a:t>
            </a:r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0812723B-5A37-BB24-0DE2-F6CE5D14381A}"/>
              </a:ext>
            </a:extLst>
          </p:cNvPr>
          <p:cNvSpPr txBox="1"/>
          <p:nvPr/>
        </p:nvSpPr>
        <p:spPr>
          <a:xfrm>
            <a:off x="1853514" y="3773601"/>
            <a:ext cx="7021974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gramatica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puntuación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lengua 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traducir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consistente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mayusculas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las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reglas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puntuación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respetadas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ortografía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gramatica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correctas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7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ABDC51C8-8B2C-D41D-7DD0-99951B75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586" y="-1609358"/>
            <a:ext cx="10222794" cy="11895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9CF3-2546-652A-E758-B4EE1EBA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4" y="2768261"/>
            <a:ext cx="7886700" cy="1325563"/>
          </a:xfrm>
        </p:spPr>
        <p:txBody>
          <a:bodyPr/>
          <a:lstStyle/>
          <a:p>
            <a:r>
              <a:rPr lang="es" dirty="0">
                <a:latin typeface="Arial"/>
                <a:cs typeface="Arial"/>
              </a:rPr>
              <a:t>¿Qué otras cualidades </a:t>
            </a:r>
            <a:r>
              <a:rPr lang="es-AR" dirty="0">
                <a:latin typeface="Arial"/>
                <a:cs typeface="Arial"/>
              </a:rPr>
              <a:t>son necesarias en una traducción?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5671C2-3743-F940-D05E-8C9F47076FC4}"/>
              </a:ext>
            </a:extLst>
          </p:cNvPr>
          <p:cNvSpPr/>
          <p:nvPr/>
        </p:nvSpPr>
        <p:spPr>
          <a:xfrm>
            <a:off x="5303124" y="3120551"/>
            <a:ext cx="2526957" cy="2380357"/>
          </a:xfrm>
          <a:prstGeom prst="ellipse">
            <a:avLst/>
          </a:prstGeom>
          <a:solidFill>
            <a:srgbClr val="B9565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06E830-0451-DFF8-1BAF-C8CF01C64059}"/>
              </a:ext>
            </a:extLst>
          </p:cNvPr>
          <p:cNvSpPr/>
          <p:nvPr/>
        </p:nvSpPr>
        <p:spPr>
          <a:xfrm>
            <a:off x="1256285" y="3120552"/>
            <a:ext cx="2434281" cy="2380357"/>
          </a:xfrm>
          <a:prstGeom prst="ellipse">
            <a:avLst/>
          </a:prstGeom>
          <a:solidFill>
            <a:srgbClr val="83A83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</a:t>
            </a: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8C4E-E4C7-9727-748D-9A94855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204293"/>
          </a:xfrm>
        </p:spPr>
        <p:txBody>
          <a:bodyPr/>
          <a:lstStyle/>
          <a:p>
            <a:r>
              <a:rPr lang="es" dirty="0"/>
              <a:t>¿</a:t>
            </a:r>
            <a:r>
              <a:rPr lang="es-AR" dirty="0"/>
              <a:t> Como se logra una buena traducción</a:t>
            </a:r>
            <a:r>
              <a:rPr lang="e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9AF9-6AC5-E2B5-04B4-8A04C4D3212B}"/>
              </a:ext>
            </a:extLst>
          </p:cNvPr>
          <p:cNvSpPr txBox="1"/>
          <p:nvPr/>
        </p:nvSpPr>
        <p:spPr>
          <a:xfrm>
            <a:off x="2656923" y="2022541"/>
            <a:ext cx="5697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2000" b="1" dirty="0"/>
              <a:t>Se hace una lista de las </a:t>
            </a:r>
            <a:r>
              <a:rPr lang="es" sz="2000" b="1" dirty="0"/>
              <a:t>cualidades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2000" b="1" dirty="0"/>
              <a:t>Se dan</a:t>
            </a:r>
            <a:r>
              <a:rPr lang="es" sz="2000" b="1" dirty="0"/>
              <a:t> definiciones objetivas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DO" sz="2000" b="1" dirty="0"/>
              <a:t>Se hacen preguntas</a:t>
            </a:r>
            <a:endParaRPr lang="es" sz="2000" b="1" dirty="0"/>
          </a:p>
        </p:txBody>
      </p:sp>
    </p:spTree>
    <p:extLst>
      <p:ext uri="{BB962C8B-B14F-4D97-AF65-F5344CB8AC3E}">
        <p14:creationId xmlns:p14="http://schemas.microsoft.com/office/powerpoint/2010/main" val="284070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20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99097" y="366749"/>
            <a:ext cx="2345803" cy="359843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9BE38-35A7-4804-B014-732871357EEE}"/>
              </a:ext>
            </a:extLst>
          </p:cNvPr>
          <p:cNvSpPr txBox="1"/>
          <p:nvPr/>
        </p:nvSpPr>
        <p:spPr>
          <a:xfrm>
            <a:off x="3110592" y="4197676"/>
            <a:ext cx="2922816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2400" b="1" i="0" u="none" strike="noStrike" kern="1200" cap="none" spc="0" normalizeH="0" baseline="0" noProof="0" dirty="0">
                <a:ln>
                  <a:noFill/>
                </a:ln>
                <a:solidFill>
                  <a:srgbClr val="5B4A42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Mateo 1:18–25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7E95A8CE-054E-C613-9F22-BD45945783D2}"/>
              </a:ext>
            </a:extLst>
          </p:cNvPr>
          <p:cNvSpPr txBox="1"/>
          <p:nvPr/>
        </p:nvSpPr>
        <p:spPr>
          <a:xfrm>
            <a:off x="2697019" y="1416437"/>
            <a:ext cx="3740726" cy="102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R" sz="6000" b="1" dirty="0">
                <a:solidFill>
                  <a:srgbClr val="FFFFFF"/>
                </a:solidFill>
                <a:latin typeface="Arial" panose="020B0604020202020204"/>
                <a:cs typeface="Arial" panose="020B0604020202020204" pitchFamily="34" charset="0"/>
              </a:rPr>
              <a:t>Inténtelo</a:t>
            </a:r>
            <a:endParaRPr kumimoji="0" lang="es-CR" sz="6000" b="1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¿Esta listo?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Autoedición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Edición por pares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Comprobación de 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B4B7A661-79F0-CC28-3527-954F2E0C9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6" y="1049293"/>
            <a:ext cx="6917167" cy="5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/>
              <a:t>¿Esta listo?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Autoedición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Edición por pares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Comprobación de 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34A9DCF4-04A6-BFB9-FBEE-EB4906B1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61" y="1432068"/>
            <a:ext cx="3690589" cy="2229731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52EDF-4411-1BB7-CF12-953857E2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4138071"/>
            <a:ext cx="2672573" cy="17169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17D1E7-9279-E2A5-9F40-81C965BC94A6}"/>
              </a:ext>
            </a:extLst>
          </p:cNvPr>
          <p:cNvSpPr txBox="1"/>
          <p:nvPr/>
        </p:nvSpPr>
        <p:spPr>
          <a:xfrm>
            <a:off x="896076" y="5903221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b="1"/>
              <a:t>Iglesia local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DDC4ECF-F35D-C3F9-A186-A9EB2EF15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7" y="1676629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283DEB-0C48-0AA9-0FF8-8670EBD6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139" y="4327455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33F49-1316-1E62-8516-E4411A46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255" y="4891473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A5F3C-8FC6-49DA-7083-BC4BF1A3293A}"/>
              </a:ext>
            </a:extLst>
          </p:cNvPr>
          <p:cNvSpPr txBox="1"/>
          <p:nvPr/>
        </p:nvSpPr>
        <p:spPr>
          <a:xfrm>
            <a:off x="4572000" y="4452305"/>
            <a:ext cx="146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b="1"/>
              <a:t>Calidad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A7A68-AEE4-2088-5A40-ABF18F6BAD0C}"/>
              </a:ext>
            </a:extLst>
          </p:cNvPr>
          <p:cNvSpPr txBox="1"/>
          <p:nvPr/>
        </p:nvSpPr>
        <p:spPr>
          <a:xfrm>
            <a:off x="4572000" y="5086159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b="1"/>
              <a:t>Naturalidad</a:t>
            </a:r>
          </a:p>
        </p:txBody>
      </p:sp>
      <p:pic>
        <p:nvPicPr>
          <p:cNvPr id="40" name="Graphic 39" descr="Checklist outline">
            <a:extLst>
              <a:ext uri="{FF2B5EF4-FFF2-40B4-BE49-F238E27FC236}">
                <a16:creationId xmlns:a16="http://schemas.microsoft.com/office/drawing/2014/main" id="{00349704-1FE9-8F41-9681-DD49C4987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861" y="3719663"/>
            <a:ext cx="1975384" cy="1975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4BEBC4-EB2D-8794-7A09-C53A1507B6B1}"/>
              </a:ext>
            </a:extLst>
          </p:cNvPr>
          <p:cNvSpPr txBox="1"/>
          <p:nvPr/>
        </p:nvSpPr>
        <p:spPr>
          <a:xfrm>
            <a:off x="6909540" y="5670330"/>
            <a:ext cx="1338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000" b="1"/>
              <a:t>Estándar</a:t>
            </a:r>
          </a:p>
        </p:txBody>
      </p:sp>
    </p:spTree>
    <p:extLst>
      <p:ext uri="{BB962C8B-B14F-4D97-AF65-F5344CB8AC3E}">
        <p14:creationId xmlns:p14="http://schemas.microsoft.com/office/powerpoint/2010/main" val="10971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80" y="2214018"/>
            <a:ext cx="3536419" cy="2136587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53" y="2567705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1224861" y="481286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88281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Cualidades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1956486" y="4813881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Preguntas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1956486" y="520681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3529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1956486" y="396655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1956486" y="553450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1956486" y="590383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1956486" y="431506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/>
              <a:t>Guía de evaluación de la calidad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33760-CA5F-62C5-E3D5-562DB2C74049}"/>
              </a:ext>
            </a:extLst>
          </p:cNvPr>
          <p:cNvSpPr txBox="1"/>
          <p:nvPr/>
        </p:nvSpPr>
        <p:spPr>
          <a:xfrm>
            <a:off x="5608948" y="5576145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"/>
              <a:t>Sí o no</a:t>
            </a:r>
          </a:p>
        </p:txBody>
      </p:sp>
    </p:spTree>
    <p:extLst>
      <p:ext uri="{BB962C8B-B14F-4D97-AF65-F5344CB8AC3E}">
        <p14:creationId xmlns:p14="http://schemas.microsoft.com/office/powerpoint/2010/main" val="10511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258" y="1197147"/>
            <a:ext cx="2760463" cy="1667780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57" y="1350882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3300850" y="2993612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6241325" y="3009529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8" y="3075154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70" y="3103232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3889289" y="3024640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Definiciones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6814884" y="2993612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Preguntas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6241325" y="348685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3487136" y="385563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3487136" y="348630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6241325" y="423489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6241325" y="385460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3503845" y="423015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 dirty="0"/>
              <a:t>Guía de evaluación de la calidad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0241A-4186-A412-E97D-B7B90D93B878}"/>
              </a:ext>
            </a:extLst>
          </p:cNvPr>
          <p:cNvSpPr txBox="1"/>
          <p:nvPr/>
        </p:nvSpPr>
        <p:spPr>
          <a:xfrm>
            <a:off x="3489667" y="462023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50EF4-793A-FD06-E842-5601D067506F}"/>
              </a:ext>
            </a:extLst>
          </p:cNvPr>
          <p:cNvSpPr txBox="1"/>
          <p:nvPr/>
        </p:nvSpPr>
        <p:spPr>
          <a:xfrm>
            <a:off x="3503845" y="502777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ACA0D-8A95-C053-8D71-297A93A20E21}"/>
              </a:ext>
            </a:extLst>
          </p:cNvPr>
          <p:cNvSpPr txBox="1"/>
          <p:nvPr/>
        </p:nvSpPr>
        <p:spPr>
          <a:xfrm>
            <a:off x="3487136" y="5452024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FB414-3BCF-B2ED-3678-5250D6B992A4}"/>
              </a:ext>
            </a:extLst>
          </p:cNvPr>
          <p:cNvSpPr txBox="1"/>
          <p:nvPr/>
        </p:nvSpPr>
        <p:spPr>
          <a:xfrm>
            <a:off x="3487136" y="584065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86480-ED2B-BA46-AD6B-176982988375}"/>
              </a:ext>
            </a:extLst>
          </p:cNvPr>
          <p:cNvSpPr txBox="1"/>
          <p:nvPr/>
        </p:nvSpPr>
        <p:spPr>
          <a:xfrm>
            <a:off x="207432" y="3362720"/>
            <a:ext cx="312688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Precisa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Estilo correcto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Clara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Natural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Fiel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Histórica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Gramaticalmente correcto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Otras cualidades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81211-420F-7A68-41D6-FB2CF9FAC1E7}"/>
              </a:ext>
            </a:extLst>
          </p:cNvPr>
          <p:cNvSpPr txBox="1"/>
          <p:nvPr/>
        </p:nvSpPr>
        <p:spPr>
          <a:xfrm>
            <a:off x="6241325" y="463530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370FD5-8B1C-8A5E-7016-5CA9FE07D954}"/>
              </a:ext>
            </a:extLst>
          </p:cNvPr>
          <p:cNvSpPr txBox="1"/>
          <p:nvPr/>
        </p:nvSpPr>
        <p:spPr>
          <a:xfrm>
            <a:off x="6241325" y="502247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C2F19D-244C-4FC6-76BE-3C1F724F5B10}"/>
              </a:ext>
            </a:extLst>
          </p:cNvPr>
          <p:cNvSpPr txBox="1"/>
          <p:nvPr/>
        </p:nvSpPr>
        <p:spPr>
          <a:xfrm>
            <a:off x="6241325" y="541172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36902-4F3B-0472-8404-AEDB31592EFB}"/>
              </a:ext>
            </a:extLst>
          </p:cNvPr>
          <p:cNvSpPr txBox="1"/>
          <p:nvPr/>
        </p:nvSpPr>
        <p:spPr>
          <a:xfrm>
            <a:off x="6241325" y="5847285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pic>
        <p:nvPicPr>
          <p:cNvPr id="14" name="Picture 13" descr="Rotating Earth globe on wood stand">
            <a:extLst>
              <a:ext uri="{FF2B5EF4-FFF2-40B4-BE49-F238E27FC236}">
                <a16:creationId xmlns:a16="http://schemas.microsoft.com/office/drawing/2014/main" id="{6DCCC723-08B6-D981-4AEC-D53A909A0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1" y="1211192"/>
            <a:ext cx="2989962" cy="21282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B6FA07-06FB-6A9D-9629-17F9D8BFD9AF}"/>
              </a:ext>
            </a:extLst>
          </p:cNvPr>
          <p:cNvSpPr txBox="1"/>
          <p:nvPr/>
        </p:nvSpPr>
        <p:spPr>
          <a:xfrm>
            <a:off x="782319" y="2011144"/>
            <a:ext cx="1625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Cualidades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7A06A-DB9B-1D3D-8285-77B255DA8EB3}"/>
              </a:ext>
            </a:extLst>
          </p:cNvPr>
          <p:cNvSpPr txBox="1"/>
          <p:nvPr/>
        </p:nvSpPr>
        <p:spPr>
          <a:xfrm>
            <a:off x="3487136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4C164-CDCB-B5AE-0375-8DE66421FACD}"/>
              </a:ext>
            </a:extLst>
          </p:cNvPr>
          <p:cNvSpPr txBox="1"/>
          <p:nvPr/>
        </p:nvSpPr>
        <p:spPr>
          <a:xfrm>
            <a:off x="6250578" y="621661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952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Precisa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23119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1969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 significado de la traducción es el mismo que el significado del texto fuente.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Nada esta agregado.</a:t>
            </a:r>
            <a:endParaRPr lang="es-CO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03000"/>
              </a:lnSpc>
              <a:spcBef>
                <a:spcPts val="0"/>
              </a:spcBef>
              <a:spcAft>
                <a:spcPts val="15"/>
              </a:spcAft>
              <a:buFont typeface="Symbol" panose="05050102010706020507" pitchFamily="18" charset="2"/>
              <a:buChar char=""/>
            </a:pPr>
            <a:r>
              <a:rPr lang="es-CO" sz="2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Nada esta omitido. </a:t>
            </a:r>
            <a:endParaRPr lang="es-CO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66852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48387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/>
              <a:t>Guía de evaluación de la calidad</a:t>
            </a:r>
          </a:p>
        </p:txBody>
      </p:sp>
    </p:spTree>
    <p:extLst>
      <p:ext uri="{BB962C8B-B14F-4D97-AF65-F5344CB8AC3E}">
        <p14:creationId xmlns:p14="http://schemas.microsoft.com/office/powerpoint/2010/main" val="18922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Estilo correcto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2591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655807" y="3798898"/>
            <a:ext cx="7015753" cy="27302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34950" marR="0" indent="-635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traduccion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mismo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poesia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expresada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poesia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la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narrativa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historia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narrativa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etc.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La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profecia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 es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explicada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ensenanza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suena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ensenanza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742950" lvl="1" indent="-285750" fontAlgn="base">
              <a:lnSpc>
                <a:spcPct val="103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sz="240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</a:t>
            </a:r>
            <a:r>
              <a:rPr lang="en-US" sz="2400" b="1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tono</a:t>
            </a: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(o </a:t>
            </a:r>
            <a:r>
              <a:rPr lang="en-US" sz="2400" b="1" u="none" strike="noStrike" kern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emocion</a:t>
            </a: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40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</a:t>
            </a: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u="none" strike="noStrike" kern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consistente</a:t>
            </a:r>
            <a:r>
              <a:rPr lang="en-US" sz="240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sz="2400" b="1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</a:t>
            </a:r>
            <a:r>
              <a:rPr lang="en-US" sz="240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texto</a:t>
            </a:r>
            <a:r>
              <a:rPr lang="en-US" sz="2400" b="1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fuente</a:t>
            </a:r>
            <a:r>
              <a:rPr lang="en-US" sz="2400" b="1" u="none" strike="noStrike" kern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/>
              <a:t>Guía de evaluación de la calidad</a:t>
            </a:r>
          </a:p>
        </p:txBody>
      </p:sp>
    </p:spTree>
    <p:extLst>
      <p:ext uri="{BB962C8B-B14F-4D97-AF65-F5344CB8AC3E}">
        <p14:creationId xmlns:p14="http://schemas.microsoft.com/office/powerpoint/2010/main" val="20451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Clara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Definición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6715074" cy="15889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El lenguaje y la redacción son sencillos y directos.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Cuando se lee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significado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es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facil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comprender</a:t>
            </a:r>
            <a:r>
              <a:rPr lang="e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/>
              <a:t>Guía de evaluación de la calidad</a:t>
            </a:r>
          </a:p>
        </p:txBody>
      </p:sp>
    </p:spTree>
    <p:extLst>
      <p:ext uri="{BB962C8B-B14F-4D97-AF65-F5344CB8AC3E}">
        <p14:creationId xmlns:p14="http://schemas.microsoft.com/office/powerpoint/2010/main" val="3555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1224861" y="1655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1239795" y="322759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3" y="329754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899" y="1713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 dirty="0"/>
              <a:t>Calidad</a:t>
            </a:r>
          </a:p>
          <a:p>
            <a:r>
              <a:rPr lang="es" sz="2400" dirty="0"/>
              <a:t>Natural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sz="2400"/>
              <a:t>Definición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11968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25001"/>
            <a:ext cx="5556834" cy="23498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traducción usa un lenguaje y un estilo comunes.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un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estilo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son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comunes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marR="0" indent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traduccion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suena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 forma que las personas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hablan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n-US" sz="2400" b="1" kern="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escriben</a:t>
            </a:r>
            <a:r>
              <a:rPr lang="en-US" sz="24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s" dirty="0"/>
              <a:t>Guía de evaluación de la calidad</a:t>
            </a:r>
          </a:p>
        </p:txBody>
      </p:sp>
    </p:spTree>
    <p:extLst>
      <p:ext uri="{BB962C8B-B14F-4D97-AF65-F5344CB8AC3E}">
        <p14:creationId xmlns:p14="http://schemas.microsoft.com/office/powerpoint/2010/main" val="1271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8402C-B840-4615-900C-C98409736DDF}"/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038937e4-20c5-4a73-b245-175c4ead9603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539</Words>
  <Application>Microsoft Office PowerPoint</Application>
  <PresentationFormat>Apresentação na tela (4:3)</PresentationFormat>
  <Paragraphs>133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Apresentação do PowerPoint</vt:lpstr>
      <vt:lpstr>¿Esta listo?</vt:lpstr>
      <vt:lpstr>¿Esta listo?</vt:lpstr>
      <vt:lpstr>Guía de evaluación de la calidad</vt:lpstr>
      <vt:lpstr>Guía de evaluación de la calidad</vt:lpstr>
      <vt:lpstr>Guía de evaluación de la calidad</vt:lpstr>
      <vt:lpstr>Guía de evaluación de la calidad</vt:lpstr>
      <vt:lpstr>Guía de evaluación de la calidad</vt:lpstr>
      <vt:lpstr>Guía de evaluación de la calidad</vt:lpstr>
      <vt:lpstr>Guía de evaluación de la calidad</vt:lpstr>
      <vt:lpstr>Guía de evaluación de la calidad</vt:lpstr>
      <vt:lpstr>Guía de evaluación de la calidad</vt:lpstr>
      <vt:lpstr>¿Qué otras cualidades son necesarias en una traducción?</vt:lpstr>
      <vt:lpstr>¿ Como se logra una buena traducción?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55</cp:revision>
  <dcterms:created xsi:type="dcterms:W3CDTF">2019-03-18T18:21:25Z</dcterms:created>
  <dcterms:modified xsi:type="dcterms:W3CDTF">2025-04-15T18:14:10Z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