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"/>
  </p:notesMasterIdLst>
  <p:sldIdLst>
    <p:sldId id="295" r:id="rId5"/>
    <p:sldId id="286" r:id="rId6"/>
    <p:sldId id="291" r:id="rId7"/>
    <p:sldId id="290" r:id="rId8"/>
  </p:sldIdLst>
  <p:sldSz cx="9144000" cy="6858000" type="screen4x3"/>
  <p:notesSz cx="6858000" cy="9144000"/>
  <p:defaultTextStyle>
    <a:defPPr>
      <a:defRPr lang="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Quigley" initials="SQ" lastIdx="11" clrIdx="0">
    <p:extLst>
      <p:ext uri="{19B8F6BF-5375-455C-9EA6-DF929625EA0E}">
        <p15:presenceInfo xmlns:p15="http://schemas.microsoft.com/office/powerpoint/2012/main" userId="S::susan_quigley@wycliffeassociates.org::b85b18d0-1c40-45ee-96a2-2a728d87251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5659"/>
    <a:srgbClr val="83A83F"/>
    <a:srgbClr val="FBA93D"/>
    <a:srgbClr val="C3DD93"/>
    <a:srgbClr val="7165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9712E8-54E4-408E-A16C-A26A7745071A}" v="4" dt="2024-02-11T03:25:32.5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27" autoAdjust="0"/>
    <p:restoredTop sz="95646" autoAdjust="0"/>
  </p:normalViewPr>
  <p:slideViewPr>
    <p:cSldViewPr snapToGrid="0">
      <p:cViewPr varScale="1">
        <p:scale>
          <a:sx n="55" d="100"/>
          <a:sy n="55" d="100"/>
        </p:scale>
        <p:origin x="38" y="38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borah Shaw" userId="79bf7848-a030-4096-934a-3abbfde4984a" providerId="ADAL" clId="{669712E8-54E4-408E-A16C-A26A7745071A}"/>
    <pc:docChg chg="undo custSel addSld delSld modSld">
      <pc:chgData name="Deborah Shaw" userId="79bf7848-a030-4096-934a-3abbfde4984a" providerId="ADAL" clId="{669712E8-54E4-408E-A16C-A26A7745071A}" dt="2024-02-11T03:27:25.277" v="287" actId="2696"/>
      <pc:docMkLst>
        <pc:docMk/>
      </pc:docMkLst>
      <pc:sldChg chg="delSp add del">
        <pc:chgData name="Deborah Shaw" userId="79bf7848-a030-4096-934a-3abbfde4984a" providerId="ADAL" clId="{669712E8-54E4-408E-A16C-A26A7745071A}" dt="2024-02-11T03:26:55.240" v="279" actId="2696"/>
        <pc:sldMkLst>
          <pc:docMk/>
          <pc:sldMk cId="1993137712" sldId="282"/>
        </pc:sldMkLst>
        <pc:picChg chg="del">
          <ac:chgData name="Deborah Shaw" userId="79bf7848-a030-4096-934a-3abbfde4984a" providerId="ADAL" clId="{669712E8-54E4-408E-A16C-A26A7745071A}" dt="2024-02-11T03:25:32.550" v="272" actId="21"/>
          <ac:picMkLst>
            <pc:docMk/>
            <pc:sldMk cId="1993137712" sldId="282"/>
            <ac:picMk id="1026" creationId="{1911EB6D-E63B-E82E-2EE3-97AC652088EC}"/>
          </ac:picMkLst>
        </pc:picChg>
      </pc:sldChg>
      <pc:sldChg chg="del">
        <pc:chgData name="Deborah Shaw" userId="79bf7848-a030-4096-934a-3abbfde4984a" providerId="ADAL" clId="{669712E8-54E4-408E-A16C-A26A7745071A}" dt="2024-02-11T03:27:25.277" v="287" actId="2696"/>
        <pc:sldMkLst>
          <pc:docMk/>
          <pc:sldMk cId="1402606782" sldId="284"/>
        </pc:sldMkLst>
      </pc:sldChg>
      <pc:sldChg chg="modSp mod">
        <pc:chgData name="Deborah Shaw" userId="79bf7848-a030-4096-934a-3abbfde4984a" providerId="ADAL" clId="{669712E8-54E4-408E-A16C-A26A7745071A}" dt="2024-02-11T03:04:22.323" v="54" actId="207"/>
        <pc:sldMkLst>
          <pc:docMk/>
          <pc:sldMk cId="834478945" sldId="286"/>
        </pc:sldMkLst>
        <pc:spChg chg="mod">
          <ac:chgData name="Deborah Shaw" userId="79bf7848-a030-4096-934a-3abbfde4984a" providerId="ADAL" clId="{669712E8-54E4-408E-A16C-A26A7745071A}" dt="2024-02-11T03:04:22.323" v="54" actId="207"/>
          <ac:spMkLst>
            <pc:docMk/>
            <pc:sldMk cId="834478945" sldId="286"/>
            <ac:spMk id="3" creationId="{26FADB6C-6CB5-4D7C-AC09-B89C68326468}"/>
          </ac:spMkLst>
        </pc:spChg>
      </pc:sldChg>
      <pc:sldChg chg="delSp modSp mod">
        <pc:chgData name="Deborah Shaw" userId="79bf7848-a030-4096-934a-3abbfde4984a" providerId="ADAL" clId="{669712E8-54E4-408E-A16C-A26A7745071A}" dt="2024-02-11T03:21:48.987" v="268" actId="18131"/>
        <pc:sldMkLst>
          <pc:docMk/>
          <pc:sldMk cId="4285908524" sldId="290"/>
        </pc:sldMkLst>
        <pc:spChg chg="del">
          <ac:chgData name="Deborah Shaw" userId="79bf7848-a030-4096-934a-3abbfde4984a" providerId="ADAL" clId="{669712E8-54E4-408E-A16C-A26A7745071A}" dt="2024-02-11T03:17:29.395" v="255" actId="21"/>
          <ac:spMkLst>
            <pc:docMk/>
            <pc:sldMk cId="4285908524" sldId="290"/>
            <ac:spMk id="3" creationId="{3EFC668A-01CD-7A08-B4E7-C96E3768BEB5}"/>
          </ac:spMkLst>
        </pc:spChg>
        <pc:spChg chg="del">
          <ac:chgData name="Deborah Shaw" userId="79bf7848-a030-4096-934a-3abbfde4984a" providerId="ADAL" clId="{669712E8-54E4-408E-A16C-A26A7745071A}" dt="2024-02-11T03:17:23.256" v="253" actId="21"/>
          <ac:spMkLst>
            <pc:docMk/>
            <pc:sldMk cId="4285908524" sldId="290"/>
            <ac:spMk id="5" creationId="{F9841455-BC55-4576-BD70-380E1F714FD8}"/>
          </ac:spMkLst>
        </pc:spChg>
        <pc:spChg chg="del">
          <ac:chgData name="Deborah Shaw" userId="79bf7848-a030-4096-934a-3abbfde4984a" providerId="ADAL" clId="{669712E8-54E4-408E-A16C-A26A7745071A}" dt="2024-02-11T03:17:25.394" v="254" actId="21"/>
          <ac:spMkLst>
            <pc:docMk/>
            <pc:sldMk cId="4285908524" sldId="290"/>
            <ac:spMk id="7" creationId="{4E1A6BBE-A996-4E89-A8A0-7CF33BB65EB0}"/>
          </ac:spMkLst>
        </pc:spChg>
        <pc:spChg chg="del">
          <ac:chgData name="Deborah Shaw" userId="79bf7848-a030-4096-934a-3abbfde4984a" providerId="ADAL" clId="{669712E8-54E4-408E-A16C-A26A7745071A}" dt="2024-02-11T03:17:32.182" v="256" actId="21"/>
          <ac:spMkLst>
            <pc:docMk/>
            <pc:sldMk cId="4285908524" sldId="290"/>
            <ac:spMk id="13" creationId="{9FE12999-5F76-46FD-A19D-3DF6548CA73E}"/>
          </ac:spMkLst>
        </pc:spChg>
        <pc:picChg chg="del">
          <ac:chgData name="Deborah Shaw" userId="79bf7848-a030-4096-934a-3abbfde4984a" providerId="ADAL" clId="{669712E8-54E4-408E-A16C-A26A7745071A}" dt="2024-02-11T03:15:33.929" v="244" actId="21"/>
          <ac:picMkLst>
            <pc:docMk/>
            <pc:sldMk cId="4285908524" sldId="290"/>
            <ac:picMk id="2" creationId="{A09500A1-013B-4974-A74C-750419EBCFEC}"/>
          </ac:picMkLst>
        </pc:picChg>
        <pc:picChg chg="mod modCrop">
          <ac:chgData name="Deborah Shaw" userId="79bf7848-a030-4096-934a-3abbfde4984a" providerId="ADAL" clId="{669712E8-54E4-408E-A16C-A26A7745071A}" dt="2024-02-11T03:21:48.987" v="268" actId="18131"/>
          <ac:picMkLst>
            <pc:docMk/>
            <pc:sldMk cId="4285908524" sldId="290"/>
            <ac:picMk id="15" creationId="{31B55404-05DE-48F5-936D-2DDD22A6349E}"/>
          </ac:picMkLst>
        </pc:picChg>
      </pc:sldChg>
      <pc:sldChg chg="addSp delSp modSp mod">
        <pc:chgData name="Deborah Shaw" userId="79bf7848-a030-4096-934a-3abbfde4984a" providerId="ADAL" clId="{669712E8-54E4-408E-A16C-A26A7745071A}" dt="2024-02-11T03:26:44.991" v="278" actId="18131"/>
        <pc:sldMkLst>
          <pc:docMk/>
          <pc:sldMk cId="2378721880" sldId="291"/>
        </pc:sldMkLst>
        <pc:spChg chg="add mod">
          <ac:chgData name="Deborah Shaw" userId="79bf7848-a030-4096-934a-3abbfde4984a" providerId="ADAL" clId="{669712E8-54E4-408E-A16C-A26A7745071A}" dt="2024-02-11T03:10:48.540" v="237" actId="1076"/>
          <ac:spMkLst>
            <pc:docMk/>
            <pc:sldMk cId="2378721880" sldId="291"/>
            <ac:spMk id="2" creationId="{5CACFD0F-C66C-B799-5893-2CD0809D7F4A}"/>
          </ac:spMkLst>
        </pc:spChg>
        <pc:spChg chg="mod">
          <ac:chgData name="Deborah Shaw" userId="79bf7848-a030-4096-934a-3abbfde4984a" providerId="ADAL" clId="{669712E8-54E4-408E-A16C-A26A7745071A}" dt="2024-02-11T03:08:57.785" v="169" actId="20577"/>
          <ac:spMkLst>
            <pc:docMk/>
            <pc:sldMk cId="2378721880" sldId="291"/>
            <ac:spMk id="8" creationId="{8C3D8872-5056-45C3-9946-A3DBDCEC2F73}"/>
          </ac:spMkLst>
        </pc:spChg>
        <pc:spChg chg="mod">
          <ac:chgData name="Deborah Shaw" userId="79bf7848-a030-4096-934a-3abbfde4984a" providerId="ADAL" clId="{669712E8-54E4-408E-A16C-A26A7745071A}" dt="2024-02-11T03:11:08.688" v="242" actId="1076"/>
          <ac:spMkLst>
            <pc:docMk/>
            <pc:sldMk cId="2378721880" sldId="291"/>
            <ac:spMk id="17" creationId="{2B12681D-8C5C-1BC1-E75E-071C6320AFBB}"/>
          </ac:spMkLst>
        </pc:spChg>
        <pc:spChg chg="del">
          <ac:chgData name="Deborah Shaw" userId="79bf7848-a030-4096-934a-3abbfde4984a" providerId="ADAL" clId="{669712E8-54E4-408E-A16C-A26A7745071A}" dt="2024-02-11T03:09:45.559" v="217" actId="21"/>
          <ac:spMkLst>
            <pc:docMk/>
            <pc:sldMk cId="2378721880" sldId="291"/>
            <ac:spMk id="27" creationId="{85C30ACF-19C3-21E2-DE88-14F210C061C7}"/>
          </ac:spMkLst>
        </pc:spChg>
        <pc:picChg chg="del">
          <ac:chgData name="Deborah Shaw" userId="79bf7848-a030-4096-934a-3abbfde4984a" providerId="ADAL" clId="{669712E8-54E4-408E-A16C-A26A7745071A}" dt="2024-02-11T03:07:02.187" v="55" actId="21"/>
          <ac:picMkLst>
            <pc:docMk/>
            <pc:sldMk cId="2378721880" sldId="291"/>
            <ac:picMk id="5" creationId="{7DDEA9A4-4E44-4BB5-9B53-B1046DE6738F}"/>
          </ac:picMkLst>
        </pc:picChg>
        <pc:picChg chg="mod">
          <ac:chgData name="Deborah Shaw" userId="79bf7848-a030-4096-934a-3abbfde4984a" providerId="ADAL" clId="{669712E8-54E4-408E-A16C-A26A7745071A}" dt="2024-02-11T03:26:16.356" v="276" actId="1076"/>
          <ac:picMkLst>
            <pc:docMk/>
            <pc:sldMk cId="2378721880" sldId="291"/>
            <ac:picMk id="13" creationId="{408B2E0C-996A-0E58-5951-1577CA852F18}"/>
          </ac:picMkLst>
        </pc:picChg>
        <pc:picChg chg="mod modCrop">
          <ac:chgData name="Deborah Shaw" userId="79bf7848-a030-4096-934a-3abbfde4984a" providerId="ADAL" clId="{669712E8-54E4-408E-A16C-A26A7745071A}" dt="2024-02-11T03:26:44.991" v="278" actId="18131"/>
          <ac:picMkLst>
            <pc:docMk/>
            <pc:sldMk cId="2378721880" sldId="291"/>
            <ac:picMk id="24" creationId="{89BA2819-86B6-DD78-7853-81A89EE9C13D}"/>
          </ac:picMkLst>
        </pc:picChg>
        <pc:picChg chg="del">
          <ac:chgData name="Deborah Shaw" userId="79bf7848-a030-4096-934a-3abbfde4984a" providerId="ADAL" clId="{669712E8-54E4-408E-A16C-A26A7745071A}" dt="2024-02-11T03:09:47.907" v="218" actId="21"/>
          <ac:picMkLst>
            <pc:docMk/>
            <pc:sldMk cId="2378721880" sldId="291"/>
            <ac:picMk id="26" creationId="{C93BEF59-4C33-1E6B-2325-7F1AE0E5338C}"/>
          </ac:picMkLst>
        </pc:picChg>
      </pc:sldChg>
      <pc:sldChg chg="modSp mod">
        <pc:chgData name="Deborah Shaw" userId="79bf7848-a030-4096-934a-3abbfde4984a" providerId="ADAL" clId="{669712E8-54E4-408E-A16C-A26A7745071A}" dt="2024-02-11T03:00:38.705" v="43" actId="18131"/>
        <pc:sldMkLst>
          <pc:docMk/>
          <pc:sldMk cId="3829610916" sldId="295"/>
        </pc:sldMkLst>
        <pc:spChg chg="mod">
          <ac:chgData name="Deborah Shaw" userId="79bf7848-a030-4096-934a-3abbfde4984a" providerId="ADAL" clId="{669712E8-54E4-408E-A16C-A26A7745071A}" dt="2024-02-11T02:57:20.286" v="41" actId="27636"/>
          <ac:spMkLst>
            <pc:docMk/>
            <pc:sldMk cId="3829610916" sldId="295"/>
            <ac:spMk id="3" creationId="{117E80A5-0A88-072D-D373-1B79DB1B2DCA}"/>
          </ac:spMkLst>
        </pc:spChg>
        <pc:spChg chg="mod">
          <ac:chgData name="Deborah Shaw" userId="79bf7848-a030-4096-934a-3abbfde4984a" providerId="ADAL" clId="{669712E8-54E4-408E-A16C-A26A7745071A}" dt="2024-02-11T02:55:57.037" v="30" actId="14100"/>
          <ac:spMkLst>
            <pc:docMk/>
            <pc:sldMk cId="3829610916" sldId="295"/>
            <ac:spMk id="7" creationId="{6D1C5468-2E27-9AF9-E8A7-9D00C2F6695F}"/>
          </ac:spMkLst>
        </pc:spChg>
        <pc:picChg chg="mod modCrop">
          <ac:chgData name="Deborah Shaw" userId="79bf7848-a030-4096-934a-3abbfde4984a" providerId="ADAL" clId="{669712E8-54E4-408E-A16C-A26A7745071A}" dt="2024-02-11T03:00:38.705" v="43" actId="18131"/>
          <ac:picMkLst>
            <pc:docMk/>
            <pc:sldMk cId="3829610916" sldId="295"/>
            <ac:picMk id="6" creationId="{4B1342BB-B465-1A3D-28BC-F5045ABD0A0E}"/>
          </ac:picMkLst>
        </pc:picChg>
      </pc:sldChg>
      <pc:sldChg chg="del">
        <pc:chgData name="Deborah Shaw" userId="79bf7848-a030-4096-934a-3abbfde4984a" providerId="ADAL" clId="{669712E8-54E4-408E-A16C-A26A7745071A}" dt="2024-02-11T03:25:20.577" v="269" actId="2696"/>
        <pc:sldMkLst>
          <pc:docMk/>
          <pc:sldMk cId="3366674161" sldId="302"/>
        </pc:sldMkLst>
      </pc:sldChg>
      <pc:sldChg chg="del">
        <pc:chgData name="Deborah Shaw" userId="79bf7848-a030-4096-934a-3abbfde4984a" providerId="ADAL" clId="{669712E8-54E4-408E-A16C-A26A7745071A}" dt="2024-02-11T03:27:17.422" v="286" actId="2696"/>
        <pc:sldMkLst>
          <pc:docMk/>
          <pc:sldMk cId="2884758104" sldId="308"/>
        </pc:sldMkLst>
      </pc:sldChg>
      <pc:sldChg chg="del">
        <pc:chgData name="Deborah Shaw" userId="79bf7848-a030-4096-934a-3abbfde4984a" providerId="ADAL" clId="{669712E8-54E4-408E-A16C-A26A7745071A}" dt="2024-02-11T03:26:58.284" v="280" actId="2696"/>
        <pc:sldMkLst>
          <pc:docMk/>
          <pc:sldMk cId="2279164728" sldId="311"/>
        </pc:sldMkLst>
      </pc:sldChg>
      <pc:sldChg chg="del">
        <pc:chgData name="Deborah Shaw" userId="79bf7848-a030-4096-934a-3abbfde4984a" providerId="ADAL" clId="{669712E8-54E4-408E-A16C-A26A7745071A}" dt="2024-02-11T03:27:01.854" v="281" actId="2696"/>
        <pc:sldMkLst>
          <pc:docMk/>
          <pc:sldMk cId="2813116919" sldId="312"/>
        </pc:sldMkLst>
      </pc:sldChg>
      <pc:sldChg chg="del">
        <pc:chgData name="Deborah Shaw" userId="79bf7848-a030-4096-934a-3abbfde4984a" providerId="ADAL" clId="{669712E8-54E4-408E-A16C-A26A7745071A}" dt="2024-02-11T03:27:14.389" v="285" actId="2696"/>
        <pc:sldMkLst>
          <pc:docMk/>
          <pc:sldMk cId="1721112766" sldId="313"/>
        </pc:sldMkLst>
      </pc:sldChg>
      <pc:sldChg chg="del">
        <pc:chgData name="Deborah Shaw" userId="79bf7848-a030-4096-934a-3abbfde4984a" providerId="ADAL" clId="{669712E8-54E4-408E-A16C-A26A7745071A}" dt="2024-02-11T03:27:11.896" v="284" actId="2696"/>
        <pc:sldMkLst>
          <pc:docMk/>
          <pc:sldMk cId="2926521449" sldId="314"/>
        </pc:sldMkLst>
      </pc:sldChg>
      <pc:sldChg chg="del">
        <pc:chgData name="Deborah Shaw" userId="79bf7848-a030-4096-934a-3abbfde4984a" providerId="ADAL" clId="{669712E8-54E4-408E-A16C-A26A7745071A}" dt="2024-02-11T03:27:09.220" v="283" actId="2696"/>
        <pc:sldMkLst>
          <pc:docMk/>
          <pc:sldMk cId="1383805713" sldId="315"/>
        </pc:sldMkLst>
      </pc:sldChg>
      <pc:sldChg chg="del">
        <pc:chgData name="Deborah Shaw" userId="79bf7848-a030-4096-934a-3abbfde4984a" providerId="ADAL" clId="{669712E8-54E4-408E-A16C-A26A7745071A}" dt="2024-02-11T03:27:05.428" v="282" actId="2696"/>
        <pc:sldMkLst>
          <pc:docMk/>
          <pc:sldMk cId="4190127200" sldId="31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AA070-92F4-A447-BB88-F5E94FF9CF8B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9B3C9-13A9-6540-8F68-9A544DD081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4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9B3C9-13A9-6540-8F68-9A544DD081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45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176C0A-5C67-429D-B78E-C0F7FE360763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86A303C-F57A-46A0-A01E-607FF4D926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2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EAE7B-3B5A-4C25-AC11-01A159AD8EE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9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3E46E85-8EF7-4D4E-A5B5-D327F4516A8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1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1342BB-B465-1A3D-28BC-F5045ABD0A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74" b="28482"/>
          <a:stretch/>
        </p:blipFill>
        <p:spPr>
          <a:xfrm>
            <a:off x="20" y="146817"/>
            <a:ext cx="9143980" cy="3511365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E80A5-0A88-072D-D373-1B79DB1B2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4669" y="3596047"/>
            <a:ext cx="5520315" cy="2851456"/>
          </a:xfrm>
        </p:spPr>
        <p:txBody>
          <a:bodyPr anchor="ctr">
            <a:normAutofit fontScale="92500" lnSpcReduction="20000"/>
          </a:bodyPr>
          <a:lstStyle/>
          <a:p>
            <a:pPr marL="0" marR="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Porque ¿quién de vosotros, queriendo edificar una torre, no se sienta primero y calcula los gastos, a ver si tiene lo que necesita para acabarla? No sea que después que haya puesto el cimiento, y no pueda acabarla, todos los que lo vean comiencen a hacer burla de él, diciendo: Este hombre comenzó a edificar, y no pudo acabar. (Lucas 14:28-30)</a:t>
            </a:r>
            <a:endParaRPr lang="en-US" sz="2000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effectLst/>
              <a:latin typeface="Calibri"/>
              <a:ea typeface="Times New Roman" panose="02020603050405020304" pitchFamily="18" charset="0"/>
            </a:endParaRPr>
          </a:p>
          <a:p>
            <a:pPr marL="0" marR="0" indent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latin typeface="Calibri"/>
                <a:ea typeface="Times New Roman" panose="02020603050405020304" pitchFamily="18" charset="0"/>
                <a:cs typeface="Arial"/>
              </a:rPr>
              <a:t>Todas las Sagradas </a:t>
            </a:r>
            <a:r>
              <a:rPr lang="es" sz="1600" dirty="0">
                <a:effectLst/>
                <a:latin typeface="Calibri"/>
                <a:ea typeface="Times New Roman" panose="02020603050405020304" pitchFamily="18" charset="0"/>
                <a:cs typeface="Arial"/>
              </a:rPr>
              <a:t>Escrituras han sido tomadas de la Nueva Versión King James®. © 1982 por Thomas Nelson, Inc. Usado con permiso. Todos los derechos reservados.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C5468-2E27-9AF9-E8A7-9D00C2F6695F}"/>
              </a:ext>
            </a:extLst>
          </p:cNvPr>
          <p:cNvSpPr/>
          <p:nvPr/>
        </p:nvSpPr>
        <p:spPr>
          <a:xfrm>
            <a:off x="206332" y="3587407"/>
            <a:ext cx="3039321" cy="2554545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" sz="3200" b="1" dirty="0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Estrategias para cronogramas de </a:t>
            </a:r>
          </a:p>
          <a:p>
            <a:pPr algn="ctr"/>
            <a:r>
              <a:rPr lang="es" sz="3200" b="1" dirty="0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finalización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25E1EC-2B3D-B92F-74BA-AE9AEC3DD826}"/>
              </a:ext>
            </a:extLst>
          </p:cNvPr>
          <p:cNvCxnSpPr/>
          <p:nvPr/>
        </p:nvCxnSpPr>
        <p:spPr>
          <a:xfrm flipH="1">
            <a:off x="3443701" y="3898698"/>
            <a:ext cx="7549" cy="2246153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8935C890-2269-E49E-86DF-C211A0DE5924}"/>
              </a:ext>
            </a:extLst>
          </p:cNvPr>
          <p:cNvSpPr/>
          <p:nvPr/>
        </p:nvSpPr>
        <p:spPr>
          <a:xfrm flipH="1">
            <a:off x="-1277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B95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DDF8B0AC-4967-3644-B916-F6C2ECC53264}"/>
              </a:ext>
            </a:extLst>
          </p:cNvPr>
          <p:cNvSpPr/>
          <p:nvPr/>
        </p:nvSpPr>
        <p:spPr>
          <a:xfrm flipH="1">
            <a:off x="297180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83A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5AE8FE71-03A0-CB9B-C12A-D84F3A382A80}"/>
              </a:ext>
            </a:extLst>
          </p:cNvPr>
          <p:cNvSpPr/>
          <p:nvPr/>
        </p:nvSpPr>
        <p:spPr>
          <a:xfrm flipH="1">
            <a:off x="60713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FBA9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10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5A585C-182F-4097-AE7A-03F38E316BE5}"/>
              </a:ext>
            </a:extLst>
          </p:cNvPr>
          <p:cNvSpPr txBox="1"/>
          <p:nvPr/>
        </p:nvSpPr>
        <p:spPr>
          <a:xfrm>
            <a:off x="2521599" y="-464375"/>
            <a:ext cx="4100803" cy="778674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" sz="500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FADB6C-6CB5-4D7C-AC09-B89C68326468}"/>
              </a:ext>
            </a:extLst>
          </p:cNvPr>
          <p:cNvSpPr txBox="1"/>
          <p:nvPr/>
        </p:nvSpPr>
        <p:spPr>
          <a:xfrm>
            <a:off x="2623457" y="3328415"/>
            <a:ext cx="3897086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s" sz="3600" b="1" dirty="0">
                <a:solidFill>
                  <a:srgbClr val="B95659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Considerar</a:t>
            </a:r>
            <a:endParaRPr lang="en-US" sz="3600" b="1" dirty="0">
              <a:solidFill>
                <a:srgbClr val="B956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478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C3D8872-5056-45C3-9946-A3DBDCEC2F73}"/>
              </a:ext>
            </a:extLst>
          </p:cNvPr>
          <p:cNvSpPr txBox="1"/>
          <p:nvPr/>
        </p:nvSpPr>
        <p:spPr>
          <a:xfrm>
            <a:off x="1952367" y="2339274"/>
            <a:ext cx="65614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" sz="2400" dirty="0">
                <a:latin typeface="Arial" panose="020B0604020202020204" pitchFamily="34" charset="0"/>
                <a:ea typeface="Calibri" panose="020F0502020204030204" pitchFamily="34" charset="0"/>
              </a:rPr>
              <a:t>Nuevo Testamento: 7.957 versículos</a:t>
            </a:r>
          </a:p>
          <a:p>
            <a:pPr algn="ctr"/>
            <a:r>
              <a:rPr lang="es" sz="2400" dirty="0">
                <a:latin typeface="Arial" panose="020B0604020202020204" pitchFamily="34" charset="0"/>
                <a:ea typeface="Calibri" panose="020F0502020204030204" pitchFamily="34" charset="0"/>
              </a:rPr>
              <a:t>6 traductores, 25 versículos por semana, 1 año</a:t>
            </a:r>
            <a:endParaRPr lang="en-US" sz="2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08B2E0C-996A-0E58-5951-1577CA852F18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5" r="27247"/>
          <a:stretch/>
        </p:blipFill>
        <p:spPr>
          <a:xfrm>
            <a:off x="7105550" y="4201868"/>
            <a:ext cx="1191663" cy="1190589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B12681D-8C5C-1BC1-E75E-071C6320AFBB}"/>
              </a:ext>
            </a:extLst>
          </p:cNvPr>
          <p:cNvSpPr txBox="1"/>
          <p:nvPr/>
        </p:nvSpPr>
        <p:spPr>
          <a:xfrm>
            <a:off x="695449" y="4381665"/>
            <a:ext cx="6301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" sz="2400" dirty="0"/>
              <a:t>Antiguo Testamento: 23.145 versículos</a:t>
            </a:r>
          </a:p>
          <a:p>
            <a:pPr algn="ctr"/>
            <a:r>
              <a:rPr lang="es" sz="2400" dirty="0"/>
              <a:t>6 traductores, 25 versos por semana, 3 años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9BA2819-86B6-DD78-7853-81A89EE9C13D}"/>
              </a:ext>
            </a:extLst>
          </p:cNvPr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30" t="10297" r="20308" b="5577"/>
          <a:stretch/>
        </p:blipFill>
        <p:spPr>
          <a:xfrm>
            <a:off x="630195" y="2238411"/>
            <a:ext cx="1226291" cy="1190589"/>
          </a:xfrm>
          <a:prstGeom prst="ellipse">
            <a:avLst/>
          </a:prstGeom>
          <a:ln w="76200">
            <a:solidFill>
              <a:srgbClr val="FBA93D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CACFD0F-C66C-B799-5893-2CD0809D7F4A}"/>
              </a:ext>
            </a:extLst>
          </p:cNvPr>
          <p:cNvSpPr/>
          <p:nvPr/>
        </p:nvSpPr>
        <p:spPr>
          <a:xfrm>
            <a:off x="1291281" y="979817"/>
            <a:ext cx="6561438" cy="646331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" sz="3600" b="1" dirty="0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Establecer metas</a:t>
            </a:r>
          </a:p>
        </p:txBody>
      </p:sp>
    </p:spTree>
    <p:extLst>
      <p:ext uri="{BB962C8B-B14F-4D97-AF65-F5344CB8AC3E}">
        <p14:creationId xmlns:p14="http://schemas.microsoft.com/office/powerpoint/2010/main" val="2378721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, Aplicativo, Teams&#10;&#10;O conteúdo gerado por IA pode estar incorreto.">
            <a:extLst>
              <a:ext uri="{FF2B5EF4-FFF2-40B4-BE49-F238E27FC236}">
                <a16:creationId xmlns:a16="http://schemas.microsoft.com/office/drawing/2014/main" id="{A0003CA0-C68A-F3E9-328A-C157F911B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399" y="1025013"/>
            <a:ext cx="6901202" cy="4807974"/>
          </a:xfrm>
          <a:prstGeom prst="rect">
            <a:avLst/>
          </a:prstGeom>
        </p:spPr>
      </p:pic>
      <p:sp>
        <p:nvSpPr>
          <p:cNvPr id="3" name="Fluxograma: Processo Alternativo 2">
            <a:extLst>
              <a:ext uri="{FF2B5EF4-FFF2-40B4-BE49-F238E27FC236}">
                <a16:creationId xmlns:a16="http://schemas.microsoft.com/office/drawing/2014/main" id="{72DDA79F-D8B2-0FDC-E848-4D2F09396F8A}"/>
              </a:ext>
            </a:extLst>
          </p:cNvPr>
          <p:cNvSpPr/>
          <p:nvPr/>
        </p:nvSpPr>
        <p:spPr>
          <a:xfrm>
            <a:off x="608036" y="1025013"/>
            <a:ext cx="7927928" cy="4807974"/>
          </a:xfrm>
          <a:prstGeom prst="flowChartAlternateProcess">
            <a:avLst/>
          </a:prstGeom>
          <a:noFill/>
          <a:ln w="57150">
            <a:solidFill>
              <a:schemeClr val="accent3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pt-BR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908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>
        <a:sp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38937e4-20c5-4a73-b245-175c4ead9603">
      <Terms xmlns="http://schemas.microsoft.com/office/infopath/2007/PartnerControls"/>
    </lcf76f155ced4ddcb4097134ff3c332f>
    <TaxCatchAll xmlns="9ede4979-7183-4f81-a394-71c40c9222c4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91F634926FA043ACFB26755753006F" ma:contentTypeVersion="20" ma:contentTypeDescription="Crée un document." ma:contentTypeScope="" ma:versionID="f2ed5a1991e837c0d2ca53b2a6841064">
  <xsd:schema xmlns:xsd="http://www.w3.org/2001/XMLSchema" xmlns:xs="http://www.w3.org/2001/XMLSchema" xmlns:p="http://schemas.microsoft.com/office/2006/metadata/properties" xmlns:ns1="http://schemas.microsoft.com/sharepoint/v3" xmlns:ns2="038937e4-20c5-4a73-b245-175c4ead9603" xmlns:ns3="9ede4979-7183-4f81-a394-71c40c9222c4" targetNamespace="http://schemas.microsoft.com/office/2006/metadata/properties" ma:root="true" ma:fieldsID="e13a80fbed6397552902e3c9b396cc9a" ns1:_="" ns2:_="" ns3:_="">
    <xsd:import namespace="http://schemas.microsoft.com/sharepoint/v3"/>
    <xsd:import namespace="038937e4-20c5-4a73-b245-175c4ead9603"/>
    <xsd:import namespace="9ede4979-7183-4f81-a394-71c40c9222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ObjectDetectorVersions" minOccurs="0"/>
                <xsd:element ref="ns1:_ip_UnifiedCompliancePolicyProperties" minOccurs="0"/>
                <xsd:element ref="ns1:_ip_UnifiedCompliancePolicyUIAc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5" nillable="true" ma:displayName="Propriétés de la stratégie de conformité unifiée" ma:hidden="true" ma:internalName="_ip_UnifiedCompliancePolicyProperties">
      <xsd:simpleType>
        <xsd:restriction base="dms:Note"/>
      </xsd:simpleType>
    </xsd:element>
    <xsd:element name="_ip_UnifiedCompliancePolicyUIAction" ma:index="26" nillable="true" ma:displayName="Action d’interface utilisateur de la stratégie de conformité unifiée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8937e4-20c5-4a73-b245-175c4ead96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Balises d’images" ma:readOnly="false" ma:fieldId="{5cf76f15-5ced-4ddc-b409-7134ff3c332f}" ma:taxonomyMulti="true" ma:sspId="1ea59994-8317-4aa6-899c-04dff19597d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de4979-7183-4f81-a394-71c40c9222c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9a3a93ad-9e1c-4ee1-bbf7-4ca5dc6051e9}" ma:internalName="TaxCatchAll" ma:showField="CatchAllData" ma:web="9ede4979-7183-4f81-a394-71c40c9222c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78770A-F6AC-406B-AF0D-88CBCF36B70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D870300-B03F-45F7-9154-521D8C74684E}">
  <ds:schemaRefs>
    <ds:schemaRef ds:uri="9ede4979-7183-4f81-a394-71c40c9222c4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terms/"/>
    <ds:schemaRef ds:uri="http://schemas.openxmlformats.org/package/2006/metadata/core-properties"/>
    <ds:schemaRef ds:uri="http://purl.org/dc/elements/1.1/"/>
    <ds:schemaRef ds:uri="038937e4-20c5-4a73-b245-175c4ead9603"/>
    <ds:schemaRef ds:uri="http://schemas.microsoft.com/sharepoint/v3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5763592-DC4F-4E3F-A1DB-AE0697E040D2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4192</TotalTime>
  <Words>145</Words>
  <Application>Microsoft Office PowerPoint</Application>
  <PresentationFormat>Apresentação na tela (4:3)</PresentationFormat>
  <Paragraphs>14</Paragraphs>
  <Slides>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Times New Roman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Eline Menezes</cp:lastModifiedBy>
  <cp:revision>435</cp:revision>
  <dcterms:created xsi:type="dcterms:W3CDTF">2019-03-18T18:21:25Z</dcterms:created>
  <dcterms:modified xsi:type="dcterms:W3CDTF">2025-04-15T17:04:48Z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0x0101003391F634926FA043ACFB26755753006F</vt:lpwstr>
  </property>
  <property fmtid="{D5CDD505-2E9C-101B-9397-08002B2CF9AE}" pid="3" name="MediaServiceImageTags">
    <vt:lpwstr/>
  </property>
</Properties>
</file>