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95" r:id="rId5"/>
    <p:sldId id="286" r:id="rId6"/>
    <p:sldId id="312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291" r:id="rId15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B95659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48EED-2A21-4131-9C27-8F9C80A3830A}" v="1" dt="2024-05-21T20:33:14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11" autoAdjust="0"/>
    <p:restoredTop sz="95646" autoAdjust="0"/>
  </p:normalViewPr>
  <p:slideViewPr>
    <p:cSldViewPr snapToGrid="0">
      <p:cViewPr varScale="1">
        <p:scale>
          <a:sx n="45" d="100"/>
          <a:sy n="45" d="100"/>
        </p:scale>
        <p:origin x="48" y="6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361B5772-9DD4-414D-B2BC-C54AD8E0B84E}"/>
    <pc:docChg chg="undo custSel addSld delSld modSld">
      <pc:chgData name="Deborah Shaw" userId="79bf7848-a030-4096-934a-3abbfde4984a" providerId="ADAL" clId="{361B5772-9DD4-414D-B2BC-C54AD8E0B84E}" dt="2024-02-13T04:26:49.882" v="335" actId="255"/>
      <pc:docMkLst>
        <pc:docMk/>
      </pc:docMkLst>
      <pc:sldChg chg="delSp modSp mod">
        <pc:chgData name="Deborah Shaw" userId="79bf7848-a030-4096-934a-3abbfde4984a" providerId="ADAL" clId="{361B5772-9DD4-414D-B2BC-C54AD8E0B84E}" dt="2024-02-13T03:52:27.007" v="36" actId="20577"/>
        <pc:sldMkLst>
          <pc:docMk/>
          <pc:sldMk cId="834478945" sldId="286"/>
        </pc:sldMkLst>
        <pc:spChg chg="mod">
          <ac:chgData name="Deborah Shaw" userId="79bf7848-a030-4096-934a-3abbfde4984a" providerId="ADAL" clId="{361B5772-9DD4-414D-B2BC-C54AD8E0B84E}" dt="2024-02-13T03:52:27.007" v="36" actId="20577"/>
          <ac:spMkLst>
            <pc:docMk/>
            <pc:sldMk cId="834478945" sldId="286"/>
            <ac:spMk id="3" creationId="{26FADB6C-6CB5-4D7C-AC09-B89C68326468}"/>
          </ac:spMkLst>
        </pc:spChg>
        <pc:spChg chg="del">
          <ac:chgData name="Deborah Shaw" userId="79bf7848-a030-4096-934a-3abbfde4984a" providerId="ADAL" clId="{361B5772-9DD4-414D-B2BC-C54AD8E0B84E}" dt="2024-02-13T03:51:40.559" v="30" actId="21"/>
          <ac:spMkLst>
            <pc:docMk/>
            <pc:sldMk cId="834478945" sldId="286"/>
            <ac:spMk id="4" creationId="{A15A585C-182F-4097-AE7A-03F38E316BE5}"/>
          </ac:spMkLst>
        </pc:spChg>
      </pc:sldChg>
      <pc:sldChg chg="del">
        <pc:chgData name="Deborah Shaw" userId="79bf7848-a030-4096-934a-3abbfde4984a" providerId="ADAL" clId="{361B5772-9DD4-414D-B2BC-C54AD8E0B84E}" dt="2024-02-13T03:59:43.104" v="39" actId="2696"/>
        <pc:sldMkLst>
          <pc:docMk/>
          <pc:sldMk cId="4285908524" sldId="290"/>
        </pc:sldMkLst>
      </pc:sldChg>
      <pc:sldChg chg="addSp delSp modSp del mod">
        <pc:chgData name="Deborah Shaw" userId="79bf7848-a030-4096-934a-3abbfde4984a" providerId="ADAL" clId="{361B5772-9DD4-414D-B2BC-C54AD8E0B84E}" dt="2024-02-13T04:21:26.175" v="308" actId="1076"/>
        <pc:sldMkLst>
          <pc:docMk/>
          <pc:sldMk cId="2378721880" sldId="291"/>
        </pc:sldMkLst>
        <pc:spChg chg="mod">
          <ac:chgData name="Deborah Shaw" userId="79bf7848-a030-4096-934a-3abbfde4984a" providerId="ADAL" clId="{361B5772-9DD4-414D-B2BC-C54AD8E0B84E}" dt="2024-02-13T04:21:26.175" v="308" actId="1076"/>
          <ac:spMkLst>
            <pc:docMk/>
            <pc:sldMk cId="2378721880" sldId="291"/>
            <ac:spMk id="8" creationId="{8C3D8872-5056-45C3-9946-A3DBDCEC2F73}"/>
          </ac:spMkLst>
        </pc:spChg>
        <pc:spChg chg="del">
          <ac:chgData name="Deborah Shaw" userId="79bf7848-a030-4096-934a-3abbfde4984a" providerId="ADAL" clId="{361B5772-9DD4-414D-B2BC-C54AD8E0B84E}" dt="2024-02-13T04:05:51.118" v="163" actId="21"/>
          <ac:spMkLst>
            <pc:docMk/>
            <pc:sldMk cId="2378721880" sldId="291"/>
            <ac:spMk id="17" creationId="{2B12681D-8C5C-1BC1-E75E-071C6320AFBB}"/>
          </ac:spMkLst>
        </pc:spChg>
        <pc:spChg chg="del">
          <ac:chgData name="Deborah Shaw" userId="79bf7848-a030-4096-934a-3abbfde4984a" providerId="ADAL" clId="{361B5772-9DD4-414D-B2BC-C54AD8E0B84E}" dt="2024-02-13T04:05:48.699" v="162" actId="21"/>
          <ac:spMkLst>
            <pc:docMk/>
            <pc:sldMk cId="2378721880" sldId="291"/>
            <ac:spMk id="27" creationId="{85C30ACF-19C3-21E2-DE88-14F210C061C7}"/>
          </ac:spMkLst>
        </pc:spChg>
        <pc:picChg chg="add del mod modCrop">
          <ac:chgData name="Deborah Shaw" userId="79bf7848-a030-4096-934a-3abbfde4984a" providerId="ADAL" clId="{361B5772-9DD4-414D-B2BC-C54AD8E0B84E}" dt="2024-02-13T04:12:09.578" v="267" actId="21"/>
          <ac:picMkLst>
            <pc:docMk/>
            <pc:sldMk cId="2378721880" sldId="291"/>
            <ac:picMk id="3" creationId="{5C42AE59-DA2D-318B-25FD-8E56827B63C4}"/>
          </ac:picMkLst>
        </pc:picChg>
        <pc:picChg chg="del">
          <ac:chgData name="Deborah Shaw" userId="79bf7848-a030-4096-934a-3abbfde4984a" providerId="ADAL" clId="{361B5772-9DD4-414D-B2BC-C54AD8E0B84E}" dt="2024-02-13T04:04:57.070" v="158" actId="21"/>
          <ac:picMkLst>
            <pc:docMk/>
            <pc:sldMk cId="2378721880" sldId="291"/>
            <ac:picMk id="5" creationId="{7DDEA9A4-4E44-4BB5-9B53-B1046DE6738F}"/>
          </ac:picMkLst>
        </pc:picChg>
        <pc:picChg chg="add mod modCrop">
          <ac:chgData name="Deborah Shaw" userId="79bf7848-a030-4096-934a-3abbfde4984a" providerId="ADAL" clId="{361B5772-9DD4-414D-B2BC-C54AD8E0B84E}" dt="2024-02-13T04:21:20.289" v="307" actId="1076"/>
          <ac:picMkLst>
            <pc:docMk/>
            <pc:sldMk cId="2378721880" sldId="291"/>
            <ac:picMk id="6" creationId="{C401EA20-5416-7460-369A-88B1B3017617}"/>
          </ac:picMkLst>
        </pc:picChg>
        <pc:picChg chg="add mod modCrop">
          <ac:chgData name="Deborah Shaw" userId="79bf7848-a030-4096-934a-3abbfde4984a" providerId="ADAL" clId="{361B5772-9DD4-414D-B2BC-C54AD8E0B84E}" dt="2024-02-13T04:20:26.249" v="299" actId="14100"/>
          <ac:picMkLst>
            <pc:docMk/>
            <pc:sldMk cId="2378721880" sldId="291"/>
            <ac:picMk id="9" creationId="{68911587-565A-B485-222A-D42D7F80FE1F}"/>
          </ac:picMkLst>
        </pc:picChg>
        <pc:picChg chg="del">
          <ac:chgData name="Deborah Shaw" userId="79bf7848-a030-4096-934a-3abbfde4984a" providerId="ADAL" clId="{361B5772-9DD4-414D-B2BC-C54AD8E0B84E}" dt="2024-02-13T04:05:44.167" v="161" actId="21"/>
          <ac:picMkLst>
            <pc:docMk/>
            <pc:sldMk cId="2378721880" sldId="291"/>
            <ac:picMk id="13" creationId="{408B2E0C-996A-0E58-5951-1577CA852F18}"/>
          </ac:picMkLst>
        </pc:picChg>
        <pc:picChg chg="del">
          <ac:chgData name="Deborah Shaw" userId="79bf7848-a030-4096-934a-3abbfde4984a" providerId="ADAL" clId="{361B5772-9DD4-414D-B2BC-C54AD8E0B84E}" dt="2024-02-13T04:05:42.667" v="160" actId="21"/>
          <ac:picMkLst>
            <pc:docMk/>
            <pc:sldMk cId="2378721880" sldId="291"/>
            <ac:picMk id="24" creationId="{89BA2819-86B6-DD78-7853-81A89EE9C13D}"/>
          </ac:picMkLst>
        </pc:picChg>
        <pc:picChg chg="del">
          <ac:chgData name="Deborah Shaw" userId="79bf7848-a030-4096-934a-3abbfde4984a" providerId="ADAL" clId="{361B5772-9DD4-414D-B2BC-C54AD8E0B84E}" dt="2024-02-13T04:05:41.348" v="159" actId="21"/>
          <ac:picMkLst>
            <pc:docMk/>
            <pc:sldMk cId="2378721880" sldId="291"/>
            <ac:picMk id="26" creationId="{C93BEF59-4C33-1E6B-2325-7F1AE0E5338C}"/>
          </ac:picMkLst>
        </pc:picChg>
      </pc:sldChg>
      <pc:sldChg chg="modSp mod">
        <pc:chgData name="Deborah Shaw" userId="79bf7848-a030-4096-934a-3abbfde4984a" providerId="ADAL" clId="{361B5772-9DD4-414D-B2BC-C54AD8E0B84E}" dt="2024-02-13T03:51:18.522" v="28" actId="1076"/>
        <pc:sldMkLst>
          <pc:docMk/>
          <pc:sldMk cId="3829610916" sldId="295"/>
        </pc:sldMkLst>
        <pc:spChg chg="mod">
          <ac:chgData name="Deborah Shaw" userId="79bf7848-a030-4096-934a-3abbfde4984a" providerId="ADAL" clId="{361B5772-9DD4-414D-B2BC-C54AD8E0B84E}" dt="2024-02-13T03:51:18.522" v="28" actId="1076"/>
          <ac:spMkLst>
            <pc:docMk/>
            <pc:sldMk cId="3829610916" sldId="295"/>
            <ac:spMk id="3" creationId="{117E80A5-0A88-072D-D373-1B79DB1B2DCA}"/>
          </ac:spMkLst>
        </pc:spChg>
        <pc:picChg chg="mod modCrop">
          <ac:chgData name="Deborah Shaw" userId="79bf7848-a030-4096-934a-3abbfde4984a" providerId="ADAL" clId="{361B5772-9DD4-414D-B2BC-C54AD8E0B84E}" dt="2024-02-13T03:49:40.581" v="14" actId="18131"/>
          <ac:picMkLst>
            <pc:docMk/>
            <pc:sldMk cId="3829610916" sldId="295"/>
            <ac:picMk id="6" creationId="{4B1342BB-B465-1A3D-28BC-F5045ABD0A0E}"/>
          </ac:picMkLst>
        </pc:picChg>
      </pc:sldChg>
      <pc:sldChg chg="delSp modSp mod">
        <pc:chgData name="Deborah Shaw" userId="79bf7848-a030-4096-934a-3abbfde4984a" providerId="ADAL" clId="{361B5772-9DD4-414D-B2BC-C54AD8E0B84E}" dt="2024-02-13T04:23:22.181" v="318" actId="255"/>
        <pc:sldMkLst>
          <pc:docMk/>
          <pc:sldMk cId="2279164728" sldId="311"/>
        </pc:sldMkLst>
        <pc:spChg chg="mod">
          <ac:chgData name="Deborah Shaw" userId="79bf7848-a030-4096-934a-3abbfde4984a" providerId="ADAL" clId="{361B5772-9DD4-414D-B2BC-C54AD8E0B84E}" dt="2024-02-13T04:23:22.181" v="318" actId="255"/>
          <ac:spMkLst>
            <pc:docMk/>
            <pc:sldMk cId="2279164728" sldId="311"/>
            <ac:spMk id="11" creationId="{FE2041E8-A1FB-6E7C-0A90-AA567ACB3E42}"/>
          </ac:spMkLst>
        </pc:spChg>
        <pc:spChg chg="mod">
          <ac:chgData name="Deborah Shaw" userId="79bf7848-a030-4096-934a-3abbfde4984a" providerId="ADAL" clId="{361B5772-9DD4-414D-B2BC-C54AD8E0B84E}" dt="2024-02-13T04:01:35.384" v="68" actId="1076"/>
          <ac:spMkLst>
            <pc:docMk/>
            <pc:sldMk cId="2279164728" sldId="311"/>
            <ac:spMk id="15" creationId="{4730DE1B-0D71-4B6D-502D-16B89DC061BE}"/>
          </ac:spMkLst>
        </pc:spChg>
        <pc:picChg chg="del">
          <ac:chgData name="Deborah Shaw" userId="79bf7848-a030-4096-934a-3abbfde4984a" providerId="ADAL" clId="{361B5772-9DD4-414D-B2BC-C54AD8E0B84E}" dt="2024-02-13T04:00:53.970" v="61" actId="21"/>
          <ac:picMkLst>
            <pc:docMk/>
            <pc:sldMk cId="2279164728" sldId="311"/>
            <ac:picMk id="13" creationId="{8E0AC1E1-414F-8DF6-3E4E-AB3B18DEFA1B}"/>
          </ac:picMkLst>
        </pc:picChg>
      </pc:sldChg>
      <pc:sldChg chg="delSp add mod">
        <pc:chgData name="Deborah Shaw" userId="79bf7848-a030-4096-934a-3abbfde4984a" providerId="ADAL" clId="{361B5772-9DD4-414D-B2BC-C54AD8E0B84E}" dt="2024-02-13T03:59:13.533" v="37" actId="21"/>
        <pc:sldMkLst>
          <pc:docMk/>
          <pc:sldMk cId="938472305" sldId="312"/>
        </pc:sldMkLst>
        <pc:spChg chg="del">
          <ac:chgData name="Deborah Shaw" userId="79bf7848-a030-4096-934a-3abbfde4984a" providerId="ADAL" clId="{361B5772-9DD4-414D-B2BC-C54AD8E0B84E}" dt="2024-02-13T03:59:13.533" v="37" actId="21"/>
          <ac:spMkLst>
            <pc:docMk/>
            <pc:sldMk cId="938472305" sldId="312"/>
            <ac:spMk id="3" creationId="{21083ED3-72A8-D56A-BE27-CEB2600E646A}"/>
          </ac:spMkLst>
        </pc:spChg>
      </pc:sldChg>
      <pc:sldChg chg="modSp add mod">
        <pc:chgData name="Deborah Shaw" userId="79bf7848-a030-4096-934a-3abbfde4984a" providerId="ADAL" clId="{361B5772-9DD4-414D-B2BC-C54AD8E0B84E}" dt="2024-02-13T04:23:31.130" v="319" actId="255"/>
        <pc:sldMkLst>
          <pc:docMk/>
          <pc:sldMk cId="4124250846" sldId="313"/>
        </pc:sldMkLst>
        <pc:spChg chg="mod">
          <ac:chgData name="Deborah Shaw" userId="79bf7848-a030-4096-934a-3abbfde4984a" providerId="ADAL" clId="{361B5772-9DD4-414D-B2BC-C54AD8E0B84E}" dt="2024-02-13T04:23:31.130" v="319" actId="255"/>
          <ac:spMkLst>
            <pc:docMk/>
            <pc:sldMk cId="4124250846" sldId="313"/>
            <ac:spMk id="11" creationId="{7069EF4C-198D-79A7-1006-9AD3BD883B48}"/>
          </ac:spMkLst>
        </pc:spChg>
        <pc:spChg chg="mod">
          <ac:chgData name="Deborah Shaw" userId="79bf7848-a030-4096-934a-3abbfde4984a" providerId="ADAL" clId="{361B5772-9DD4-414D-B2BC-C54AD8E0B84E}" dt="2024-02-13T04:01:58.096" v="83" actId="20577"/>
          <ac:spMkLst>
            <pc:docMk/>
            <pc:sldMk cId="4124250846" sldId="313"/>
            <ac:spMk id="15" creationId="{8DC2E94B-F80D-0B54-9D3F-8117395F9FD4}"/>
          </ac:spMkLst>
        </pc:spChg>
      </pc:sldChg>
      <pc:sldChg chg="modSp add mod">
        <pc:chgData name="Deborah Shaw" userId="79bf7848-a030-4096-934a-3abbfde4984a" providerId="ADAL" clId="{361B5772-9DD4-414D-B2BC-C54AD8E0B84E}" dt="2024-02-13T04:24:13.188" v="321" actId="255"/>
        <pc:sldMkLst>
          <pc:docMk/>
          <pc:sldMk cId="3635997449" sldId="314"/>
        </pc:sldMkLst>
        <pc:spChg chg="mod">
          <ac:chgData name="Deborah Shaw" userId="79bf7848-a030-4096-934a-3abbfde4984a" providerId="ADAL" clId="{361B5772-9DD4-414D-B2BC-C54AD8E0B84E}" dt="2024-02-13T04:24:13.188" v="321" actId="255"/>
          <ac:spMkLst>
            <pc:docMk/>
            <pc:sldMk cId="3635997449" sldId="314"/>
            <ac:spMk id="11" creationId="{7936DEED-CB24-79D6-73A4-A18166AF697B}"/>
          </ac:spMkLst>
        </pc:spChg>
        <pc:spChg chg="mod">
          <ac:chgData name="Deborah Shaw" userId="79bf7848-a030-4096-934a-3abbfde4984a" providerId="ADAL" clId="{361B5772-9DD4-414D-B2BC-C54AD8E0B84E}" dt="2024-02-13T04:02:12.642" v="96" actId="20577"/>
          <ac:spMkLst>
            <pc:docMk/>
            <pc:sldMk cId="3635997449" sldId="314"/>
            <ac:spMk id="15" creationId="{21B36AC5-EA1F-CA5E-4145-1290D5E10CA4}"/>
          </ac:spMkLst>
        </pc:spChg>
      </pc:sldChg>
      <pc:sldChg chg="modSp add mod">
        <pc:chgData name="Deborah Shaw" userId="79bf7848-a030-4096-934a-3abbfde4984a" providerId="ADAL" clId="{361B5772-9DD4-414D-B2BC-C54AD8E0B84E}" dt="2024-02-13T04:24:39.923" v="323" actId="255"/>
        <pc:sldMkLst>
          <pc:docMk/>
          <pc:sldMk cId="3581444050" sldId="315"/>
        </pc:sldMkLst>
        <pc:spChg chg="mod">
          <ac:chgData name="Deborah Shaw" userId="79bf7848-a030-4096-934a-3abbfde4984a" providerId="ADAL" clId="{361B5772-9DD4-414D-B2BC-C54AD8E0B84E}" dt="2024-02-13T04:24:39.923" v="323" actId="255"/>
          <ac:spMkLst>
            <pc:docMk/>
            <pc:sldMk cId="3581444050" sldId="315"/>
            <ac:spMk id="11" creationId="{BBDF4ECA-37B4-C05D-EFB9-1A2148BF468E}"/>
          </ac:spMkLst>
        </pc:spChg>
        <pc:spChg chg="mod">
          <ac:chgData name="Deborah Shaw" userId="79bf7848-a030-4096-934a-3abbfde4984a" providerId="ADAL" clId="{361B5772-9DD4-414D-B2BC-C54AD8E0B84E}" dt="2024-02-13T04:02:28.355" v="111" actId="20577"/>
          <ac:spMkLst>
            <pc:docMk/>
            <pc:sldMk cId="3581444050" sldId="315"/>
            <ac:spMk id="15" creationId="{169B8193-7FDA-807E-23FD-3E7192D7F8EF}"/>
          </ac:spMkLst>
        </pc:spChg>
      </pc:sldChg>
      <pc:sldChg chg="modSp add mod">
        <pc:chgData name="Deborah Shaw" userId="79bf7848-a030-4096-934a-3abbfde4984a" providerId="ADAL" clId="{361B5772-9DD4-414D-B2BC-C54AD8E0B84E}" dt="2024-02-13T04:25:22.067" v="325" actId="255"/>
        <pc:sldMkLst>
          <pc:docMk/>
          <pc:sldMk cId="4271780974" sldId="316"/>
        </pc:sldMkLst>
        <pc:spChg chg="mod">
          <ac:chgData name="Deborah Shaw" userId="79bf7848-a030-4096-934a-3abbfde4984a" providerId="ADAL" clId="{361B5772-9DD4-414D-B2BC-C54AD8E0B84E}" dt="2024-02-13T04:25:22.067" v="325" actId="255"/>
          <ac:spMkLst>
            <pc:docMk/>
            <pc:sldMk cId="4271780974" sldId="316"/>
            <ac:spMk id="11" creationId="{D9B4577C-3D74-741A-939A-4E6149362284}"/>
          </ac:spMkLst>
        </pc:spChg>
        <pc:spChg chg="mod">
          <ac:chgData name="Deborah Shaw" userId="79bf7848-a030-4096-934a-3abbfde4984a" providerId="ADAL" clId="{361B5772-9DD4-414D-B2BC-C54AD8E0B84E}" dt="2024-02-13T04:02:42.720" v="131" actId="20577"/>
          <ac:spMkLst>
            <pc:docMk/>
            <pc:sldMk cId="4271780974" sldId="316"/>
            <ac:spMk id="15" creationId="{FCB84393-B11B-1AE9-532C-A511F9C2A166}"/>
          </ac:spMkLst>
        </pc:spChg>
      </pc:sldChg>
      <pc:sldChg chg="modSp add mod">
        <pc:chgData name="Deborah Shaw" userId="79bf7848-a030-4096-934a-3abbfde4984a" providerId="ADAL" clId="{361B5772-9DD4-414D-B2BC-C54AD8E0B84E}" dt="2024-02-13T04:26:18.579" v="331" actId="255"/>
        <pc:sldMkLst>
          <pc:docMk/>
          <pc:sldMk cId="1925295853" sldId="317"/>
        </pc:sldMkLst>
        <pc:spChg chg="mod">
          <ac:chgData name="Deborah Shaw" userId="79bf7848-a030-4096-934a-3abbfde4984a" providerId="ADAL" clId="{361B5772-9DD4-414D-B2BC-C54AD8E0B84E}" dt="2024-02-13T04:26:18.579" v="331" actId="255"/>
          <ac:spMkLst>
            <pc:docMk/>
            <pc:sldMk cId="1925295853" sldId="317"/>
            <ac:spMk id="11" creationId="{4A61E128-3567-CE9F-4BDB-26264EC854DF}"/>
          </ac:spMkLst>
        </pc:spChg>
        <pc:spChg chg="mod">
          <ac:chgData name="Deborah Shaw" userId="79bf7848-a030-4096-934a-3abbfde4984a" providerId="ADAL" clId="{361B5772-9DD4-414D-B2BC-C54AD8E0B84E}" dt="2024-02-13T04:02:59.575" v="144" actId="20577"/>
          <ac:spMkLst>
            <pc:docMk/>
            <pc:sldMk cId="1925295853" sldId="317"/>
            <ac:spMk id="15" creationId="{79D7359C-7457-5AD6-BA9B-C05B85455AEF}"/>
          </ac:spMkLst>
        </pc:spChg>
      </pc:sldChg>
      <pc:sldChg chg="modSp add mod">
        <pc:chgData name="Deborah Shaw" userId="79bf7848-a030-4096-934a-3abbfde4984a" providerId="ADAL" clId="{361B5772-9DD4-414D-B2BC-C54AD8E0B84E}" dt="2024-02-13T04:26:49.882" v="335" actId="255"/>
        <pc:sldMkLst>
          <pc:docMk/>
          <pc:sldMk cId="2473242233" sldId="318"/>
        </pc:sldMkLst>
        <pc:spChg chg="mod">
          <ac:chgData name="Deborah Shaw" userId="79bf7848-a030-4096-934a-3abbfde4984a" providerId="ADAL" clId="{361B5772-9DD4-414D-B2BC-C54AD8E0B84E}" dt="2024-02-13T04:26:49.882" v="335" actId="255"/>
          <ac:spMkLst>
            <pc:docMk/>
            <pc:sldMk cId="2473242233" sldId="318"/>
            <ac:spMk id="11" creationId="{57E04337-C16C-2F4C-591E-606F8CB32B00}"/>
          </ac:spMkLst>
        </pc:spChg>
        <pc:spChg chg="mod">
          <ac:chgData name="Deborah Shaw" userId="79bf7848-a030-4096-934a-3abbfde4984a" providerId="ADAL" clId="{361B5772-9DD4-414D-B2BC-C54AD8E0B84E}" dt="2024-02-13T04:26:24.869" v="333" actId="1076"/>
          <ac:spMkLst>
            <pc:docMk/>
            <pc:sldMk cId="2473242233" sldId="318"/>
            <ac:spMk id="15" creationId="{EA14ECFA-8946-2E6A-8735-94F31D910CC8}"/>
          </ac:spMkLst>
        </pc:spChg>
      </pc:sldChg>
    </pc:docChg>
  </pc:docChgLst>
  <pc:docChgLst>
    <pc:chgData name="Deborah Shaw" userId="79bf7848-a030-4096-934a-3abbfde4984a" providerId="ADAL" clId="{9F748EED-2A21-4131-9C27-8F9C80A3830A}"/>
    <pc:docChg chg="custSel modSld">
      <pc:chgData name="Deborah Shaw" userId="79bf7848-a030-4096-934a-3abbfde4984a" providerId="ADAL" clId="{9F748EED-2A21-4131-9C27-8F9C80A3830A}" dt="2024-05-21T20:33:44.324" v="10" actId="18131"/>
      <pc:docMkLst>
        <pc:docMk/>
      </pc:docMkLst>
      <pc:sldChg chg="modSp mod">
        <pc:chgData name="Deborah Shaw" userId="79bf7848-a030-4096-934a-3abbfde4984a" providerId="ADAL" clId="{9F748EED-2A21-4131-9C27-8F9C80A3830A}" dt="2024-05-21T20:33:44.324" v="10" actId="18131"/>
        <pc:sldMkLst>
          <pc:docMk/>
          <pc:sldMk cId="3829610916" sldId="295"/>
        </pc:sldMkLst>
        <pc:spChg chg="mod">
          <ac:chgData name="Deborah Shaw" userId="79bf7848-a030-4096-934a-3abbfde4984a" providerId="ADAL" clId="{9F748EED-2A21-4131-9C27-8F9C80A3830A}" dt="2024-05-21T20:20:11.488" v="5" actId="1076"/>
          <ac:spMkLst>
            <pc:docMk/>
            <pc:sldMk cId="3829610916" sldId="295"/>
            <ac:spMk id="3" creationId="{117E80A5-0A88-072D-D373-1B79DB1B2DCA}"/>
          </ac:spMkLst>
        </pc:spChg>
        <pc:picChg chg="mod modCrop">
          <ac:chgData name="Deborah Shaw" userId="79bf7848-a030-4096-934a-3abbfde4984a" providerId="ADAL" clId="{9F748EED-2A21-4131-9C27-8F9C80A3830A}" dt="2024-05-21T20:33:44.324" v="10" actId="18131"/>
          <ac:picMkLst>
            <pc:docMk/>
            <pc:sldMk cId="3829610916" sldId="295"/>
            <ac:picMk id="6" creationId="{4B1342BB-B465-1A3D-28BC-F5045ABD0A0E}"/>
          </ac:picMkLst>
        </pc:picChg>
      </pc:sldChg>
    </pc:docChg>
  </pc:docChgLst>
  <pc:docChgLst>
    <pc:chgData name="Deborah Shaw" userId="79bf7848-a030-4096-934a-3abbfde4984a" providerId="ADAL" clId="{4C5987AF-A225-481B-BF99-8CB4DF40CE8E}"/>
    <pc:docChg chg="delSld">
      <pc:chgData name="Deborah Shaw" userId="79bf7848-a030-4096-934a-3abbfde4984a" providerId="ADAL" clId="{4C5987AF-A225-481B-BF99-8CB4DF40CE8E}" dt="2024-01-10T19:49:45.222" v="2" actId="2696"/>
      <pc:docMkLst>
        <pc:docMk/>
      </pc:docMkLst>
      <pc:sldChg chg="del">
        <pc:chgData name="Deborah Shaw" userId="79bf7848-a030-4096-934a-3abbfde4984a" providerId="ADAL" clId="{4C5987AF-A225-481B-BF99-8CB4DF40CE8E}" dt="2024-01-10T19:49:15.301" v="0" actId="2696"/>
        <pc:sldMkLst>
          <pc:docMk/>
          <pc:sldMk cId="1993137712" sldId="282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1402606782" sldId="284"/>
        </pc:sldMkLst>
      </pc:sldChg>
      <pc:sldChg chg="del">
        <pc:chgData name="Deborah Shaw" userId="79bf7848-a030-4096-934a-3abbfde4984a" providerId="ADAL" clId="{4C5987AF-A225-481B-BF99-8CB4DF40CE8E}" dt="2024-01-10T19:49:15.301" v="0" actId="2696"/>
        <pc:sldMkLst>
          <pc:docMk/>
          <pc:sldMk cId="3366674161" sldId="302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2884758104" sldId="308"/>
        </pc:sldMkLst>
      </pc:sldChg>
      <pc:sldChg chg="del">
        <pc:chgData name="Deborah Shaw" userId="79bf7848-a030-4096-934a-3abbfde4984a" providerId="ADAL" clId="{4C5987AF-A225-481B-BF99-8CB4DF40CE8E}" dt="2024-01-10T19:49:29.764" v="1" actId="2696"/>
        <pc:sldMkLst>
          <pc:docMk/>
          <pc:sldMk cId="2813116919" sldId="312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1721112766" sldId="313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2926521449" sldId="314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1383805713" sldId="315"/>
        </pc:sldMkLst>
      </pc:sldChg>
      <pc:sldChg chg="del">
        <pc:chgData name="Deborah Shaw" userId="79bf7848-a030-4096-934a-3abbfde4984a" providerId="ADAL" clId="{4C5987AF-A225-481B-BF99-8CB4DF40CE8E}" dt="2024-01-10T19:49:45.222" v="2" actId="2696"/>
        <pc:sldMkLst>
          <pc:docMk/>
          <pc:sldMk cId="4190127200" sldId="316"/>
        </pc:sldMkLst>
      </pc:sldChg>
    </pc:docChg>
  </pc:docChgLst>
  <pc:docChgLst>
    <pc:chgData name="Deborah Shaw" userId="79bf7848-a030-4096-934a-3abbfde4984a" providerId="ADAL" clId="{9194088B-DBF8-4CCF-BD61-7178D6D3A380}"/>
    <pc:docChg chg="undo custSel modSld">
      <pc:chgData name="Deborah Shaw" userId="79bf7848-a030-4096-934a-3abbfde4984a" providerId="ADAL" clId="{9194088B-DBF8-4CCF-BD61-7178D6D3A380}" dt="2024-03-25T13:13:32.583" v="49" actId="255"/>
      <pc:docMkLst>
        <pc:docMk/>
      </pc:docMkLst>
      <pc:sldChg chg="modSp mod">
        <pc:chgData name="Deborah Shaw" userId="79bf7848-a030-4096-934a-3abbfde4984a" providerId="ADAL" clId="{9194088B-DBF8-4CCF-BD61-7178D6D3A380}" dt="2024-03-25T13:13:32.583" v="49" actId="255"/>
        <pc:sldMkLst>
          <pc:docMk/>
          <pc:sldMk cId="3829610916" sldId="295"/>
        </pc:sldMkLst>
        <pc:spChg chg="mod">
          <ac:chgData name="Deborah Shaw" userId="79bf7848-a030-4096-934a-3abbfde4984a" providerId="ADAL" clId="{9194088B-DBF8-4CCF-BD61-7178D6D3A380}" dt="2024-03-25T13:11:50.692" v="39" actId="1076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9194088B-DBF8-4CCF-BD61-7178D6D3A380}" dt="2024-03-25T13:13:32.583" v="49" actId="255"/>
          <ac:spMkLst>
            <pc:docMk/>
            <pc:sldMk cId="3829610916" sldId="295"/>
            <ac:spMk id="7" creationId="{6D1C5468-2E27-9AF9-E8A7-9D00C2F6695F}"/>
          </ac:spMkLst>
        </pc:spChg>
        <pc:cxnChg chg="mod">
          <ac:chgData name="Deborah Shaw" userId="79bf7848-a030-4096-934a-3abbfde4984a" providerId="ADAL" clId="{9194088B-DBF8-4CCF-BD61-7178D6D3A380}" dt="2024-03-25T13:11:55.642" v="40" actId="1076"/>
          <ac:cxnSpMkLst>
            <pc:docMk/>
            <pc:sldMk cId="3829610916" sldId="295"/>
            <ac:cxnSpMk id="8" creationId="{A525E1EC-2B3D-B92F-74BA-AE9AEC3DD826}"/>
          </ac:cxnSpMkLst>
        </pc:cxnChg>
      </pc:sldChg>
    </pc:docChg>
  </pc:docChgLst>
  <pc:docChgLst>
    <pc:chgData name="Deborah Shaw" userId="79bf7848-a030-4096-934a-3abbfde4984a" providerId="ADAL" clId="{10C23441-D55F-4884-BF5E-22E260E21535}"/>
    <pc:docChg chg="custSel modSld">
      <pc:chgData name="Deborah Shaw" userId="79bf7848-a030-4096-934a-3abbfde4984a" providerId="ADAL" clId="{10C23441-D55F-4884-BF5E-22E260E21535}" dt="2024-04-18T21:06:37.124" v="208" actId="27636"/>
      <pc:docMkLst>
        <pc:docMk/>
      </pc:docMkLst>
      <pc:sldChg chg="modSp mod">
        <pc:chgData name="Deborah Shaw" userId="79bf7848-a030-4096-934a-3abbfde4984a" providerId="ADAL" clId="{10C23441-D55F-4884-BF5E-22E260E21535}" dt="2024-04-18T21:06:37.124" v="208" actId="27636"/>
        <pc:sldMkLst>
          <pc:docMk/>
          <pc:sldMk cId="3829610916" sldId="295"/>
        </pc:sldMkLst>
        <pc:spChg chg="mod">
          <ac:chgData name="Deborah Shaw" userId="79bf7848-a030-4096-934a-3abbfde4984a" providerId="ADAL" clId="{10C23441-D55F-4884-BF5E-22E260E21535}" dt="2024-04-18T21:06:37.124" v="208" actId="27636"/>
          <ac:spMkLst>
            <pc:docMk/>
            <pc:sldMk cId="3829610916" sldId="295"/>
            <ac:spMk id="3" creationId="{117E80A5-0A88-072D-D373-1B79DB1B2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39B3C9-13A9-6540-8F68-9A544DD081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4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11339" r="5713" b="26105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769" y="3542967"/>
            <a:ext cx="5878092" cy="3085464"/>
          </a:xfrm>
        </p:spPr>
        <p:txBody>
          <a:bodyPr anchor="ctr">
            <a:normAutofit fontScale="92500"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0" i="0" dirty="0">
                <a:effectLst/>
                <a:highlight>
                  <a:srgbClr val="FFFFFF"/>
                </a:highlight>
                <a:latin typeface="+mn-lt"/>
              </a:rPr>
              <a:t>Después de estas cosas miré, y he aquí una gran multitud, la cual nadie podía contar, de todas naciones y tribus y pueblos y lenguas, que estaban delante del trono y en la presencia del Cordero, vestidos de ropas blancas, y con palmas en las manos; (Ap 7:9)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ea typeface="Times New Roman" panose="02020603050405020304" pitchFamily="18" charset="0"/>
              <a:cs typeface="Arial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36315" y="4092917"/>
            <a:ext cx="3185302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Consideraciones culturales y sociales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53418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42E95-48A3-DDF2-62E6-5D1FDBE4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D92168F8-9B9A-D1D1-C24B-4225EC182B0E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76DF78C-DA2C-63F2-61E8-9A8173CFECD0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A1E62EF-E506-91AA-14A8-5B6756131074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04337-C16C-2F4C-591E-606F8CB32B00}"/>
              </a:ext>
            </a:extLst>
          </p:cNvPr>
          <p:cNvSpPr txBox="1"/>
          <p:nvPr/>
        </p:nvSpPr>
        <p:spPr>
          <a:xfrm>
            <a:off x="1551397" y="2370837"/>
            <a:ext cx="664994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Así que, cualquiera que se humille como este niño, ése es el mayor en el reino de los cielos.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4ECFA-8946-2E6A-8735-94F31D910CC8}"/>
              </a:ext>
            </a:extLst>
          </p:cNvPr>
          <p:cNvSpPr/>
          <p:nvPr/>
        </p:nvSpPr>
        <p:spPr>
          <a:xfrm>
            <a:off x="2990476" y="1375095"/>
            <a:ext cx="2444900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Mateo 18:4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24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2582562" y="1843950"/>
            <a:ext cx="65614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0" b="1" dirty="0">
                <a:solidFill>
                  <a:srgbClr val="B956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s-BO" sz="8000" b="1" dirty="0">
                <a:solidFill>
                  <a:srgbClr val="B956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Quien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tenemos </a:t>
            </a:r>
            <a:r>
              <a:rPr kumimoji="0" lang="e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en común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es más importante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que todas nuestras diferencias.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Two women sitting on a couch&#10;&#10;Description automatically generated">
            <a:extLst>
              <a:ext uri="{FF2B5EF4-FFF2-40B4-BE49-F238E27FC236}">
                <a16:creationId xmlns:a16="http://schemas.microsoft.com/office/drawing/2014/main" id="{C401EA20-5416-7460-369A-88B1B301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-8062" r="17589" b="8062"/>
          <a:stretch/>
        </p:blipFill>
        <p:spPr>
          <a:xfrm>
            <a:off x="778994" y="4337600"/>
            <a:ext cx="1969830" cy="1999405"/>
          </a:xfrm>
          <a:prstGeom prst="ellipse">
            <a:avLst/>
          </a:prstGeom>
          <a:ln w="76200" cap="rnd">
            <a:solidFill>
              <a:srgbClr val="83A83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68911587-565A-B485-222A-D42D7F80F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 t="-3248" r="1396" b="3248"/>
          <a:stretch/>
        </p:blipFill>
        <p:spPr>
          <a:xfrm>
            <a:off x="430311" y="520995"/>
            <a:ext cx="3237921" cy="3091376"/>
          </a:xfrm>
          <a:prstGeom prst="ellipse">
            <a:avLst/>
          </a:prstGeom>
          <a:ln w="76200" cap="rnd">
            <a:solidFill>
              <a:srgbClr val="FBA93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87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728870" y="804648"/>
            <a:ext cx="7686259" cy="56938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Pero tú, ¿por qué juzgas a tu hermano? ¿O por qué menosprecias a tu hermano? Porque todos compareceremos ante el tribunal de Cristo… Así que, ya no nos juzguemos más los unos a los otros, sino más bien decidid no poner tropiezo ni ocasión de caer al hermano (Rom. 14:10, 13).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Todo me es lícito, pero no todo me conviene; todo me es lícito, pero no todo me edifica. Que nadie busque su propio bien, sino el del otro.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 Cor. 10:23-24).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D4BE-601D-DB6B-B64F-69731D41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F25BB-0192-9DEF-F958-9111496AB5A0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4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E5E1-A080-B01B-5EC9-DAEB5E85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901A8310-F92B-42A9-5BD5-D3DB7894CF30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6F3D8D2-73B0-21D9-7721-EFAA9011B53C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77E7CF2-19F9-8AA1-06A1-B0A63A3CB8FB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041E8-A1FB-6E7C-0A90-AA567ACB3E42}"/>
              </a:ext>
            </a:extLst>
          </p:cNvPr>
          <p:cNvSpPr txBox="1"/>
          <p:nvPr/>
        </p:nvSpPr>
        <p:spPr>
          <a:xfrm>
            <a:off x="1846778" y="2093434"/>
            <a:ext cx="647528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Entonces el pueblo se regocijó porque habían ofrecido voluntariamente sus ofrendas al </a:t>
            </a:r>
            <a:r>
              <a:rPr lang="es" sz="2800" b="0" i="0" cap="small" dirty="0">
                <a:solidFill>
                  <a:srgbClr val="000000"/>
                </a:solidFill>
                <a:effectLst/>
                <a:latin typeface="system-ui"/>
              </a:rPr>
              <a:t>Señor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; y el rey David también se regocijó mucho.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0DE1B-0D71-4B6D-502D-16B89DC061BE}"/>
              </a:ext>
            </a:extLst>
          </p:cNvPr>
          <p:cNvSpPr/>
          <p:nvPr/>
        </p:nvSpPr>
        <p:spPr>
          <a:xfrm>
            <a:off x="2990476" y="1375095"/>
            <a:ext cx="3163045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1 Crónicas 29:9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16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ED261-E55C-C9FE-83E4-D1E89D851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EBE55EA-6F92-C162-5265-8E3EED202508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08C4B21-DFD5-E535-A7A0-079A68F7816E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8CFE7F2-4B4E-F213-C128-07042AEB0D8F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9EF4C-198D-79A7-1006-9AD3BD883B48}"/>
              </a:ext>
            </a:extLst>
          </p:cNvPr>
          <p:cNvSpPr txBox="1"/>
          <p:nvPr/>
        </p:nvSpPr>
        <p:spPr>
          <a:xfrm>
            <a:off x="1287535" y="2670102"/>
            <a:ext cx="71302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Y el que se enaltece será humillado, y el que se humilla será enaltecido.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C2E94B-F80D-0B54-9D3F-8117395F9FD4}"/>
              </a:ext>
            </a:extLst>
          </p:cNvPr>
          <p:cNvSpPr/>
          <p:nvPr/>
        </p:nvSpPr>
        <p:spPr>
          <a:xfrm>
            <a:off x="2990476" y="1375095"/>
            <a:ext cx="2645276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Mateo 23:12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25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14DFD-489F-8F84-07F7-C37A4307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C4132F1-07AD-7540-5FB5-CF791BC49B6F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DBDD085-D3ED-D029-F948-E510B3EF5212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13C8E7D-4B0D-75D1-B0E1-369F24D721BE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6DEED-CB24-79D6-73A4-A18166AF697B}"/>
              </a:ext>
            </a:extLst>
          </p:cNvPr>
          <p:cNvSpPr txBox="1"/>
          <p:nvPr/>
        </p:nvSpPr>
        <p:spPr>
          <a:xfrm>
            <a:off x="1117314" y="2305615"/>
            <a:ext cx="777240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Los hijos de Israel trajeron ofrenda voluntaria al </a:t>
            </a:r>
            <a:r>
              <a:rPr lang="es" sz="2800" b="0" i="0" cap="small" dirty="0">
                <a:solidFill>
                  <a:srgbClr val="000000"/>
                </a:solidFill>
                <a:effectLst/>
                <a:latin typeface="system-ui"/>
              </a:rPr>
              <a:t>Señor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, todos los hombres y mujeres que tuvieron corazón dispuesto para traer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material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para toda clase de obra que el </a:t>
            </a:r>
            <a:r>
              <a:rPr lang="es" sz="2800" b="0" i="0" cap="small" dirty="0">
                <a:solidFill>
                  <a:srgbClr val="000000"/>
                </a:solidFill>
                <a:effectLst/>
                <a:latin typeface="system-ui"/>
              </a:rPr>
              <a:t>Señor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, por medio de Moisés, había mandado que se hiciera.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36AC5-EA1F-CA5E-4145-1290D5E10CA4}"/>
              </a:ext>
            </a:extLst>
          </p:cNvPr>
          <p:cNvSpPr/>
          <p:nvPr/>
        </p:nvSpPr>
        <p:spPr>
          <a:xfrm>
            <a:off x="2990476" y="1375095"/>
            <a:ext cx="250421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Éxodo 35:29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99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F260-2BEA-6755-F6AC-CC1421B0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2543D1E9-FE8A-C7E2-127B-478F5A3098CC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B0EC0A6-F7B3-5CD6-5228-0A9ACE01802B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D61AA62-4B38-C0CE-91EC-7E7AC78E6BA1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4ECA-37B4-C05D-EFB9-1A2148BF468E}"/>
              </a:ext>
            </a:extLst>
          </p:cNvPr>
          <p:cNvSpPr txBox="1"/>
          <p:nvPr/>
        </p:nvSpPr>
        <p:spPr>
          <a:xfrm>
            <a:off x="1453095" y="2196177"/>
            <a:ext cx="6218435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Porque somos hechura suya, creados en Cristo Jesús para buenas obras, las cuales Dios preparó de antemano para que anduviésemos en ellas.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B8193-7FDA-807E-23FD-3E7192D7F8EF}"/>
              </a:ext>
            </a:extLst>
          </p:cNvPr>
          <p:cNvSpPr/>
          <p:nvPr/>
        </p:nvSpPr>
        <p:spPr>
          <a:xfrm>
            <a:off x="2990476" y="1375095"/>
            <a:ext cx="280397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Efesios 2:10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44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7838-B223-8129-DDB2-AAB462BC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CFFA15CD-832E-F785-D79B-D38779DD62D6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2626B39-9C87-9845-89FE-350B15DD7C8B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6583C15-88EA-8190-4D1F-98ED2C79B252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4577C-3D74-741A-939A-4E6149362284}"/>
              </a:ext>
            </a:extLst>
          </p:cNvPr>
          <p:cNvSpPr txBox="1"/>
          <p:nvPr/>
        </p:nvSpPr>
        <p:spPr>
          <a:xfrm>
            <a:off x="685799" y="2370837"/>
            <a:ext cx="77724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Me alegro de la llegada de Estéfanas, Fortunato y Acaico, pues ellos suplieron lo que a vosotros faltaba.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84393-B11B-1AE9-532C-A511F9C2A166}"/>
              </a:ext>
            </a:extLst>
          </p:cNvPr>
          <p:cNvSpPr/>
          <p:nvPr/>
        </p:nvSpPr>
        <p:spPr>
          <a:xfrm>
            <a:off x="2990476" y="1375095"/>
            <a:ext cx="350288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1 Corintios 16:17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78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00B9-C46A-3031-2583-50D4D926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6B420B6D-7D58-2B11-609F-CA58BFF45B92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B71E48B-C61F-CD20-38B2-F359DFA6C14E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EA21E23-940C-8D59-FCED-13368E0F83CF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1E128-3567-CE9F-4BDB-26264EC854DF}"/>
              </a:ext>
            </a:extLst>
          </p:cNvPr>
          <p:cNvSpPr txBox="1"/>
          <p:nvPr/>
        </p:nvSpPr>
        <p:spPr>
          <a:xfrm>
            <a:off x="1407559" y="2370837"/>
            <a:ext cx="705063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El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sabio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oirá y aumentará su saber, </a:t>
            </a:r>
            <a:br>
              <a:rPr lang="en-US" sz="2800" dirty="0"/>
            </a:b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y el hombre entendido adquirirá consejo sabio.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7359C-7457-5AD6-BA9B-C05B85455AEF}"/>
              </a:ext>
            </a:extLst>
          </p:cNvPr>
          <p:cNvSpPr/>
          <p:nvPr/>
        </p:nvSpPr>
        <p:spPr>
          <a:xfrm>
            <a:off x="2990476" y="1375095"/>
            <a:ext cx="2363147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Proverbios 1:5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9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745F94-0B48-4DB2-BDD5-D88A021298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4237</TotalTime>
  <Words>392</Words>
  <Application>Microsoft Office PowerPoint</Application>
  <PresentationFormat>Apresentação na tela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system-ui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440</cp:revision>
  <dcterms:created xsi:type="dcterms:W3CDTF">2019-03-18T18:21:25Z</dcterms:created>
  <dcterms:modified xsi:type="dcterms:W3CDTF">2025-04-15T21:24:40Z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