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95" r:id="rId5"/>
    <p:sldId id="312" r:id="rId6"/>
    <p:sldId id="286" r:id="rId7"/>
    <p:sldId id="313" r:id="rId8"/>
  </p:sldIdLst>
  <p:sldSz cx="9144000" cy="6858000" type="screen4x3"/>
  <p:notesSz cx="6858000" cy="9144000"/>
  <p:defaultTextStyle>
    <a:defPPr>
      <a:defRPr lang="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83A83F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B1B11-D629-418F-8C5B-C49703689359}" v="1" dt="2024-02-15T04:12:36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27" autoAdjust="0"/>
    <p:restoredTop sz="95646" autoAdjust="0"/>
  </p:normalViewPr>
  <p:slideViewPr>
    <p:cSldViewPr snapToGrid="0">
      <p:cViewPr varScale="1">
        <p:scale>
          <a:sx n="55" d="100"/>
          <a:sy n="55" d="100"/>
        </p:scale>
        <p:origin x="58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F2DB1B11-D629-418F-8C5B-C49703689359}"/>
    <pc:docChg chg="undo custSel addSld delSld modSld sldOrd">
      <pc:chgData name="Deborah Shaw" userId="79bf7848-a030-4096-934a-3abbfde4984a" providerId="ADAL" clId="{F2DB1B11-D629-418F-8C5B-C49703689359}" dt="2024-02-15T04:31:44.350" v="118" actId="1076"/>
      <pc:docMkLst>
        <pc:docMk/>
      </pc:docMkLst>
      <pc:sldChg chg="delSp mod">
        <pc:chgData name="Deborah Shaw" userId="79bf7848-a030-4096-934a-3abbfde4984a" providerId="ADAL" clId="{F2DB1B11-D629-418F-8C5B-C49703689359}" dt="2024-02-15T04:18:38.525" v="97" actId="21"/>
        <pc:sldMkLst>
          <pc:docMk/>
          <pc:sldMk cId="834478945" sldId="286"/>
        </pc:sldMkLst>
        <pc:spChg chg="del">
          <ac:chgData name="Deborah Shaw" userId="79bf7848-a030-4096-934a-3abbfde4984a" providerId="ADAL" clId="{F2DB1B11-D629-418F-8C5B-C49703689359}" dt="2024-02-15T04:18:38.525" v="97" actId="21"/>
          <ac:spMkLst>
            <pc:docMk/>
            <pc:sldMk cId="834478945" sldId="286"/>
            <ac:spMk id="3" creationId="{26FADB6C-6CB5-4D7C-AC09-B89C68326468}"/>
          </ac:spMkLst>
        </pc:spChg>
      </pc:sldChg>
      <pc:sldChg chg="del">
        <pc:chgData name="Deborah Shaw" userId="79bf7848-a030-4096-934a-3abbfde4984a" providerId="ADAL" clId="{F2DB1B11-D629-418F-8C5B-C49703689359}" dt="2024-02-15T04:18:44.874" v="98" actId="2696"/>
        <pc:sldMkLst>
          <pc:docMk/>
          <pc:sldMk cId="4285908524" sldId="290"/>
        </pc:sldMkLst>
      </pc:sldChg>
      <pc:sldChg chg="addSp delSp modSp del mod">
        <pc:chgData name="Deborah Shaw" userId="79bf7848-a030-4096-934a-3abbfde4984a" providerId="ADAL" clId="{F2DB1B11-D629-418F-8C5B-C49703689359}" dt="2024-02-15T04:18:49.882" v="99" actId="2696"/>
        <pc:sldMkLst>
          <pc:docMk/>
          <pc:sldMk cId="2378721880" sldId="291"/>
        </pc:sldMkLst>
        <pc:spChg chg="add">
          <ac:chgData name="Deborah Shaw" userId="79bf7848-a030-4096-934a-3abbfde4984a" providerId="ADAL" clId="{F2DB1B11-D629-418F-8C5B-C49703689359}" dt="2024-02-15T04:10:46.842" v="54" actId="11529"/>
          <ac:spMkLst>
            <pc:docMk/>
            <pc:sldMk cId="2378721880" sldId="291"/>
            <ac:spMk id="2" creationId="{135A4C78-6DB0-43CB-3E5F-F2F9A3D57C2F}"/>
          </ac:spMkLst>
        </pc:spChg>
        <pc:picChg chg="add del mod">
          <ac:chgData name="Deborah Shaw" userId="79bf7848-a030-4096-934a-3abbfde4984a" providerId="ADAL" clId="{F2DB1B11-D629-418F-8C5B-C49703689359}" dt="2024-02-15T04:11:41.878" v="55" actId="1076"/>
          <ac:picMkLst>
            <pc:docMk/>
            <pc:sldMk cId="2378721880" sldId="291"/>
            <ac:picMk id="24" creationId="{89BA2819-86B6-DD78-7853-81A89EE9C13D}"/>
          </ac:picMkLst>
        </pc:picChg>
      </pc:sldChg>
      <pc:sldChg chg="modSp mod">
        <pc:chgData name="Deborah Shaw" userId="79bf7848-a030-4096-934a-3abbfde4984a" providerId="ADAL" clId="{F2DB1B11-D629-418F-8C5B-C49703689359}" dt="2024-02-15T04:13:58.362" v="60" actId="18131"/>
        <pc:sldMkLst>
          <pc:docMk/>
          <pc:sldMk cId="3829610916" sldId="295"/>
        </pc:sldMkLst>
        <pc:spChg chg="mod">
          <ac:chgData name="Deborah Shaw" userId="79bf7848-a030-4096-934a-3abbfde4984a" providerId="ADAL" clId="{F2DB1B11-D629-418F-8C5B-C49703689359}" dt="2024-02-15T04:09:49.001" v="51" actId="207"/>
          <ac:spMkLst>
            <pc:docMk/>
            <pc:sldMk cId="3829610916" sldId="295"/>
            <ac:spMk id="3" creationId="{117E80A5-0A88-072D-D373-1B79DB1B2DCA}"/>
          </ac:spMkLst>
        </pc:spChg>
        <pc:spChg chg="mod">
          <ac:chgData name="Deborah Shaw" userId="79bf7848-a030-4096-934a-3abbfde4984a" providerId="ADAL" clId="{F2DB1B11-D629-418F-8C5B-C49703689359}" dt="2024-02-15T04:06:48.915" v="20" actId="14100"/>
          <ac:spMkLst>
            <pc:docMk/>
            <pc:sldMk cId="3829610916" sldId="295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F2DB1B11-D629-418F-8C5B-C49703689359}" dt="2024-02-15T04:13:58.362" v="60" actId="18131"/>
          <ac:picMkLst>
            <pc:docMk/>
            <pc:sldMk cId="3829610916" sldId="295"/>
            <ac:picMk id="6" creationId="{4B1342BB-B465-1A3D-28BC-F5045ABD0A0E}"/>
          </ac:picMkLst>
        </pc:picChg>
      </pc:sldChg>
      <pc:sldChg chg="del">
        <pc:chgData name="Deborah Shaw" userId="79bf7848-a030-4096-934a-3abbfde4984a" providerId="ADAL" clId="{F2DB1B11-D629-418F-8C5B-C49703689359}" dt="2024-02-15T04:18:53.907" v="100" actId="2696"/>
        <pc:sldMkLst>
          <pc:docMk/>
          <pc:sldMk cId="2279164728" sldId="311"/>
        </pc:sldMkLst>
      </pc:sldChg>
      <pc:sldChg chg="delSp modSp add mod ord">
        <pc:chgData name="Deborah Shaw" userId="79bf7848-a030-4096-934a-3abbfde4984a" providerId="ADAL" clId="{F2DB1B11-D629-418F-8C5B-C49703689359}" dt="2024-02-15T04:18:04.359" v="96" actId="1076"/>
        <pc:sldMkLst>
          <pc:docMk/>
          <pc:sldMk cId="1224857041" sldId="312"/>
        </pc:sldMkLst>
        <pc:spChg chg="mod">
          <ac:chgData name="Deborah Shaw" userId="79bf7848-a030-4096-934a-3abbfde4984a" providerId="ADAL" clId="{F2DB1B11-D629-418F-8C5B-C49703689359}" dt="2024-02-15T04:18:00.424" v="95" actId="1076"/>
          <ac:spMkLst>
            <pc:docMk/>
            <pc:sldMk cId="1224857041" sldId="312"/>
            <ac:spMk id="11" creationId="{94B3E877-25C0-DF45-A773-027295D42B99}"/>
          </ac:spMkLst>
        </pc:spChg>
        <pc:spChg chg="mod">
          <ac:chgData name="Deborah Shaw" userId="79bf7848-a030-4096-934a-3abbfde4984a" providerId="ADAL" clId="{F2DB1B11-D629-418F-8C5B-C49703689359}" dt="2024-02-15T04:18:04.359" v="96" actId="1076"/>
          <ac:spMkLst>
            <pc:docMk/>
            <pc:sldMk cId="1224857041" sldId="312"/>
            <ac:spMk id="15" creationId="{2E78B26E-78AC-DBF9-3C3D-5DDE5E8ACF86}"/>
          </ac:spMkLst>
        </pc:spChg>
        <pc:picChg chg="del">
          <ac:chgData name="Deborah Shaw" userId="79bf7848-a030-4096-934a-3abbfde4984a" providerId="ADAL" clId="{F2DB1B11-D629-418F-8C5B-C49703689359}" dt="2024-02-15T04:16:04.428" v="64" actId="21"/>
          <ac:picMkLst>
            <pc:docMk/>
            <pc:sldMk cId="1224857041" sldId="312"/>
            <ac:picMk id="13" creationId="{68B9B1E6-42CD-165D-2869-4E5EC0915100}"/>
          </ac:picMkLst>
        </pc:picChg>
      </pc:sldChg>
      <pc:sldChg chg="modSp add mod ord">
        <pc:chgData name="Deborah Shaw" userId="79bf7848-a030-4096-934a-3abbfde4984a" providerId="ADAL" clId="{F2DB1B11-D629-418F-8C5B-C49703689359}" dt="2024-02-15T04:31:44.350" v="118" actId="1076"/>
        <pc:sldMkLst>
          <pc:docMk/>
          <pc:sldMk cId="4226992438" sldId="313"/>
        </pc:sldMkLst>
        <pc:spChg chg="mod">
          <ac:chgData name="Deborah Shaw" userId="79bf7848-a030-4096-934a-3abbfde4984a" providerId="ADAL" clId="{F2DB1B11-D629-418F-8C5B-C49703689359}" dt="2024-02-15T04:31:44.350" v="118" actId="1076"/>
          <ac:spMkLst>
            <pc:docMk/>
            <pc:sldMk cId="4226992438" sldId="313"/>
            <ac:spMk id="11" creationId="{FA4B8D73-022C-892D-1558-9E24DC10E481}"/>
          </ac:spMkLst>
        </pc:spChg>
        <pc:spChg chg="mod">
          <ac:chgData name="Deborah Shaw" userId="79bf7848-a030-4096-934a-3abbfde4984a" providerId="ADAL" clId="{F2DB1B11-D629-418F-8C5B-C49703689359}" dt="2024-02-15T04:31:20.167" v="116" actId="20577"/>
          <ac:spMkLst>
            <pc:docMk/>
            <pc:sldMk cId="4226992438" sldId="313"/>
            <ac:spMk id="15" creationId="{D07BBB06-8C4F-7662-B10F-F425BD00D4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0" b="40000"/>
          <a:stretch/>
        </p:blipFill>
        <p:spPr>
          <a:xfrm>
            <a:off x="20" y="146817"/>
            <a:ext cx="9143980" cy="328218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455" y="3282185"/>
            <a:ext cx="5855713" cy="3428998"/>
          </a:xfrm>
        </p:spPr>
        <p:txBody>
          <a:bodyPr anchor="ctr">
            <a:normAutofit fontScale="85000" lnSpcReduction="20000"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Entonces el sacerdote Esdras trajo la ley ante la asamblea de hombres y mujeres, y de todos los que podían oír y entender, el primer día del mes séptimo. Y leyó en ella en la plaza que estaba delante de la puerta de las Aguas, desde la mañana hasta el mediodía… Y abrió Esdras el libro a la vista de todo el pueblo, porque él estaba de pie más alto que todo el pueblo; y cuando lo abrió, todo el pueblo se puso de pie. Y bendijo Esdras a Jehová, gran Dios. Y todo el pueblo respondió: Amén, amén, y alzaron las manos. Y se inclinaron, y adoraron a Jehová rostro en tierra (Nehemías 8:2-3a, 5-6).</a:t>
            </a:r>
            <a:endParaRPr lang="en-US" sz="21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Times New Roman" panose="02020603050405020304" pitchFamily="18" charset="0"/>
                <a:cs typeface="Arial"/>
              </a:rPr>
              <a:t>Todas las Sagradas </a:t>
            </a:r>
            <a:r>
              <a:rPr lang="e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Escrituras han sido tomadas de la Nueva Versión King James®. © 1982 por Thomas Nelson, Inc. Usado con permiso. Todos los derechos reservados.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18533" y="3806785"/>
            <a:ext cx="2830642" cy="23083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Aceptación de en la comunidad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048141" y="4020422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B0D2E-CBC3-EC12-E4BC-FFBA03F8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C080271-F4EE-565A-213C-3891D1530708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11AAD2B-D5AF-ECB5-2BFE-4843FC470C80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794DE11-F4CB-D626-93A5-88277E886D72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3E877-25C0-DF45-A773-027295D42B99}"/>
              </a:ext>
            </a:extLst>
          </p:cNvPr>
          <p:cNvSpPr txBox="1"/>
          <p:nvPr/>
        </p:nvSpPr>
        <p:spPr>
          <a:xfrm>
            <a:off x="1230330" y="2551567"/>
            <a:ext cx="701981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Me hice débil con los débiles, para ganar a los débiles. A todos me hice todo </a:t>
            </a:r>
            <a:r>
              <a:rPr lang="es" sz="2800" b="0" i="1" dirty="0">
                <a:solidFill>
                  <a:srgbClr val="000000"/>
                </a:solidFill>
                <a:effectLst/>
                <a:latin typeface="system-ui"/>
              </a:rPr>
              <a:t>,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para que de todos modos salve a algunos.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78B26E-78AC-DBF9-3C3D-5DDE5E8ACF86}"/>
              </a:ext>
            </a:extLst>
          </p:cNvPr>
          <p:cNvSpPr/>
          <p:nvPr/>
        </p:nvSpPr>
        <p:spPr>
          <a:xfrm>
            <a:off x="2920745" y="1221425"/>
            <a:ext cx="3302507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" sz="2800" b="1" dirty="0">
                <a:solidFill>
                  <a:srgbClr val="B95659"/>
                </a:solidFill>
                <a:latin typeface="Arial"/>
                <a:cs typeface="Arial"/>
              </a:rPr>
              <a:t>1 Corintios 9:22</a:t>
            </a:r>
            <a:endParaRPr lang="en-US" sz="2800" dirty="0">
              <a:solidFill>
                <a:srgbClr val="B956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8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447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67560-DD0D-7607-AE9C-F51F32DB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307FA178-39FB-9D7C-EA15-8185A4A80641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46A1155-03A6-1E70-21AF-847B4FC455A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504EE8D-5058-A211-1C90-E68F694111A2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B8D73-022C-892D-1558-9E24DC10E481}"/>
              </a:ext>
            </a:extLst>
          </p:cNvPr>
          <p:cNvSpPr txBox="1"/>
          <p:nvPr/>
        </p:nvSpPr>
        <p:spPr>
          <a:xfrm>
            <a:off x="482885" y="2305615"/>
            <a:ext cx="8352889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Porque ¿quién de vosotros, queriendo edificar una torre, no se sienta primero y calcula los gastos, a ver si tiene </a:t>
            </a:r>
            <a:r>
              <a:rPr lang="es" sz="2800" b="0" i="1" dirty="0">
                <a:solidFill>
                  <a:srgbClr val="000000"/>
                </a:solidFill>
                <a:effectLst/>
                <a:latin typeface="system-ui"/>
              </a:rPr>
              <a:t>lo que necesita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para acabarla </a:t>
            </a:r>
            <a:r>
              <a:rPr lang="es" sz="2800" b="0" i="1" dirty="0">
                <a:solidFill>
                  <a:srgbClr val="000000"/>
                </a:solidFill>
                <a:effectLst/>
                <a:latin typeface="system-ui"/>
              </a:rPr>
              <a:t>?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29No </a:t>
            </a:r>
            <a:r>
              <a:rPr lang="es" sz="2800" b="1" i="0" baseline="30000" dirty="0">
                <a:solidFill>
                  <a:srgbClr val="000000"/>
                </a:solidFill>
                <a:effectLst/>
                <a:latin typeface="system-ui"/>
              </a:rPr>
              <a:t>sea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que después que haya puesto el cimiento, y no pueda acabarla, todos los que </a:t>
            </a:r>
            <a:r>
              <a:rPr lang="es" sz="2800" b="0" i="1" dirty="0">
                <a:solidFill>
                  <a:srgbClr val="000000"/>
                </a:solidFill>
                <a:effectLst/>
                <a:latin typeface="system-ui"/>
              </a:rPr>
              <a:t>la vean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system-ui"/>
              </a:rPr>
              <a:t>comiencen a hacer burla de él,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BBB06-8C4F-7662-B10F-F425BD00D41C}"/>
              </a:ext>
            </a:extLst>
          </p:cNvPr>
          <p:cNvSpPr/>
          <p:nvPr/>
        </p:nvSpPr>
        <p:spPr>
          <a:xfrm>
            <a:off x="2920745" y="1221425"/>
            <a:ext cx="2566728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" sz="2800" b="1" dirty="0">
                <a:solidFill>
                  <a:srgbClr val="B95659"/>
                </a:solidFill>
                <a:latin typeface="Arial"/>
                <a:cs typeface="Arial"/>
              </a:rPr>
              <a:t>Lucas 14:28-29</a:t>
            </a:r>
            <a:endParaRPr lang="en-US" sz="2800" dirty="0">
              <a:solidFill>
                <a:srgbClr val="B956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9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038937e4-20c5-4a73-b245-175c4ead9603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89C9B1-A41B-4F1A-BEEA-738D680BF63C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7055</TotalTime>
  <Words>263</Words>
  <Application>Microsoft Office PowerPoint</Application>
  <PresentationFormat>Apresentação na tela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system-ui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437</cp:revision>
  <dcterms:created xsi:type="dcterms:W3CDTF">2019-03-18T18:21:25Z</dcterms:created>
  <dcterms:modified xsi:type="dcterms:W3CDTF">2025-04-15T21:25:40Z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