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7"/>
  </p:notesMasterIdLst>
  <p:sldIdLst>
    <p:sldId id="295" r:id="rId5"/>
    <p:sldId id="296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3DD93"/>
    <a:srgbClr val="83A83F"/>
    <a:srgbClr val="FBA93D"/>
    <a:srgbClr val="716557"/>
    <a:srgbClr val="B95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2EAEF0E-2A9F-4716-A820-E18CB48B6591}" v="9" dt="2024-02-15T18:42:04.61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327" autoAdjust="0"/>
    <p:restoredTop sz="95646" autoAdjust="0"/>
  </p:normalViewPr>
  <p:slideViewPr>
    <p:cSldViewPr snapToGrid="0">
      <p:cViewPr varScale="1">
        <p:scale>
          <a:sx n="55" d="100"/>
          <a:sy n="55" d="100"/>
        </p:scale>
        <p:origin x="72" y="38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borah Shaw" userId="79bf7848-a030-4096-934a-3abbfde4984a" providerId="ADAL" clId="{B2EAEF0E-2A9F-4716-A820-E18CB48B6591}"/>
    <pc:docChg chg="undo custSel addSld delSld modSld">
      <pc:chgData name="Deborah Shaw" userId="79bf7848-a030-4096-934a-3abbfde4984a" providerId="ADAL" clId="{B2EAEF0E-2A9F-4716-A820-E18CB48B6591}" dt="2024-02-15T19:18:19.185" v="157" actId="171"/>
      <pc:docMkLst>
        <pc:docMk/>
      </pc:docMkLst>
      <pc:sldChg chg="del">
        <pc:chgData name="Deborah Shaw" userId="79bf7848-a030-4096-934a-3abbfde4984a" providerId="ADAL" clId="{B2EAEF0E-2A9F-4716-A820-E18CB48B6591}" dt="2024-02-15T18:01:47.939" v="59" actId="2696"/>
        <pc:sldMkLst>
          <pc:docMk/>
          <pc:sldMk cId="834478945" sldId="286"/>
        </pc:sldMkLst>
      </pc:sldChg>
      <pc:sldChg chg="del">
        <pc:chgData name="Deborah Shaw" userId="79bf7848-a030-4096-934a-3abbfde4984a" providerId="ADAL" clId="{B2EAEF0E-2A9F-4716-A820-E18CB48B6591}" dt="2024-02-15T18:01:55.070" v="61" actId="2696"/>
        <pc:sldMkLst>
          <pc:docMk/>
          <pc:sldMk cId="4285908524" sldId="290"/>
        </pc:sldMkLst>
      </pc:sldChg>
      <pc:sldChg chg="del">
        <pc:chgData name="Deborah Shaw" userId="79bf7848-a030-4096-934a-3abbfde4984a" providerId="ADAL" clId="{B2EAEF0E-2A9F-4716-A820-E18CB48B6591}" dt="2024-02-15T18:01:51.674" v="60" actId="2696"/>
        <pc:sldMkLst>
          <pc:docMk/>
          <pc:sldMk cId="2378721880" sldId="291"/>
        </pc:sldMkLst>
      </pc:sldChg>
      <pc:sldChg chg="addSp modSp mod">
        <pc:chgData name="Deborah Shaw" userId="79bf7848-a030-4096-934a-3abbfde4984a" providerId="ADAL" clId="{B2EAEF0E-2A9F-4716-A820-E18CB48B6591}" dt="2024-02-15T17:54:46.216" v="58" actId="1076"/>
        <pc:sldMkLst>
          <pc:docMk/>
          <pc:sldMk cId="3829610916" sldId="295"/>
        </pc:sldMkLst>
        <pc:spChg chg="add mod">
          <ac:chgData name="Deborah Shaw" userId="79bf7848-a030-4096-934a-3abbfde4984a" providerId="ADAL" clId="{B2EAEF0E-2A9F-4716-A820-E18CB48B6591}" dt="2024-02-15T17:54:01.084" v="25" actId="1076"/>
          <ac:spMkLst>
            <pc:docMk/>
            <pc:sldMk cId="3829610916" sldId="295"/>
            <ac:spMk id="2" creationId="{F6E5E00D-E346-5CF7-0F90-F83046EF453C}"/>
          </ac:spMkLst>
        </pc:spChg>
        <pc:spChg chg="mod">
          <ac:chgData name="Deborah Shaw" userId="79bf7848-a030-4096-934a-3abbfde4984a" providerId="ADAL" clId="{B2EAEF0E-2A9F-4716-A820-E18CB48B6591}" dt="2024-02-15T17:53:11.217" v="20" actId="27636"/>
          <ac:spMkLst>
            <pc:docMk/>
            <pc:sldMk cId="3829610916" sldId="295"/>
            <ac:spMk id="3" creationId="{117E80A5-0A88-072D-D373-1B79DB1B2DCA}"/>
          </ac:spMkLst>
        </pc:spChg>
        <pc:spChg chg="mod">
          <ac:chgData name="Deborah Shaw" userId="79bf7848-a030-4096-934a-3abbfde4984a" providerId="ADAL" clId="{B2EAEF0E-2A9F-4716-A820-E18CB48B6591}" dt="2024-02-15T17:54:46.216" v="58" actId="1076"/>
          <ac:spMkLst>
            <pc:docMk/>
            <pc:sldMk cId="3829610916" sldId="295"/>
            <ac:spMk id="7" creationId="{6D1C5468-2E27-9AF9-E8A7-9D00C2F6695F}"/>
          </ac:spMkLst>
        </pc:spChg>
        <pc:picChg chg="mod modCrop">
          <ac:chgData name="Deborah Shaw" userId="79bf7848-a030-4096-934a-3abbfde4984a" providerId="ADAL" clId="{B2EAEF0E-2A9F-4716-A820-E18CB48B6591}" dt="2024-02-15T17:53:52.924" v="24" actId="18131"/>
          <ac:picMkLst>
            <pc:docMk/>
            <pc:sldMk cId="3829610916" sldId="295"/>
            <ac:picMk id="6" creationId="{4B1342BB-B465-1A3D-28BC-F5045ABD0A0E}"/>
          </ac:picMkLst>
        </pc:picChg>
        <pc:cxnChg chg="mod">
          <ac:chgData name="Deborah Shaw" userId="79bf7848-a030-4096-934a-3abbfde4984a" providerId="ADAL" clId="{B2EAEF0E-2A9F-4716-A820-E18CB48B6591}" dt="2024-02-15T17:54:39.106" v="56" actId="1076"/>
          <ac:cxnSpMkLst>
            <pc:docMk/>
            <pc:sldMk cId="3829610916" sldId="295"/>
            <ac:cxnSpMk id="8" creationId="{A525E1EC-2B3D-B92F-74BA-AE9AEC3DD826}"/>
          </ac:cxnSpMkLst>
        </pc:cxnChg>
      </pc:sldChg>
      <pc:sldChg chg="addSp delSp modSp new mod">
        <pc:chgData name="Deborah Shaw" userId="79bf7848-a030-4096-934a-3abbfde4984a" providerId="ADAL" clId="{B2EAEF0E-2A9F-4716-A820-E18CB48B6591}" dt="2024-02-15T19:18:19.185" v="157" actId="171"/>
        <pc:sldMkLst>
          <pc:docMk/>
          <pc:sldMk cId="154684426" sldId="296"/>
        </pc:sldMkLst>
        <pc:spChg chg="add mod ord">
          <ac:chgData name="Deborah Shaw" userId="79bf7848-a030-4096-934a-3abbfde4984a" providerId="ADAL" clId="{B2EAEF0E-2A9F-4716-A820-E18CB48B6591}" dt="2024-02-15T19:18:19.185" v="157" actId="171"/>
          <ac:spMkLst>
            <pc:docMk/>
            <pc:sldMk cId="154684426" sldId="296"/>
            <ac:spMk id="14" creationId="{B8B81A65-0B7C-3DCD-5936-2315E2BBF789}"/>
          </ac:spMkLst>
        </pc:spChg>
        <pc:picChg chg="add mod">
          <ac:chgData name="Deborah Shaw" userId="79bf7848-a030-4096-934a-3abbfde4984a" providerId="ADAL" clId="{B2EAEF0E-2A9F-4716-A820-E18CB48B6591}" dt="2024-02-15T18:41:42.469" v="134" actId="1076"/>
          <ac:picMkLst>
            <pc:docMk/>
            <pc:sldMk cId="154684426" sldId="296"/>
            <ac:picMk id="3" creationId="{7E52714E-FBE3-C7CF-9296-16F8B0034927}"/>
          </ac:picMkLst>
        </pc:picChg>
        <pc:picChg chg="add mod modCrop">
          <ac:chgData name="Deborah Shaw" userId="79bf7848-a030-4096-934a-3abbfde4984a" providerId="ADAL" clId="{B2EAEF0E-2A9F-4716-A820-E18CB48B6591}" dt="2024-02-15T18:41:31.043" v="132" actId="1076"/>
          <ac:picMkLst>
            <pc:docMk/>
            <pc:sldMk cId="154684426" sldId="296"/>
            <ac:picMk id="5" creationId="{8257622B-1EAF-4A4E-CC42-DE4D94224F43}"/>
          </ac:picMkLst>
        </pc:picChg>
        <pc:picChg chg="add mod">
          <ac:chgData name="Deborah Shaw" userId="79bf7848-a030-4096-934a-3abbfde4984a" providerId="ADAL" clId="{B2EAEF0E-2A9F-4716-A820-E18CB48B6591}" dt="2024-02-15T18:41:36.204" v="133" actId="1076"/>
          <ac:picMkLst>
            <pc:docMk/>
            <pc:sldMk cId="154684426" sldId="296"/>
            <ac:picMk id="7" creationId="{D2BEAA9B-0E14-AA93-178D-E05C362898AB}"/>
          </ac:picMkLst>
        </pc:picChg>
        <pc:picChg chg="add mod">
          <ac:chgData name="Deborah Shaw" userId="79bf7848-a030-4096-934a-3abbfde4984a" providerId="ADAL" clId="{B2EAEF0E-2A9F-4716-A820-E18CB48B6591}" dt="2024-02-15T18:41:45.805" v="135" actId="1076"/>
          <ac:picMkLst>
            <pc:docMk/>
            <pc:sldMk cId="154684426" sldId="296"/>
            <ac:picMk id="9" creationId="{60E62570-058C-6640-A55A-03AC9B734A95}"/>
          </ac:picMkLst>
        </pc:picChg>
        <pc:picChg chg="add del mod">
          <ac:chgData name="Deborah Shaw" userId="79bf7848-a030-4096-934a-3abbfde4984a" providerId="ADAL" clId="{B2EAEF0E-2A9F-4716-A820-E18CB48B6591}" dt="2024-02-15T18:41:49.848" v="136" actId="21"/>
          <ac:picMkLst>
            <pc:docMk/>
            <pc:sldMk cId="154684426" sldId="296"/>
            <ac:picMk id="11" creationId="{BCBAC5C1-8D24-0442-9159-9C26DE4ACD80}"/>
          </ac:picMkLst>
        </pc:picChg>
        <pc:picChg chg="add mod">
          <ac:chgData name="Deborah Shaw" userId="79bf7848-a030-4096-934a-3abbfde4984a" providerId="ADAL" clId="{B2EAEF0E-2A9F-4716-A820-E18CB48B6591}" dt="2024-02-15T18:39:45.953" v="108" actId="1076"/>
          <ac:picMkLst>
            <pc:docMk/>
            <pc:sldMk cId="154684426" sldId="296"/>
            <ac:picMk id="13" creationId="{0674C7E4-4C08-D65E-C92C-98FEC14C6C55}"/>
          </ac:picMkLst>
        </pc:picChg>
      </pc:sldChg>
      <pc:sldChg chg="del">
        <pc:chgData name="Deborah Shaw" userId="79bf7848-a030-4096-934a-3abbfde4984a" providerId="ADAL" clId="{B2EAEF0E-2A9F-4716-A820-E18CB48B6591}" dt="2024-02-15T18:01:58.361" v="62" actId="2696"/>
        <pc:sldMkLst>
          <pc:docMk/>
          <pc:sldMk cId="2279164728" sldId="31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brary.achievingthedream.org/alamocommunication/chapter/spoken-versus-written-communication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reativecommons.org/licenses/by-sa/3.0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6.png"/><Relationship Id="rId11" Type="http://schemas.openxmlformats.org/officeDocument/2006/relationships/image" Target="../media/image11.svg"/><Relationship Id="rId5" Type="http://schemas.openxmlformats.org/officeDocument/2006/relationships/image" Target="../media/image5.sv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t="15013" b="27548"/>
          <a:stretch/>
        </p:blipFill>
        <p:spPr>
          <a:xfrm>
            <a:off x="20" y="146816"/>
            <a:ext cx="9143980" cy="387360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0" y="4358668"/>
            <a:ext cx="3050023" cy="1569660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32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Accesibilidad</a:t>
            </a:r>
            <a:r>
              <a:rPr lang="en-US" sz="32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a las </a:t>
            </a:r>
            <a:r>
              <a:rPr lang="en-US" sz="32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Escrituras</a:t>
            </a:r>
            <a:endParaRPr lang="en-US" sz="32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2971800" y="4020422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6E5E00D-E346-5CF7-0F90-F83046EF453C}"/>
              </a:ext>
            </a:extLst>
          </p:cNvPr>
          <p:cNvSpPr txBox="1"/>
          <p:nvPr/>
        </p:nvSpPr>
        <p:spPr>
          <a:xfrm>
            <a:off x="5482492" y="6397599"/>
            <a:ext cx="914398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3" tooltip="https://library.achievingthedream.org/alamocommunication/chapter/spoken-versus-written-communication/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4" tooltip="https://creativecommons.org/licenses/by-sa/3.0/"/>
              </a:rPr>
              <a:t>CC BY-SA</a:t>
            </a:r>
            <a:endParaRPr lang="en-US" sz="9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5D966C9-EE49-E51C-2991-2D765DE303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12455" y="4121775"/>
            <a:ext cx="6098438" cy="2506656"/>
          </a:xfrm>
        </p:spPr>
        <p:txBody>
          <a:bodyPr anchor="ctr">
            <a:normAutofit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100" dirty="0">
                <a:solidFill>
                  <a:schemeClr val="accent1">
                    <a:lumMod val="50000"/>
                  </a:schemeClr>
                </a:solidFill>
                <a:ea typeface="Arial" panose="020B0604020202020204" pitchFamily="34" charset="0"/>
              </a:rPr>
              <a:t>Enseñarás a tus hijos y hablarás de ellos cuando te sientes en tu casa, cuando andes por el camino, cuando te acuestes y cuando te levantes. Y las escribirás en los postes de tu casa y en tus puertas (Deuteronomio 11:19-20). 
</a:t>
            </a: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Calibri"/>
                <a:cs typeface="Arial"/>
              </a:rPr>
              <a:t>Toda la Escritura está tomada de la Nueva Versión King James®. © 1982 por Thomas Nelson, Inc. Usado con permiso. Todos los </a:t>
            </a:r>
            <a:r>
              <a:rPr lang="es-ES" sz="1600">
                <a:latin typeface="Calibri"/>
                <a:cs typeface="Arial"/>
              </a:rPr>
              <a:t>derechos reservados.</a:t>
            </a:r>
            <a:endParaRPr lang="en-US" sz="1600" dirty="0">
              <a:latin typeface="Calibri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296109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B8B81A65-0B7C-3DCD-5936-2315E2BBF789}"/>
              </a:ext>
            </a:extLst>
          </p:cNvPr>
          <p:cNvSpPr txBox="1"/>
          <p:nvPr/>
        </p:nvSpPr>
        <p:spPr>
          <a:xfrm>
            <a:off x="1808654" y="-1233815"/>
            <a:ext cx="4766317" cy="9325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0" b="1" dirty="0">
                <a:solidFill>
                  <a:srgbClr val="C3DD93"/>
                </a:solidFill>
                <a:latin typeface="+mj-lt"/>
                <a:cs typeface="BrowalliaUPC" panose="020B0502040204020203" pitchFamily="34" charset="-34"/>
              </a:rPr>
              <a:t>?</a:t>
            </a:r>
          </a:p>
        </p:txBody>
      </p:sp>
      <p:pic>
        <p:nvPicPr>
          <p:cNvPr id="3" name="Graphic 2" descr="Open book outline">
            <a:extLst>
              <a:ext uri="{FF2B5EF4-FFF2-40B4-BE49-F238E27FC236}">
                <a16:creationId xmlns:a16="http://schemas.microsoft.com/office/drawing/2014/main" id="{7E52714E-FBE3-C7CF-9296-16F8B00349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9464" y="1030556"/>
            <a:ext cx="1754373" cy="1754373"/>
          </a:xfrm>
          <a:prstGeom prst="rect">
            <a:avLst/>
          </a:prstGeom>
        </p:spPr>
      </p:pic>
      <p:pic>
        <p:nvPicPr>
          <p:cNvPr id="5" name="Graphic 4" descr="Earbuds with solid fill">
            <a:extLst>
              <a:ext uri="{FF2B5EF4-FFF2-40B4-BE49-F238E27FC236}">
                <a16:creationId xmlns:a16="http://schemas.microsoft.com/office/drawing/2014/main" id="{8257622B-1EAF-4A4E-CC42-DE4D94224F43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005910" y="3438720"/>
            <a:ext cx="914401" cy="744161"/>
          </a:xfrm>
          <a:prstGeom prst="rect">
            <a:avLst/>
          </a:prstGeom>
        </p:spPr>
      </p:pic>
      <p:pic>
        <p:nvPicPr>
          <p:cNvPr id="7" name="Graphic 6" descr="Smart Phone outline">
            <a:extLst>
              <a:ext uri="{FF2B5EF4-FFF2-40B4-BE49-F238E27FC236}">
                <a16:creationId xmlns:a16="http://schemas.microsoft.com/office/drawing/2014/main" id="{D2BEAA9B-0E14-AA93-178D-E05C362898A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rot="19359577">
            <a:off x="2497126" y="4158620"/>
            <a:ext cx="1084518" cy="1084518"/>
          </a:xfrm>
          <a:prstGeom prst="rect">
            <a:avLst/>
          </a:prstGeom>
        </p:spPr>
      </p:pic>
      <p:pic>
        <p:nvPicPr>
          <p:cNvPr id="9" name="Graphic 8" descr="Internet outline">
            <a:extLst>
              <a:ext uri="{FF2B5EF4-FFF2-40B4-BE49-F238E27FC236}">
                <a16:creationId xmlns:a16="http://schemas.microsoft.com/office/drawing/2014/main" id="{60E62570-058C-6640-A55A-03AC9B734A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9442" y="2380780"/>
            <a:ext cx="2115879" cy="2115879"/>
          </a:xfrm>
          <a:prstGeom prst="rect">
            <a:avLst/>
          </a:prstGeom>
        </p:spPr>
      </p:pic>
      <p:pic>
        <p:nvPicPr>
          <p:cNvPr id="13" name="Graphic 12" descr="Male profile outline">
            <a:extLst>
              <a:ext uri="{FF2B5EF4-FFF2-40B4-BE49-F238E27FC236}">
                <a16:creationId xmlns:a16="http://schemas.microsoft.com/office/drawing/2014/main" id="{0674C7E4-4C08-D65E-C92C-98FEC14C6C5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30009" y="2137202"/>
            <a:ext cx="1839433" cy="183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84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ée un document." ma:contentTypeScope="" ma:versionID="f2ed5a1991e837c0d2ca53b2a6841064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e13a80fbed6397552902e3c9b396cc9a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Props1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539EF9D-DEA8-4BDB-948B-08B37521EDD6}"/>
</file>

<file path=customXml/itemProps3.xml><?xml version="1.0" encoding="utf-8"?>
<ds:datastoreItem xmlns:ds="http://schemas.openxmlformats.org/officeDocument/2006/customXml" ds:itemID="{DD870300-B03F-45F7-9154-521D8C74684E}">
  <ds:schemaRefs>
    <ds:schemaRef ds:uri="9ede4979-7183-4f81-a394-71c40c9222c4"/>
    <ds:schemaRef ds:uri="http://purl.org/dc/elements/1.1/"/>
    <ds:schemaRef ds:uri="http://schemas.openxmlformats.org/package/2006/metadata/core-properties"/>
    <ds:schemaRef ds:uri="http://schemas.microsoft.com/office/2006/metadata/properties"/>
    <ds:schemaRef ds:uri="http://schemas.microsoft.com/sharepoint/v3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purl.org/dc/terms/"/>
    <ds:schemaRef ds:uri="038937e4-20c5-4a73-b245-175c4ead9603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4384</TotalTime>
  <Words>91</Words>
  <Application>Microsoft Office PowerPoint</Application>
  <PresentationFormat>Apresentação na tela (4:3)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Eline Menezes</cp:lastModifiedBy>
  <cp:revision>437</cp:revision>
  <dcterms:created xsi:type="dcterms:W3CDTF">2019-03-18T18:21:25Z</dcterms:created>
  <dcterms:modified xsi:type="dcterms:W3CDTF">2025-04-15T21:33:31Z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