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315" r:id="rId5"/>
    <p:sldId id="282" r:id="rId6"/>
    <p:sldId id="305" r:id="rId7"/>
    <p:sldId id="306" r:id="rId8"/>
    <p:sldId id="307" r:id="rId9"/>
    <p:sldId id="312" r:id="rId10"/>
    <p:sldId id="309" r:id="rId11"/>
    <p:sldId id="31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93D"/>
    <a:srgbClr val="83A83F"/>
    <a:srgbClr val="716557"/>
    <a:srgbClr val="B95659"/>
    <a:srgbClr val="C3D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19" autoAdjust="0"/>
    <p:restoredTop sz="95994" autoAdjust="0"/>
  </p:normalViewPr>
  <p:slideViewPr>
    <p:cSldViewPr snapToGrid="0">
      <p:cViewPr varScale="1">
        <p:scale>
          <a:sx n="53" d="100"/>
          <a:sy n="53" d="100"/>
        </p:scale>
        <p:origin x="48" y="4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a Lange" userId="c0edf2a8-fb9d-4365-86dc-5feb7a599dfe" providerId="ADAL" clId="{71A327DF-6059-4562-9CA1-A5E90F845724}"/>
    <pc:docChg chg="undo redo custSel modSld">
      <pc:chgData name="Claudia Lange" userId="c0edf2a8-fb9d-4365-86dc-5feb7a599dfe" providerId="ADAL" clId="{71A327DF-6059-4562-9CA1-A5E90F845724}" dt="2025-01-26T17:50:57.385" v="922" actId="20577"/>
      <pc:docMkLst>
        <pc:docMk/>
      </pc:docMkLst>
      <pc:sldChg chg="modSp mod">
        <pc:chgData name="Claudia Lange" userId="c0edf2a8-fb9d-4365-86dc-5feb7a599dfe" providerId="ADAL" clId="{71A327DF-6059-4562-9CA1-A5E90F845724}" dt="2025-01-26T17:41:34.060" v="528" actId="20577"/>
        <pc:sldMkLst>
          <pc:docMk/>
          <pc:sldMk cId="904332746" sldId="282"/>
        </pc:sldMkLst>
        <pc:spChg chg="mod">
          <ac:chgData name="Claudia Lange" userId="c0edf2a8-fb9d-4365-86dc-5feb7a599dfe" providerId="ADAL" clId="{71A327DF-6059-4562-9CA1-A5E90F845724}" dt="2025-01-26T17:41:34.060" v="528" actId="20577"/>
          <ac:spMkLst>
            <pc:docMk/>
            <pc:sldMk cId="904332746" sldId="282"/>
            <ac:spMk id="2" creationId="{7B8B0134-0BA8-F0A4-E013-C88DC5AA114A}"/>
          </ac:spMkLst>
        </pc:spChg>
      </pc:sldChg>
      <pc:sldChg chg="modSp mod">
        <pc:chgData name="Claudia Lange" userId="c0edf2a8-fb9d-4365-86dc-5feb7a599dfe" providerId="ADAL" clId="{71A327DF-6059-4562-9CA1-A5E90F845724}" dt="2025-01-26T17:47:51.315" v="693" actId="20577"/>
        <pc:sldMkLst>
          <pc:docMk/>
          <pc:sldMk cId="238872858" sldId="305"/>
        </pc:sldMkLst>
        <pc:spChg chg="mod">
          <ac:chgData name="Claudia Lange" userId="c0edf2a8-fb9d-4365-86dc-5feb7a599dfe" providerId="ADAL" clId="{71A327DF-6059-4562-9CA1-A5E90F845724}" dt="2025-01-26T17:47:14.502" v="650" actId="14100"/>
          <ac:spMkLst>
            <pc:docMk/>
            <pc:sldMk cId="238872858" sldId="305"/>
            <ac:spMk id="2" creationId="{B7C18D6E-9928-01EB-41B2-E27ED73909FB}"/>
          </ac:spMkLst>
        </pc:spChg>
        <pc:spChg chg="mod">
          <ac:chgData name="Claudia Lange" userId="c0edf2a8-fb9d-4365-86dc-5feb7a599dfe" providerId="ADAL" clId="{71A327DF-6059-4562-9CA1-A5E90F845724}" dt="2025-01-26T17:45:44.608" v="568" actId="20577"/>
          <ac:spMkLst>
            <pc:docMk/>
            <pc:sldMk cId="238872858" sldId="305"/>
            <ac:spMk id="3" creationId="{795D7B2C-2DA6-7D49-6200-8F1BA673F987}"/>
          </ac:spMkLst>
        </pc:spChg>
        <pc:spChg chg="mod">
          <ac:chgData name="Claudia Lange" userId="c0edf2a8-fb9d-4365-86dc-5feb7a599dfe" providerId="ADAL" clId="{71A327DF-6059-4562-9CA1-A5E90F845724}" dt="2025-01-26T17:46:54.329" v="610" actId="14100"/>
          <ac:spMkLst>
            <pc:docMk/>
            <pc:sldMk cId="238872858" sldId="305"/>
            <ac:spMk id="5" creationId="{49393BBD-0193-6250-467C-709FE8414DE0}"/>
          </ac:spMkLst>
        </pc:spChg>
        <pc:spChg chg="mod">
          <ac:chgData name="Claudia Lange" userId="c0edf2a8-fb9d-4365-86dc-5feb7a599dfe" providerId="ADAL" clId="{71A327DF-6059-4562-9CA1-A5E90F845724}" dt="2025-01-26T17:47:32.366" v="661" actId="20577"/>
          <ac:spMkLst>
            <pc:docMk/>
            <pc:sldMk cId="238872858" sldId="305"/>
            <ac:spMk id="9" creationId="{74785175-A124-F0AA-79C2-2F327196BC4D}"/>
          </ac:spMkLst>
        </pc:spChg>
        <pc:spChg chg="mod">
          <ac:chgData name="Claudia Lange" userId="c0edf2a8-fb9d-4365-86dc-5feb7a599dfe" providerId="ADAL" clId="{71A327DF-6059-4562-9CA1-A5E90F845724}" dt="2025-01-26T17:47:40.723" v="681" actId="20577"/>
          <ac:spMkLst>
            <pc:docMk/>
            <pc:sldMk cId="238872858" sldId="305"/>
            <ac:spMk id="10" creationId="{8903D09B-60A3-DF59-33A4-76A0D33FF6EE}"/>
          </ac:spMkLst>
        </pc:spChg>
        <pc:spChg chg="mod">
          <ac:chgData name="Claudia Lange" userId="c0edf2a8-fb9d-4365-86dc-5feb7a599dfe" providerId="ADAL" clId="{71A327DF-6059-4562-9CA1-A5E90F845724}" dt="2025-01-26T17:47:51.315" v="693" actId="20577"/>
          <ac:spMkLst>
            <pc:docMk/>
            <pc:sldMk cId="238872858" sldId="305"/>
            <ac:spMk id="11" creationId="{D471B36D-15BA-D4B4-DD96-D4CA16E4E21D}"/>
          </ac:spMkLst>
        </pc:spChg>
      </pc:sldChg>
      <pc:sldChg chg="modSp mod">
        <pc:chgData name="Claudia Lange" userId="c0edf2a8-fb9d-4365-86dc-5feb7a599dfe" providerId="ADAL" clId="{71A327DF-6059-4562-9CA1-A5E90F845724}" dt="2025-01-26T17:49:43.833" v="841" actId="20577"/>
        <pc:sldMkLst>
          <pc:docMk/>
          <pc:sldMk cId="772726874" sldId="306"/>
        </pc:sldMkLst>
        <pc:spChg chg="mod">
          <ac:chgData name="Claudia Lange" userId="c0edf2a8-fb9d-4365-86dc-5feb7a599dfe" providerId="ADAL" clId="{71A327DF-6059-4562-9CA1-A5E90F845724}" dt="2025-01-26T17:49:30.046" v="815" actId="20577"/>
          <ac:spMkLst>
            <pc:docMk/>
            <pc:sldMk cId="772726874" sldId="306"/>
            <ac:spMk id="6" creationId="{96B4EAEC-EF14-BDB6-607C-BE820AB705BA}"/>
          </ac:spMkLst>
        </pc:spChg>
        <pc:spChg chg="mod">
          <ac:chgData name="Claudia Lange" userId="c0edf2a8-fb9d-4365-86dc-5feb7a599dfe" providerId="ADAL" clId="{71A327DF-6059-4562-9CA1-A5E90F845724}" dt="2025-01-26T17:49:14.327" v="773" actId="20577"/>
          <ac:spMkLst>
            <pc:docMk/>
            <pc:sldMk cId="772726874" sldId="306"/>
            <ac:spMk id="8" creationId="{F599620B-F786-03F1-6286-21F76DE5C7AA}"/>
          </ac:spMkLst>
        </pc:spChg>
        <pc:spChg chg="mod">
          <ac:chgData name="Claudia Lange" userId="c0edf2a8-fb9d-4365-86dc-5feb7a599dfe" providerId="ADAL" clId="{71A327DF-6059-4562-9CA1-A5E90F845724}" dt="2025-01-26T17:49:43.833" v="841" actId="20577"/>
          <ac:spMkLst>
            <pc:docMk/>
            <pc:sldMk cId="772726874" sldId="306"/>
            <ac:spMk id="9" creationId="{4C9D0BF7-7797-4390-1BAC-7E488FE090FB}"/>
          </ac:spMkLst>
        </pc:spChg>
      </pc:sldChg>
      <pc:sldChg chg="modSp mod">
        <pc:chgData name="Claudia Lange" userId="c0edf2a8-fb9d-4365-86dc-5feb7a599dfe" providerId="ADAL" clId="{71A327DF-6059-4562-9CA1-A5E90F845724}" dt="2025-01-26T17:50:26.667" v="867" actId="14100"/>
        <pc:sldMkLst>
          <pc:docMk/>
          <pc:sldMk cId="123846664" sldId="309"/>
        </pc:sldMkLst>
        <pc:spChg chg="mod">
          <ac:chgData name="Claudia Lange" userId="c0edf2a8-fb9d-4365-86dc-5feb7a599dfe" providerId="ADAL" clId="{71A327DF-6059-4562-9CA1-A5E90F845724}" dt="2025-01-26T17:50:26.667" v="867" actId="14100"/>
          <ac:spMkLst>
            <pc:docMk/>
            <pc:sldMk cId="123846664" sldId="309"/>
            <ac:spMk id="5" creationId="{F71B9975-CCC4-474E-991A-A08FD86C6E7A}"/>
          </ac:spMkLst>
        </pc:spChg>
        <pc:spChg chg="mod">
          <ac:chgData name="Claudia Lange" userId="c0edf2a8-fb9d-4365-86dc-5feb7a599dfe" providerId="ADAL" clId="{71A327DF-6059-4562-9CA1-A5E90F845724}" dt="2025-01-26T17:50:22.141" v="866" actId="14100"/>
          <ac:spMkLst>
            <pc:docMk/>
            <pc:sldMk cId="123846664" sldId="309"/>
            <ac:spMk id="18" creationId="{A760D292-E0D6-49F5-8581-8EDCEF6F6D4C}"/>
          </ac:spMkLst>
        </pc:spChg>
      </pc:sldChg>
      <pc:sldChg chg="modSp mod">
        <pc:chgData name="Claudia Lange" userId="c0edf2a8-fb9d-4365-86dc-5feb7a599dfe" providerId="ADAL" clId="{71A327DF-6059-4562-9CA1-A5E90F845724}" dt="2025-01-26T17:50:57.385" v="922" actId="20577"/>
        <pc:sldMkLst>
          <pc:docMk/>
          <pc:sldMk cId="3800077041" sldId="310"/>
        </pc:sldMkLst>
        <pc:spChg chg="mod">
          <ac:chgData name="Claudia Lange" userId="c0edf2a8-fb9d-4365-86dc-5feb7a599dfe" providerId="ADAL" clId="{71A327DF-6059-4562-9CA1-A5E90F845724}" dt="2025-01-26T17:50:57.385" v="922" actId="20577"/>
          <ac:spMkLst>
            <pc:docMk/>
            <pc:sldMk cId="3800077041" sldId="310"/>
            <ac:spMk id="3" creationId="{816BB72D-0B73-B8F7-58A9-312B67645B69}"/>
          </ac:spMkLst>
        </pc:spChg>
      </pc:sldChg>
      <pc:sldChg chg="modSp mod">
        <pc:chgData name="Claudia Lange" userId="c0edf2a8-fb9d-4365-86dc-5feb7a599dfe" providerId="ADAL" clId="{71A327DF-6059-4562-9CA1-A5E90F845724}" dt="2025-01-26T17:38:23.942" v="210" actId="20577"/>
        <pc:sldMkLst>
          <pc:docMk/>
          <pc:sldMk cId="3629754069" sldId="315"/>
        </pc:sldMkLst>
        <pc:spChg chg="mod">
          <ac:chgData name="Claudia Lange" userId="c0edf2a8-fb9d-4365-86dc-5feb7a599dfe" providerId="ADAL" clId="{71A327DF-6059-4562-9CA1-A5E90F845724}" dt="2025-01-26T17:37:55.699" v="157"/>
          <ac:spMkLst>
            <pc:docMk/>
            <pc:sldMk cId="3629754069" sldId="315"/>
            <ac:spMk id="3" creationId="{117E80A5-0A88-072D-D373-1B79DB1B2DCA}"/>
          </ac:spMkLst>
        </pc:spChg>
        <pc:spChg chg="mod">
          <ac:chgData name="Claudia Lange" userId="c0edf2a8-fb9d-4365-86dc-5feb7a599dfe" providerId="ADAL" clId="{71A327DF-6059-4562-9CA1-A5E90F845724}" dt="2025-01-26T17:38:23.942" v="210" actId="20577"/>
          <ac:spMkLst>
            <pc:docMk/>
            <pc:sldMk cId="3629754069" sldId="315"/>
            <ac:spMk id="7" creationId="{6D1C5468-2E27-9AF9-E8A7-9D00C2F6695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1342BB-B465-1A3D-28BC-F5045ABD0A0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59" b="14109"/>
          <a:stretch/>
        </p:blipFill>
        <p:spPr>
          <a:xfrm>
            <a:off x="0" y="146817"/>
            <a:ext cx="9144000" cy="3511365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80A5-0A88-072D-D373-1B79DB1B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3816" y="3712552"/>
            <a:ext cx="5756768" cy="2608200"/>
          </a:xfrm>
        </p:spPr>
        <p:txBody>
          <a:bodyPr anchor="ctr">
            <a:normAutofit/>
          </a:bodyPr>
          <a:lstStyle/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i="0" baseline="30000" dirty="0">
                <a:solidFill>
                  <a:srgbClr val="000000"/>
                </a:solidFill>
                <a:effectLst/>
                <a:latin typeface="system-ui"/>
              </a:rPr>
              <a:t>13 </a:t>
            </a:r>
            <a:r>
              <a:rPr lang="es-ES" b="0" i="0" dirty="0">
                <a:solidFill>
                  <a:srgbClr val="000000"/>
                </a:solidFill>
                <a:effectLst/>
                <a:latin typeface="system-ui"/>
              </a:rPr>
              <a:t>De estas cosas hablamos, no con palabras enseñadas por la sabiduría humana, sino con las que enseña el Espíritu, acomodando lo espiritual a lo espiritual.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(1 Cor. 2:13)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lang="en-US" sz="20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es-ES" sz="1100" dirty="0">
                <a:latin typeface="Calibri"/>
                <a:ea typeface="Times New Roman" panose="02020603050405020304" pitchFamily="18" charset="0"/>
                <a:cs typeface="Arial"/>
              </a:rPr>
              <a:t>Todas las citas bíblicas están tomadas de la Nueva Versión Reina Valera®. © 1982 por Thomas Nelson, Inc. Usada con permiso. Todos los derechos reservados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C5468-2E27-9AF9-E8A7-9D00C2F6695F}"/>
              </a:ext>
            </a:extLst>
          </p:cNvPr>
          <p:cNvSpPr/>
          <p:nvPr/>
        </p:nvSpPr>
        <p:spPr>
          <a:xfrm>
            <a:off x="173598" y="3929749"/>
            <a:ext cx="3040036" cy="2308324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UY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Evaluación de los Términos Espirituales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25E1EC-2B3D-B92F-74BA-AE9AEC3DD826}"/>
              </a:ext>
            </a:extLst>
          </p:cNvPr>
          <p:cNvCxnSpPr/>
          <p:nvPr/>
        </p:nvCxnSpPr>
        <p:spPr>
          <a:xfrm flipH="1">
            <a:off x="3224956" y="4020230"/>
            <a:ext cx="7549" cy="2246153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8935C890-2269-E49E-86DF-C211A0DE5924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DF8B0AC-4967-3644-B916-F6C2ECC53264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AE8FE71-03A0-CB9B-C12A-D84F3A382A80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75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B8B0134-0BA8-F0A4-E013-C88DC5AA114A}"/>
              </a:ext>
            </a:extLst>
          </p:cNvPr>
          <p:cNvSpPr txBox="1"/>
          <p:nvPr/>
        </p:nvSpPr>
        <p:spPr>
          <a:xfrm>
            <a:off x="3258266" y="1006093"/>
            <a:ext cx="5626127" cy="4845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</a:t>
            </a:r>
            <a:r>
              <a:rPr lang="en-US" sz="28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paso 7, las palabras claves </a:t>
            </a:r>
            <a:r>
              <a:rPr lang="en-US" sz="28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fueron</a:t>
            </a: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elegidas</a:t>
            </a: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</a:t>
            </a:r>
            <a:r>
              <a:rPr lang="en-US" sz="28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</a:t>
            </a: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capitulo</a:t>
            </a: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endParaRPr lang="en-US" sz="28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2000"/>
              </a:spcAft>
            </a:pPr>
            <a:endParaRPr lang="en-US" sz="48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s-AR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una lista asignada de los términos serán evaluados en todo el Nuevo Testamento</a:t>
            </a: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56E48-91C8-D9F8-3E4A-7DFB18AF59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5" r="8389"/>
          <a:stretch/>
        </p:blipFill>
        <p:spPr>
          <a:xfrm>
            <a:off x="661815" y="875672"/>
            <a:ext cx="2193919" cy="2194560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89E039-92A1-398A-9C2E-FEE189367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8" t="14051" r="31217" b="1787"/>
          <a:stretch/>
        </p:blipFill>
        <p:spPr>
          <a:xfrm>
            <a:off x="661815" y="3787769"/>
            <a:ext cx="2194092" cy="2194560"/>
          </a:xfrm>
          <a:prstGeom prst="ellipse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0433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>
            <a:extLst>
              <a:ext uri="{FF2B5EF4-FFF2-40B4-BE49-F238E27FC236}">
                <a16:creationId xmlns:a16="http://schemas.microsoft.com/office/drawing/2014/main" id="{821B2248-B44F-A92A-BCD2-BD7B1DE08F76}"/>
              </a:ext>
            </a:extLst>
          </p:cNvPr>
          <p:cNvSpPr/>
          <p:nvPr/>
        </p:nvSpPr>
        <p:spPr>
          <a:xfrm>
            <a:off x="1090595" y="2144357"/>
            <a:ext cx="2736422" cy="2728586"/>
          </a:xfrm>
          <a:prstGeom prst="ellipse">
            <a:avLst/>
          </a:prstGeom>
          <a:solidFill>
            <a:srgbClr val="83A83F"/>
          </a:solidFill>
        </p:spPr>
        <p:txBody>
          <a:bodyPr wrap="square" rtlCol="0" anchor="ctr">
            <a:spAutoFit/>
          </a:bodyPr>
          <a:lstStyle/>
          <a:p>
            <a:pPr algn="ctr"/>
            <a:endParaRPr lang="pt-BR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ACF36004-402F-430D-4E26-A025CE980CD6}"/>
              </a:ext>
            </a:extLst>
          </p:cNvPr>
          <p:cNvSpPr/>
          <p:nvPr/>
        </p:nvSpPr>
        <p:spPr>
          <a:xfrm>
            <a:off x="1341912" y="2588821"/>
            <a:ext cx="1947553" cy="2125683"/>
          </a:xfrm>
          <a:prstGeom prst="ellipse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5D7B2C-2DA6-7D49-6200-8F1BA673F987}"/>
              </a:ext>
            </a:extLst>
          </p:cNvPr>
          <p:cNvSpPr/>
          <p:nvPr/>
        </p:nvSpPr>
        <p:spPr>
          <a:xfrm>
            <a:off x="165246" y="754990"/>
            <a:ext cx="881350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s-CR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Que clase de términos</a:t>
            </a:r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?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8B47D21-FD8C-D9DB-F103-0DD345C5546D}"/>
              </a:ext>
            </a:extLst>
          </p:cNvPr>
          <p:cNvSpPr/>
          <p:nvPr/>
        </p:nvSpPr>
        <p:spPr>
          <a:xfrm>
            <a:off x="695459" y="5087155"/>
            <a:ext cx="2377211" cy="695459"/>
          </a:xfrm>
          <a:prstGeom prst="roundRec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4785175-A124-F0AA-79C2-2F327196BC4D}"/>
              </a:ext>
            </a:extLst>
          </p:cNvPr>
          <p:cNvSpPr/>
          <p:nvPr/>
        </p:nvSpPr>
        <p:spPr>
          <a:xfrm>
            <a:off x="445254" y="5579530"/>
            <a:ext cx="2054431" cy="442674"/>
          </a:xfrm>
          <a:prstGeom prst="roundRect">
            <a:avLst/>
          </a:prstGeom>
          <a:solidFill>
            <a:schemeClr val="accent1"/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arbol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903D09B-60A3-DF59-33A4-76A0D33FF6EE}"/>
              </a:ext>
            </a:extLst>
          </p:cNvPr>
          <p:cNvSpPr/>
          <p:nvPr/>
        </p:nvSpPr>
        <p:spPr>
          <a:xfrm>
            <a:off x="3544784" y="5577790"/>
            <a:ext cx="2054431" cy="442674"/>
          </a:xfrm>
          <a:prstGeom prst="roundRect">
            <a:avLst/>
          </a:prstGeom>
          <a:solidFill>
            <a:srgbClr val="FBA93D"/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adopcion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471B36D-15BA-D4B4-DD96-D4CA16E4E21D}"/>
              </a:ext>
            </a:extLst>
          </p:cNvPr>
          <p:cNvSpPr/>
          <p:nvPr/>
        </p:nvSpPr>
        <p:spPr>
          <a:xfrm>
            <a:off x="6667995" y="5577790"/>
            <a:ext cx="2054431" cy="442674"/>
          </a:xfrm>
          <a:prstGeom prst="roundRect">
            <a:avLst/>
          </a:prstGeom>
          <a:solidFill>
            <a:srgbClr val="83A83F"/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carne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F5BB8AB-6D43-A8F5-3F1A-B101530CB2B2}"/>
              </a:ext>
            </a:extLst>
          </p:cNvPr>
          <p:cNvSpPr txBox="1"/>
          <p:nvPr/>
        </p:nvSpPr>
        <p:spPr>
          <a:xfrm>
            <a:off x="1213840" y="3054796"/>
            <a:ext cx="2489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Significado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abstracto</a:t>
            </a:r>
            <a:endParaRPr lang="pt-BR" sz="240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1478DE2-20AA-F254-2AF7-C0AE994A61A3}"/>
              </a:ext>
            </a:extLst>
          </p:cNvPr>
          <p:cNvSpPr/>
          <p:nvPr/>
        </p:nvSpPr>
        <p:spPr>
          <a:xfrm>
            <a:off x="5193740" y="2090867"/>
            <a:ext cx="2736422" cy="2728586"/>
          </a:xfrm>
          <a:prstGeom prst="ellipse">
            <a:avLst/>
          </a:prstGeom>
          <a:solidFill>
            <a:srgbClr val="FBA93D"/>
          </a:solidFill>
        </p:spPr>
        <p:txBody>
          <a:bodyPr wrap="square" rtlCol="0" anchor="ctr">
            <a:spAutoFit/>
          </a:bodyPr>
          <a:lstStyle/>
          <a:p>
            <a:pPr algn="ctr"/>
            <a:endParaRPr lang="pt-BR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7063D68-55F3-F72F-BD9E-6A3640C0A5AC}"/>
              </a:ext>
            </a:extLst>
          </p:cNvPr>
          <p:cNvSpPr txBox="1"/>
          <p:nvPr/>
        </p:nvSpPr>
        <p:spPr>
          <a:xfrm>
            <a:off x="5142524" y="3013501"/>
            <a:ext cx="27876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Significado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Espiritual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7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BD01E1C-1F6E-CBE1-A370-60A5B395D5B0}"/>
              </a:ext>
            </a:extLst>
          </p:cNvPr>
          <p:cNvSpPr txBox="1"/>
          <p:nvPr/>
        </p:nvSpPr>
        <p:spPr>
          <a:xfrm>
            <a:off x="2971800" y="-142504"/>
            <a:ext cx="3146961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9620B-F786-03F1-6286-21F76DE5C7AA}"/>
              </a:ext>
            </a:extLst>
          </p:cNvPr>
          <p:cNvSpPr txBox="1"/>
          <p:nvPr/>
        </p:nvSpPr>
        <p:spPr>
          <a:xfrm>
            <a:off x="1943099" y="3429000"/>
            <a:ext cx="5257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/>
              <a:t>Porque verificar palabras en todo el  Nuevo Testamento?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735CBF6-0C15-1805-A9BB-F2A847970DB4}"/>
              </a:ext>
            </a:extLst>
          </p:cNvPr>
          <p:cNvSpPr/>
          <p:nvPr/>
        </p:nvSpPr>
        <p:spPr>
          <a:xfrm>
            <a:off x="2971800" y="5771408"/>
            <a:ext cx="914400" cy="914400"/>
          </a:xfrm>
          <a:prstGeom prst="roundRec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6B4EAEC-EF14-BDB6-607C-BE820AB705BA}"/>
              </a:ext>
            </a:extLst>
          </p:cNvPr>
          <p:cNvSpPr/>
          <p:nvPr/>
        </p:nvSpPr>
        <p:spPr>
          <a:xfrm>
            <a:off x="445254" y="5451452"/>
            <a:ext cx="2054431" cy="783193"/>
          </a:xfrm>
          <a:prstGeom prst="roundRect">
            <a:avLst/>
          </a:prstGeom>
          <a:solidFill>
            <a:srgbClr val="FBA93D"/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Diferente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Traductores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9D0BF7-7797-4390-1BAC-7E488FE090FB}"/>
              </a:ext>
            </a:extLst>
          </p:cNvPr>
          <p:cNvSpPr/>
          <p:nvPr/>
        </p:nvSpPr>
        <p:spPr>
          <a:xfrm>
            <a:off x="6668030" y="5379812"/>
            <a:ext cx="2054431" cy="783193"/>
          </a:xfrm>
          <a:prstGeom prst="roundRect">
            <a:avLst/>
          </a:prstGeom>
          <a:solidFill>
            <a:srgbClr val="B95659"/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Mismas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palabras?</a:t>
            </a:r>
          </a:p>
        </p:txBody>
      </p:sp>
    </p:spTree>
    <p:extLst>
      <p:ext uri="{BB962C8B-B14F-4D97-AF65-F5344CB8AC3E}">
        <p14:creationId xmlns:p14="http://schemas.microsoft.com/office/powerpoint/2010/main" val="77272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432D0FD7-82DC-56C3-2FF9-AAC5B9BC397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395" y="1360870"/>
            <a:ext cx="822960" cy="822960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17004D7C-0A3C-765E-FAB1-B60A4FB55DB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34" y="2307736"/>
            <a:ext cx="822960" cy="822960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0F1DDA32-0C51-3CA9-B051-2024E7BBAB6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34" y="3239037"/>
            <a:ext cx="822960" cy="822960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3B0DCFB7-4865-4E67-09EA-D0D2C52729A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873" y="4170338"/>
            <a:ext cx="822960" cy="822960"/>
          </a:xfrm>
          <a:prstGeom prst="rect">
            <a:avLst/>
          </a:prstGeom>
        </p:spPr>
      </p:pic>
      <p:pic>
        <p:nvPicPr>
          <p:cNvPr id="11" name="Graphic 10" descr="Clipboard outline">
            <a:extLst>
              <a:ext uri="{FF2B5EF4-FFF2-40B4-BE49-F238E27FC236}">
                <a16:creationId xmlns:a16="http://schemas.microsoft.com/office/drawing/2014/main" id="{368DF5A7-2EB7-EA30-964B-45E7F13A020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096" y="1330715"/>
            <a:ext cx="457200" cy="457200"/>
          </a:xfrm>
          <a:prstGeom prst="rect">
            <a:avLst/>
          </a:prstGeom>
        </p:spPr>
      </p:pic>
      <p:pic>
        <p:nvPicPr>
          <p:cNvPr id="3" name="Imagem 2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D3136D83-6BA2-A8FB-DC36-36195C4A48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6" t="39320" r="27163" b="14246"/>
          <a:stretch/>
        </p:blipFill>
        <p:spPr>
          <a:xfrm>
            <a:off x="1209296" y="570021"/>
            <a:ext cx="7832591" cy="533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9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432D0FD7-82DC-56C3-2FF9-AAC5B9BC397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395" y="1360870"/>
            <a:ext cx="822960" cy="822960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17004D7C-0A3C-765E-FAB1-B60A4FB55DB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34" y="2307736"/>
            <a:ext cx="822960" cy="822960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0F1DDA32-0C51-3CA9-B051-2024E7BBAB6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34" y="3239037"/>
            <a:ext cx="822960" cy="822960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3B0DCFB7-4865-4E67-09EA-D0D2C52729A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873" y="4170338"/>
            <a:ext cx="822960" cy="822960"/>
          </a:xfrm>
          <a:prstGeom prst="rect">
            <a:avLst/>
          </a:prstGeom>
        </p:spPr>
      </p:pic>
      <p:pic>
        <p:nvPicPr>
          <p:cNvPr id="11" name="Graphic 10" descr="Clipboard outline">
            <a:extLst>
              <a:ext uri="{FF2B5EF4-FFF2-40B4-BE49-F238E27FC236}">
                <a16:creationId xmlns:a16="http://schemas.microsoft.com/office/drawing/2014/main" id="{368DF5A7-2EB7-EA30-964B-45E7F13A020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096" y="1330715"/>
            <a:ext cx="457200" cy="457200"/>
          </a:xfrm>
          <a:prstGeom prst="rect">
            <a:avLst/>
          </a:prstGeom>
        </p:spPr>
      </p:pic>
      <p:pic>
        <p:nvPicPr>
          <p:cNvPr id="4" name="Imagem 3" descr="Interface gráfica do usuário, Aplicativo, Word&#10;&#10;O conteúdo gerado por IA pode estar incorreto.">
            <a:extLst>
              <a:ext uri="{FF2B5EF4-FFF2-40B4-BE49-F238E27FC236}">
                <a16:creationId xmlns:a16="http://schemas.microsoft.com/office/drawing/2014/main" id="{3FFD7AE8-F63A-BCEB-5F59-B5859BD6EE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5" t="35825" r="28889" b="40097"/>
          <a:stretch/>
        </p:blipFill>
        <p:spPr>
          <a:xfrm>
            <a:off x="1090284" y="1330715"/>
            <a:ext cx="7850782" cy="458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03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5246C9-6606-4FB3-986C-A85DE631581B}"/>
              </a:ext>
            </a:extLst>
          </p:cNvPr>
          <p:cNvSpPr/>
          <p:nvPr/>
        </p:nvSpPr>
        <p:spPr>
          <a:xfrm>
            <a:off x="0" y="3415454"/>
            <a:ext cx="9144000" cy="15131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F71B9975-CCC4-474E-991A-A08FD86C6E7A}"/>
              </a:ext>
            </a:extLst>
          </p:cNvPr>
          <p:cNvSpPr/>
          <p:nvPr/>
        </p:nvSpPr>
        <p:spPr>
          <a:xfrm rot="5400000">
            <a:off x="3548758" y="1614619"/>
            <a:ext cx="2361019" cy="3460507"/>
          </a:xfrm>
          <a:prstGeom prst="homePlate">
            <a:avLst>
              <a:gd name="adj" fmla="val 32616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endParaRPr lang="en-US" sz="6000" b="1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60D292-E0D6-49F5-8581-8EDCEF6F6D4C}"/>
              </a:ext>
            </a:extLst>
          </p:cNvPr>
          <p:cNvSpPr txBox="1"/>
          <p:nvPr/>
        </p:nvSpPr>
        <p:spPr>
          <a:xfrm>
            <a:off x="2999014" y="2664469"/>
            <a:ext cx="34605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 err="1">
                <a:solidFill>
                  <a:srgbClr val="FFFFFF"/>
                </a:solidFill>
                <a:latin typeface="Arial" panose="020B0604020202020204"/>
                <a:cs typeface="Arial" panose="020B0604020202020204" pitchFamily="34" charset="0"/>
              </a:rPr>
              <a:t>Intentelo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4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442F2E-C1A2-6A1D-8BD2-9E787F6407E4}"/>
              </a:ext>
            </a:extLst>
          </p:cNvPr>
          <p:cNvSpPr txBox="1"/>
          <p:nvPr/>
        </p:nvSpPr>
        <p:spPr>
          <a:xfrm>
            <a:off x="2220685" y="151341"/>
            <a:ext cx="4702628" cy="7786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BB72D-0B73-B8F7-58A9-312B67645B69}"/>
              </a:ext>
            </a:extLst>
          </p:cNvPr>
          <p:cNvSpPr txBox="1"/>
          <p:nvPr/>
        </p:nvSpPr>
        <p:spPr>
          <a:xfrm>
            <a:off x="1045028" y="2921331"/>
            <a:ext cx="70539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Consistencia</a:t>
            </a:r>
            <a:r>
              <a:rPr lang="en-US" sz="2800" b="1" dirty="0"/>
              <a:t>?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b="1" dirty="0" err="1"/>
              <a:t>Significados</a:t>
            </a:r>
            <a:r>
              <a:rPr lang="en-US" sz="2800" b="1" dirty="0"/>
              <a:t> </a:t>
            </a:r>
            <a:r>
              <a:rPr lang="en-US" sz="2800" b="1" dirty="0" err="1"/>
              <a:t>Correctos</a:t>
            </a:r>
            <a:r>
              <a:rPr lang="en-US" sz="2800" b="1" dirty="0"/>
              <a:t>?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b="1"/>
              <a:t>Cambios?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00077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038937e4-20c5-4a73-b245-175c4ead9603">
      <Terms xmlns="http://schemas.microsoft.com/office/infopath/2007/PartnerControls"/>
    </lcf76f155ced4ddcb4097134ff3c332f>
    <TaxCatchAll xmlns="9ede4979-7183-4f81-a394-71c40c9222c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1F634926FA043ACFB26755753006F" ma:contentTypeVersion="20" ma:contentTypeDescription="Crée un document." ma:contentTypeScope="" ma:versionID="f2ed5a1991e837c0d2ca53b2a6841064">
  <xsd:schema xmlns:xsd="http://www.w3.org/2001/XMLSchema" xmlns:xs="http://www.w3.org/2001/XMLSchema" xmlns:p="http://schemas.microsoft.com/office/2006/metadata/properties" xmlns:ns1="http://schemas.microsoft.com/sharepoint/v3" xmlns:ns2="038937e4-20c5-4a73-b245-175c4ead9603" xmlns:ns3="9ede4979-7183-4f81-a394-71c40c9222c4" targetNamespace="http://schemas.microsoft.com/office/2006/metadata/properties" ma:root="true" ma:fieldsID="e13a80fbed6397552902e3c9b396cc9a" ns1:_="" ns2:_="" ns3:_="">
    <xsd:import namespace="http://schemas.microsoft.com/sharepoint/v3"/>
    <xsd:import namespace="038937e4-20c5-4a73-b245-175c4ead9603"/>
    <xsd:import namespace="9ede4979-7183-4f81-a394-71c40c922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Propriétés de la stratégie de conformité unifiée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Action d’interface utilisateur de la stratégie de conformité unifié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937e4-20c5-4a73-b245-175c4ead9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1ea59994-8317-4aa6-899c-04dff19597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e4979-7183-4f81-a394-71c40c9222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9a3a93ad-9e1c-4ee1-bbf7-4ca5dc6051e9}" ma:internalName="TaxCatchAll" ma:showField="CatchAllData" ma:web="9ede4979-7183-4f81-a394-71c40c9222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870300-B03F-45F7-9154-521D8C74684E}">
  <ds:schemaRefs>
    <ds:schemaRef ds:uri="9ede4979-7183-4f81-a394-71c40c9222c4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038937e4-20c5-4a73-b245-175c4ead9603"/>
    <ds:schemaRef ds:uri="http://schemas.openxmlformats.org/package/2006/metadata/core-properties"/>
    <ds:schemaRef ds:uri="http://purl.org/dc/terms/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FA2E038-2F39-4242-8FEE-829C0DE545B5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2417</TotalTime>
  <Words>135</Words>
  <Application>Microsoft Office PowerPoint</Application>
  <PresentationFormat>Apresentação na tela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system-ui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Eline Menezes</cp:lastModifiedBy>
  <cp:revision>179</cp:revision>
  <dcterms:created xsi:type="dcterms:W3CDTF">2019-03-18T18:21:25Z</dcterms:created>
  <dcterms:modified xsi:type="dcterms:W3CDTF">2025-03-23T01:45:08Z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0x0101003391F634926FA043ACFB26755753006F</vt:lpwstr>
  </property>
  <property fmtid="{D5CDD505-2E9C-101B-9397-08002B2CF9AE}" pid="3" name="MediaServiceImageTags">
    <vt:lpwstr/>
  </property>
</Properties>
</file>