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65" r:id="rId5"/>
  </p:sldMasterIdLst>
  <p:sldIdLst>
    <p:sldId id="296" r:id="rId6"/>
    <p:sldId id="286" r:id="rId7"/>
    <p:sldId id="277" r:id="rId8"/>
    <p:sldId id="278" r:id="rId9"/>
    <p:sldId id="265" r:id="rId10"/>
    <p:sldId id="281" r:id="rId11"/>
    <p:sldId id="274" r:id="rId12"/>
    <p:sldId id="28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0" clrIdx="0">
    <p:extLst>
      <p:ext uri="{19B8F6BF-5375-455C-9EA6-DF929625EA0E}">
        <p15:presenceInfo xmlns:p15="http://schemas.microsoft.com/office/powerpoint/2012/main" userId="S::susan_quigley@wycliffeassociates.org::b85b18d0-1c40-45ee-96a2-2a728d87251b" providerId="AD"/>
      </p:ext>
    </p:extLst>
  </p:cmAuthor>
  <p:cmAuthor id="2" name="Owner" initials="O" lastIdx="1" clrIdx="1">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5659"/>
    <a:srgbClr val="83A83F"/>
    <a:srgbClr val="FBA93D"/>
    <a:srgbClr val="716557"/>
    <a:srgbClr val="C3DD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autoAdjust="0"/>
    <p:restoredTop sz="94670"/>
  </p:normalViewPr>
  <p:slideViewPr>
    <p:cSldViewPr snapToGrid="0">
      <p:cViewPr>
        <p:scale>
          <a:sx n="66" d="100"/>
          <a:sy n="66" d="100"/>
        </p:scale>
        <p:origin x="398" y="115"/>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BB398DAE-D2E6-5905-E0A2-7EDB2B1B1AF1}"/>
    <pc:docChg chg="addSld sldOrd">
      <pc:chgData name="Deborah Shaw" userId="S::deborah_shaw@wycliffeassociates.org::79bf7848-a030-4096-934a-3abbfde4984a" providerId="AD" clId="Web-{BB398DAE-D2E6-5905-E0A2-7EDB2B1B1AF1}" dt="2023-12-17T22:07:10.590" v="1"/>
      <pc:docMkLst>
        <pc:docMk/>
      </pc:docMkLst>
      <pc:sldChg chg="add ord">
        <pc:chgData name="Deborah Shaw" userId="S::deborah_shaw@wycliffeassociates.org::79bf7848-a030-4096-934a-3abbfde4984a" providerId="AD" clId="Web-{BB398DAE-D2E6-5905-E0A2-7EDB2B1B1AF1}" dt="2023-12-17T22:07:10.590" v="1"/>
        <pc:sldMkLst>
          <pc:docMk/>
          <pc:sldMk cId="3829610916" sldId="295"/>
        </pc:sldMkLst>
      </pc:sldChg>
    </pc:docChg>
  </pc:docChgLst>
  <pc:docChgLst>
    <pc:chgData name="Deborah Shaw" userId="79bf7848-a030-4096-934a-3abbfde4984a" providerId="ADAL" clId="{EC2E7E1D-76F8-4E49-8C4B-D6A4466445BD}"/>
    <pc:docChg chg="undo custSel modSld">
      <pc:chgData name="Deborah Shaw" userId="79bf7848-a030-4096-934a-3abbfde4984a" providerId="ADAL" clId="{EC2E7E1D-76F8-4E49-8C4B-D6A4466445BD}" dt="2024-09-05T19:38:03.804" v="21" actId="732"/>
      <pc:docMkLst>
        <pc:docMk/>
      </pc:docMkLst>
      <pc:sldChg chg="modSp mod">
        <pc:chgData name="Deborah Shaw" userId="79bf7848-a030-4096-934a-3abbfde4984a" providerId="ADAL" clId="{EC2E7E1D-76F8-4E49-8C4B-D6A4466445BD}" dt="2024-09-05T19:38:03.804" v="21" actId="732"/>
        <pc:sldMkLst>
          <pc:docMk/>
          <pc:sldMk cId="990279112" sldId="277"/>
        </pc:sldMkLst>
        <pc:picChg chg="mod modCrop">
          <ac:chgData name="Deborah Shaw" userId="79bf7848-a030-4096-934a-3abbfde4984a" providerId="ADAL" clId="{EC2E7E1D-76F8-4E49-8C4B-D6A4466445BD}" dt="2024-09-05T19:38:03.804" v="21" actId="732"/>
          <ac:picMkLst>
            <pc:docMk/>
            <pc:sldMk cId="990279112" sldId="277"/>
            <ac:picMk id="11" creationId="{0AA6C627-0F9A-4AFC-AFD3-9C44745276BE}"/>
          </ac:picMkLst>
        </pc:picChg>
      </pc:sldChg>
      <pc:sldChg chg="modSp mod">
        <pc:chgData name="Deborah Shaw" userId="79bf7848-a030-4096-934a-3abbfde4984a" providerId="ADAL" clId="{EC2E7E1D-76F8-4E49-8C4B-D6A4466445BD}" dt="2024-09-05T19:37:58.095" v="17" actId="22711"/>
        <pc:sldMkLst>
          <pc:docMk/>
          <pc:sldMk cId="3271522502" sldId="278"/>
        </pc:sldMkLst>
        <pc:picChg chg="mod">
          <ac:chgData name="Deborah Shaw" userId="79bf7848-a030-4096-934a-3abbfde4984a" providerId="ADAL" clId="{EC2E7E1D-76F8-4E49-8C4B-D6A4466445BD}" dt="2024-09-05T19:37:58.095" v="17" actId="22711"/>
          <ac:picMkLst>
            <pc:docMk/>
            <pc:sldMk cId="3271522502" sldId="278"/>
            <ac:picMk id="32" creationId="{48A04DC3-8B5F-4CCC-B88B-F9463489D9CB}"/>
          </ac:picMkLst>
        </pc:picChg>
      </pc:sldChg>
    </pc:docChg>
  </pc:docChgLst>
  <pc:docChgLst>
    <pc:chgData name="Tina Slack" userId="5020e05b7d920362" providerId="LiveId" clId="{CDC010CC-F0DC-4316-BDC1-35C5A2C65834}"/>
    <pc:docChg chg="custSel delSld modSld">
      <pc:chgData name="Tina Slack" userId="5020e05b7d920362" providerId="LiveId" clId="{CDC010CC-F0DC-4316-BDC1-35C5A2C65834}" dt="2023-08-22T21:14:27.658" v="278"/>
      <pc:docMkLst>
        <pc:docMk/>
      </pc:docMkLst>
      <pc:sldChg chg="addSp delSp modSp mod">
        <pc:chgData name="Tina Slack" userId="5020e05b7d920362" providerId="LiveId" clId="{CDC010CC-F0DC-4316-BDC1-35C5A2C65834}" dt="2023-08-22T21:14:27.658" v="278"/>
        <pc:sldMkLst>
          <pc:docMk/>
          <pc:sldMk cId="2126766571" sldId="260"/>
        </pc:sldMkLst>
        <pc:spChg chg="mod">
          <ac:chgData name="Tina Slack" userId="5020e05b7d920362" providerId="LiveId" clId="{CDC010CC-F0DC-4316-BDC1-35C5A2C65834}" dt="2023-08-22T21:14:27.658" v="278"/>
          <ac:spMkLst>
            <pc:docMk/>
            <pc:sldMk cId="2126766571" sldId="260"/>
            <ac:spMk id="5" creationId="{91298AB5-BF0E-C244-E6C7-BF3998BA89BB}"/>
          </ac:spMkLst>
        </pc:spChg>
        <pc:spChg chg="mod">
          <ac:chgData name="Tina Slack" userId="5020e05b7d920362" providerId="LiveId" clId="{CDC010CC-F0DC-4316-BDC1-35C5A2C65834}" dt="2023-08-22T19:53:48.837" v="7" actId="20577"/>
          <ac:spMkLst>
            <pc:docMk/>
            <pc:sldMk cId="2126766571" sldId="260"/>
            <ac:spMk id="20" creationId="{A66DC49E-794B-4204-B37C-A84C9527721E}"/>
          </ac:spMkLst>
        </pc:spChg>
        <pc:grpChg chg="add mod">
          <ac:chgData name="Tina Slack" userId="5020e05b7d920362" providerId="LiveId" clId="{CDC010CC-F0DC-4316-BDC1-35C5A2C65834}" dt="2023-08-22T21:14:27.658" v="278"/>
          <ac:grpSpMkLst>
            <pc:docMk/>
            <pc:sldMk cId="2126766571" sldId="260"/>
            <ac:grpSpMk id="2" creationId="{4BD9E36F-4E20-A5BC-EEB2-961DFC31A990}"/>
          </ac:grpSpMkLst>
        </pc:grpChg>
        <pc:grpChg chg="del">
          <ac:chgData name="Tina Slack" userId="5020e05b7d920362" providerId="LiveId" clId="{CDC010CC-F0DC-4316-BDC1-35C5A2C65834}" dt="2023-08-22T21:14:18.841" v="276" actId="478"/>
          <ac:grpSpMkLst>
            <pc:docMk/>
            <pc:sldMk cId="2126766571" sldId="260"/>
            <ac:grpSpMk id="14" creationId="{67C3BB06-DC96-4810-9052-78C360033DE2}"/>
          </ac:grpSpMkLst>
        </pc:grpChg>
        <pc:grpChg chg="del">
          <ac:chgData name="Tina Slack" userId="5020e05b7d920362" providerId="LiveId" clId="{CDC010CC-F0DC-4316-BDC1-35C5A2C65834}" dt="2023-08-22T21:14:24.252" v="277" actId="478"/>
          <ac:grpSpMkLst>
            <pc:docMk/>
            <pc:sldMk cId="2126766571" sldId="260"/>
            <ac:grpSpMk id="30" creationId="{8FE68E50-9407-4D78-B696-D40BB471D9FA}"/>
          </ac:grpSpMkLst>
        </pc:grpChg>
        <pc:picChg chg="mod">
          <ac:chgData name="Tina Slack" userId="5020e05b7d920362" providerId="LiveId" clId="{CDC010CC-F0DC-4316-BDC1-35C5A2C65834}" dt="2023-08-22T21:14:27.658" v="278"/>
          <ac:picMkLst>
            <pc:docMk/>
            <pc:sldMk cId="2126766571" sldId="260"/>
            <ac:picMk id="3" creationId="{DDC1134C-29F2-F622-4E3B-42196534FC74}"/>
          </ac:picMkLst>
        </pc:picChg>
        <pc:picChg chg="mod">
          <ac:chgData name="Tina Slack" userId="5020e05b7d920362" providerId="LiveId" clId="{CDC010CC-F0DC-4316-BDC1-35C5A2C65834}" dt="2023-08-22T21:14:27.658" v="278"/>
          <ac:picMkLst>
            <pc:docMk/>
            <pc:sldMk cId="2126766571" sldId="260"/>
            <ac:picMk id="4" creationId="{AC602BA8-E8B4-A920-A61F-5AD1CBCF4E9D}"/>
          </ac:picMkLst>
        </pc:picChg>
      </pc:sldChg>
      <pc:sldChg chg="modSp mod">
        <pc:chgData name="Tina Slack" userId="5020e05b7d920362" providerId="LiveId" clId="{CDC010CC-F0DC-4316-BDC1-35C5A2C65834}" dt="2023-08-22T20:22:30.096" v="201" actId="20577"/>
        <pc:sldMkLst>
          <pc:docMk/>
          <pc:sldMk cId="1943991382" sldId="265"/>
        </pc:sldMkLst>
        <pc:spChg chg="mod">
          <ac:chgData name="Tina Slack" userId="5020e05b7d920362" providerId="LiveId" clId="{CDC010CC-F0DC-4316-BDC1-35C5A2C65834}" dt="2023-08-22T20:21:49.722" v="189" actId="20577"/>
          <ac:spMkLst>
            <pc:docMk/>
            <pc:sldMk cId="1943991382" sldId="265"/>
            <ac:spMk id="2" creationId="{C2007297-B443-43EA-ADFE-3FABCD20B870}"/>
          </ac:spMkLst>
        </pc:spChg>
        <pc:spChg chg="mod">
          <ac:chgData name="Tina Slack" userId="5020e05b7d920362" providerId="LiveId" clId="{CDC010CC-F0DC-4316-BDC1-35C5A2C65834}" dt="2023-08-22T20:22:30.096" v="201" actId="20577"/>
          <ac:spMkLst>
            <pc:docMk/>
            <pc:sldMk cId="1943991382" sldId="265"/>
            <ac:spMk id="3" creationId="{529E817C-FF4F-4F99-A252-3D0A29330AB6}"/>
          </ac:spMkLst>
        </pc:spChg>
      </pc:sldChg>
      <pc:sldChg chg="modSp">
        <pc:chgData name="Tina Slack" userId="5020e05b7d920362" providerId="LiveId" clId="{CDC010CC-F0DC-4316-BDC1-35C5A2C65834}" dt="2023-08-22T20:35:25.315" v="203" actId="20577"/>
        <pc:sldMkLst>
          <pc:docMk/>
          <pc:sldMk cId="373495738" sldId="274"/>
        </pc:sldMkLst>
        <pc:spChg chg="mod">
          <ac:chgData name="Tina Slack" userId="5020e05b7d920362" providerId="LiveId" clId="{CDC010CC-F0DC-4316-BDC1-35C5A2C65834}" dt="2023-08-22T20:35:25.315" v="203" actId="20577"/>
          <ac:spMkLst>
            <pc:docMk/>
            <pc:sldMk cId="373495738" sldId="274"/>
            <ac:spMk id="2" creationId="{C2007297-B443-43EA-ADFE-3FABCD20B870}"/>
          </ac:spMkLst>
        </pc:spChg>
      </pc:sldChg>
      <pc:sldChg chg="modSp mod">
        <pc:chgData name="Tina Slack" userId="5020e05b7d920362" providerId="LiveId" clId="{CDC010CC-F0DC-4316-BDC1-35C5A2C65834}" dt="2023-08-22T20:16:44.456" v="146" actId="20577"/>
        <pc:sldMkLst>
          <pc:docMk/>
          <pc:sldMk cId="990279112" sldId="277"/>
        </pc:sldMkLst>
        <pc:spChg chg="mod">
          <ac:chgData name="Tina Slack" userId="5020e05b7d920362" providerId="LiveId" clId="{CDC010CC-F0DC-4316-BDC1-35C5A2C65834}" dt="2023-08-22T20:15:37.792" v="94" actId="20577"/>
          <ac:spMkLst>
            <pc:docMk/>
            <pc:sldMk cId="990279112" sldId="277"/>
            <ac:spMk id="2" creationId="{52721CB9-1F53-164E-9800-1B100BBB505E}"/>
          </ac:spMkLst>
        </pc:spChg>
        <pc:spChg chg="mod">
          <ac:chgData name="Tina Slack" userId="5020e05b7d920362" providerId="LiveId" clId="{CDC010CC-F0DC-4316-BDC1-35C5A2C65834}" dt="2023-08-22T20:16:44.456" v="146" actId="20577"/>
          <ac:spMkLst>
            <pc:docMk/>
            <pc:sldMk cId="990279112" sldId="277"/>
            <ac:spMk id="9" creationId="{AA447739-D6D1-4B2A-ADED-3D4ED999E272}"/>
          </ac:spMkLst>
        </pc:spChg>
        <pc:spChg chg="mod">
          <ac:chgData name="Tina Slack" userId="5020e05b7d920362" providerId="LiveId" clId="{CDC010CC-F0DC-4316-BDC1-35C5A2C65834}" dt="2023-08-22T20:16:33.781" v="143" actId="20577"/>
          <ac:spMkLst>
            <pc:docMk/>
            <pc:sldMk cId="990279112" sldId="277"/>
            <ac:spMk id="45" creationId="{8A8B2726-E33D-B942-9DDD-11183493F89F}"/>
          </ac:spMkLst>
        </pc:spChg>
      </pc:sldChg>
      <pc:sldChg chg="modSp">
        <pc:chgData name="Tina Slack" userId="5020e05b7d920362" providerId="LiveId" clId="{CDC010CC-F0DC-4316-BDC1-35C5A2C65834}" dt="2023-08-22T20:19:02.515" v="187" actId="20577"/>
        <pc:sldMkLst>
          <pc:docMk/>
          <pc:sldMk cId="3271522502" sldId="278"/>
        </pc:sldMkLst>
        <pc:spChg chg="mod">
          <ac:chgData name="Tina Slack" userId="5020e05b7d920362" providerId="LiveId" clId="{CDC010CC-F0DC-4316-BDC1-35C5A2C65834}" dt="2023-08-22T20:18:43.727" v="177" actId="20577"/>
          <ac:spMkLst>
            <pc:docMk/>
            <pc:sldMk cId="3271522502" sldId="278"/>
            <ac:spMk id="2" creationId="{C2007297-B443-43EA-ADFE-3FABCD20B870}"/>
          </ac:spMkLst>
        </pc:spChg>
        <pc:spChg chg="mod">
          <ac:chgData name="Tina Slack" userId="5020e05b7d920362" providerId="LiveId" clId="{CDC010CC-F0DC-4316-BDC1-35C5A2C65834}" dt="2023-08-22T20:19:02.515" v="187" actId="20577"/>
          <ac:spMkLst>
            <pc:docMk/>
            <pc:sldMk cId="3271522502" sldId="278"/>
            <ac:spMk id="34" creationId="{C9BA4145-2512-44F8-869F-AC2DB0B0B262}"/>
          </ac:spMkLst>
        </pc:spChg>
      </pc:sldChg>
      <pc:sldChg chg="del">
        <pc:chgData name="Tina Slack" userId="5020e05b7d920362" providerId="LiveId" clId="{CDC010CC-F0DC-4316-BDC1-35C5A2C65834}" dt="2023-08-22T20:03:17.770" v="45" actId="2696"/>
        <pc:sldMkLst>
          <pc:docMk/>
          <pc:sldMk cId="3072800876" sldId="280"/>
        </pc:sldMkLst>
      </pc:sldChg>
      <pc:sldChg chg="modSp">
        <pc:chgData name="Tina Slack" userId="5020e05b7d920362" providerId="LiveId" clId="{CDC010CC-F0DC-4316-BDC1-35C5A2C65834}" dt="2023-08-22T20:28:00.082" v="202" actId="20577"/>
        <pc:sldMkLst>
          <pc:docMk/>
          <pc:sldMk cId="3436853604" sldId="281"/>
        </pc:sldMkLst>
        <pc:spChg chg="mod">
          <ac:chgData name="Tina Slack" userId="5020e05b7d920362" providerId="LiveId" clId="{CDC010CC-F0DC-4316-BDC1-35C5A2C65834}" dt="2023-08-22T20:28:00.082" v="202" actId="20577"/>
          <ac:spMkLst>
            <pc:docMk/>
            <pc:sldMk cId="3436853604" sldId="281"/>
            <ac:spMk id="2" creationId="{C2007297-B443-43EA-ADFE-3FABCD20B870}"/>
          </ac:spMkLst>
        </pc:spChg>
      </pc:sldChg>
      <pc:sldChg chg="delSp modSp mod delAnim">
        <pc:chgData name="Tina Slack" userId="5020e05b7d920362" providerId="LiveId" clId="{CDC010CC-F0DC-4316-BDC1-35C5A2C65834}" dt="2023-08-22T20:45:17.737" v="275" actId="14100"/>
        <pc:sldMkLst>
          <pc:docMk/>
          <pc:sldMk cId="2915121980" sldId="282"/>
        </pc:sldMkLst>
        <pc:spChg chg="mod">
          <ac:chgData name="Tina Slack" userId="5020e05b7d920362" providerId="LiveId" clId="{CDC010CC-F0DC-4316-BDC1-35C5A2C65834}" dt="2023-08-22T20:41:21.227" v="270" actId="20577"/>
          <ac:spMkLst>
            <pc:docMk/>
            <pc:sldMk cId="2915121980" sldId="282"/>
            <ac:spMk id="2" creationId="{C2007297-B443-43EA-ADFE-3FABCD20B870}"/>
          </ac:spMkLst>
        </pc:spChg>
        <pc:spChg chg="mod">
          <ac:chgData name="Tina Slack" userId="5020e05b7d920362" providerId="LiveId" clId="{CDC010CC-F0DC-4316-BDC1-35C5A2C65834}" dt="2023-08-22T20:39:13.661" v="209" actId="20577"/>
          <ac:spMkLst>
            <pc:docMk/>
            <pc:sldMk cId="2915121980" sldId="282"/>
            <ac:spMk id="3" creationId="{E655A0C4-A8D7-D149-B953-682B076E8F32}"/>
          </ac:spMkLst>
        </pc:spChg>
        <pc:spChg chg="mod">
          <ac:chgData name="Tina Slack" userId="5020e05b7d920362" providerId="LiveId" clId="{CDC010CC-F0DC-4316-BDC1-35C5A2C65834}" dt="2023-08-22T20:45:17.737" v="275" actId="14100"/>
          <ac:spMkLst>
            <pc:docMk/>
            <pc:sldMk cId="2915121980" sldId="282"/>
            <ac:spMk id="5" creationId="{CD719ED2-AA04-42F9-A71D-7426E1527506}"/>
          </ac:spMkLst>
        </pc:spChg>
        <pc:spChg chg="mod">
          <ac:chgData name="Tina Slack" userId="5020e05b7d920362" providerId="LiveId" clId="{CDC010CC-F0DC-4316-BDC1-35C5A2C65834}" dt="2023-08-22T20:39:17.643" v="212" actId="20577"/>
          <ac:spMkLst>
            <pc:docMk/>
            <pc:sldMk cId="2915121980" sldId="282"/>
            <ac:spMk id="17" creationId="{7B24B58C-2740-6640-803E-692608BD8E41}"/>
          </ac:spMkLst>
        </pc:spChg>
        <pc:spChg chg="mod">
          <ac:chgData name="Tina Slack" userId="5020e05b7d920362" providerId="LiveId" clId="{CDC010CC-F0DC-4316-BDC1-35C5A2C65834}" dt="2023-08-22T20:39:21.335" v="215" actId="20577"/>
          <ac:spMkLst>
            <pc:docMk/>
            <pc:sldMk cId="2915121980" sldId="282"/>
            <ac:spMk id="35" creationId="{AD5BF17B-61BE-6643-832C-EC1D2DE5EC17}"/>
          </ac:spMkLst>
        </pc:spChg>
        <pc:spChg chg="del">
          <ac:chgData name="Tina Slack" userId="5020e05b7d920362" providerId="LiveId" clId="{CDC010CC-F0DC-4316-BDC1-35C5A2C65834}" dt="2023-08-22T20:45:09.521" v="273" actId="478"/>
          <ac:spMkLst>
            <pc:docMk/>
            <pc:sldMk cId="2915121980" sldId="282"/>
            <ac:spMk id="51" creationId="{4382F033-C99B-460F-B992-7B510129BDE3}"/>
          </ac:spMkLst>
        </pc:spChg>
        <pc:spChg chg="mod">
          <ac:chgData name="Tina Slack" userId="5020e05b7d920362" providerId="LiveId" clId="{CDC010CC-F0DC-4316-BDC1-35C5A2C65834}" dt="2023-08-22T20:45:17.737" v="275" actId="14100"/>
          <ac:spMkLst>
            <pc:docMk/>
            <pc:sldMk cId="2915121980" sldId="282"/>
            <ac:spMk id="52" creationId="{E12DF47E-E278-4F26-A774-20EA42DF3186}"/>
          </ac:spMkLst>
        </pc:spChg>
        <pc:spChg chg="del">
          <ac:chgData name="Tina Slack" userId="5020e05b7d920362" providerId="LiveId" clId="{CDC010CC-F0DC-4316-BDC1-35C5A2C65834}" dt="2023-08-22T20:45:11.056" v="274" actId="478"/>
          <ac:spMkLst>
            <pc:docMk/>
            <pc:sldMk cId="2915121980" sldId="282"/>
            <ac:spMk id="53" creationId="{EC94CC6A-E4E9-4491-937B-BCF12670DC18}"/>
          </ac:spMkLst>
        </pc:spChg>
        <pc:grpChg chg="del">
          <ac:chgData name="Tina Slack" userId="5020e05b7d920362" providerId="LiveId" clId="{CDC010CC-F0DC-4316-BDC1-35C5A2C65834}" dt="2023-08-22T20:45:06.238" v="271" actId="478"/>
          <ac:grpSpMkLst>
            <pc:docMk/>
            <pc:sldMk cId="2915121980" sldId="282"/>
            <ac:grpSpMk id="33" creationId="{13A7E14E-2999-4F7C-BB16-2E7688EC357E}"/>
          </ac:grpSpMkLst>
        </pc:grpChg>
        <pc:grpChg chg="del">
          <ac:chgData name="Tina Slack" userId="5020e05b7d920362" providerId="LiveId" clId="{CDC010CC-F0DC-4316-BDC1-35C5A2C65834}" dt="2023-08-22T20:45:07.459" v="272" actId="478"/>
          <ac:grpSpMkLst>
            <pc:docMk/>
            <pc:sldMk cId="2915121980" sldId="282"/>
            <ac:grpSpMk id="45" creationId="{3C088E56-C104-4700-880F-DBDDE987A494}"/>
          </ac:grpSpMkLst>
        </pc:grpChg>
      </pc:sldChg>
      <pc:sldChg chg="modSp mod">
        <pc:chgData name="Tina Slack" userId="5020e05b7d920362" providerId="LiveId" clId="{CDC010CC-F0DC-4316-BDC1-35C5A2C65834}" dt="2023-08-22T20:01:23.437" v="44" actId="20577"/>
        <pc:sldMkLst>
          <pc:docMk/>
          <pc:sldMk cId="827771608" sldId="286"/>
        </pc:sldMkLst>
        <pc:spChg chg="mod">
          <ac:chgData name="Tina Slack" userId="5020e05b7d920362" providerId="LiveId" clId="{CDC010CC-F0DC-4316-BDC1-35C5A2C65834}" dt="2023-08-22T20:01:23.437" v="44" actId="20577"/>
          <ac:spMkLst>
            <pc:docMk/>
            <pc:sldMk cId="827771608" sldId="286"/>
            <ac:spMk id="2" creationId="{DF964A65-C5D4-2C40-44D3-A55897814C3F}"/>
          </ac:spMkLst>
        </pc:spChg>
      </pc:sldChg>
    </pc:docChg>
  </pc:docChgLst>
  <pc:docChgLst>
    <pc:chgData name="Deborah Shaw" userId="S::deborah_shaw@wycliffeassociates.org::79bf7848-a030-4096-934a-3abbfde4984a" providerId="AD" clId="Web-{89F51586-CBF2-D66B-F356-4C6E68F33592}"/>
    <pc:docChg chg="modSld">
      <pc:chgData name="Deborah Shaw" userId="S::deborah_shaw@wycliffeassociates.org::79bf7848-a030-4096-934a-3abbfde4984a" providerId="AD" clId="Web-{89F51586-CBF2-D66B-F356-4C6E68F33592}" dt="2023-12-19T04:42:04.446" v="20"/>
      <pc:docMkLst>
        <pc:docMk/>
      </pc:docMkLst>
      <pc:sldChg chg="delAnim">
        <pc:chgData name="Deborah Shaw" userId="S::deborah_shaw@wycliffeassociates.org::79bf7848-a030-4096-934a-3abbfde4984a" providerId="AD" clId="Web-{89F51586-CBF2-D66B-F356-4C6E68F33592}" dt="2023-12-19T04:41:39.617" v="6"/>
        <pc:sldMkLst>
          <pc:docMk/>
          <pc:sldMk cId="1943991382" sldId="265"/>
        </pc:sldMkLst>
      </pc:sldChg>
      <pc:sldChg chg="delAnim">
        <pc:chgData name="Deborah Shaw" userId="S::deborah_shaw@wycliffeassociates.org::79bf7848-a030-4096-934a-3abbfde4984a" providerId="AD" clId="Web-{89F51586-CBF2-D66B-F356-4C6E68F33592}" dt="2023-12-19T04:41:54.040" v="11"/>
        <pc:sldMkLst>
          <pc:docMk/>
          <pc:sldMk cId="373495738" sldId="274"/>
        </pc:sldMkLst>
      </pc:sldChg>
      <pc:sldChg chg="delAnim">
        <pc:chgData name="Deborah Shaw" userId="S::deborah_shaw@wycliffeassociates.org::79bf7848-a030-4096-934a-3abbfde4984a" providerId="AD" clId="Web-{89F51586-CBF2-D66B-F356-4C6E68F33592}" dt="2023-12-19T04:41:26.898" v="1"/>
        <pc:sldMkLst>
          <pc:docMk/>
          <pc:sldMk cId="990279112" sldId="277"/>
        </pc:sldMkLst>
      </pc:sldChg>
      <pc:sldChg chg="delAnim">
        <pc:chgData name="Deborah Shaw" userId="S::deborah_shaw@wycliffeassociates.org::79bf7848-a030-4096-934a-3abbfde4984a" providerId="AD" clId="Web-{89F51586-CBF2-D66B-F356-4C6E68F33592}" dt="2023-12-19T04:41:34.008" v="3"/>
        <pc:sldMkLst>
          <pc:docMk/>
          <pc:sldMk cId="3271522502" sldId="278"/>
        </pc:sldMkLst>
      </pc:sldChg>
      <pc:sldChg chg="delAnim">
        <pc:chgData name="Deborah Shaw" userId="S::deborah_shaw@wycliffeassociates.org::79bf7848-a030-4096-934a-3abbfde4984a" providerId="AD" clId="Web-{89F51586-CBF2-D66B-F356-4C6E68F33592}" dt="2023-12-19T04:41:45.649" v="7"/>
        <pc:sldMkLst>
          <pc:docMk/>
          <pc:sldMk cId="3436853604" sldId="281"/>
        </pc:sldMkLst>
      </pc:sldChg>
      <pc:sldChg chg="delAnim">
        <pc:chgData name="Deborah Shaw" userId="S::deborah_shaw@wycliffeassociates.org::79bf7848-a030-4096-934a-3abbfde4984a" providerId="AD" clId="Web-{89F51586-CBF2-D66B-F356-4C6E68F33592}" dt="2023-12-19T04:42:04.446" v="20"/>
        <pc:sldMkLst>
          <pc:docMk/>
          <pc:sldMk cId="2915121980" sldId="282"/>
        </pc:sldMkLst>
      </pc:sldChg>
    </pc:docChg>
  </pc:docChgLst>
  <pc:docChgLst>
    <pc:chgData name="Gillian Alcorn" userId="S::gill_alcorn@wycliffeassociates.org::6bd34c75-7694-4bed-b49b-bd31e3f4958d" providerId="AD" clId="Web-{00EBD084-BCC9-7440-EA75-870E9024EEB7}"/>
    <pc:docChg chg="modSld">
      <pc:chgData name="Gillian Alcorn" userId="S::gill_alcorn@wycliffeassociates.org::6bd34c75-7694-4bed-b49b-bd31e3f4958d" providerId="AD" clId="Web-{00EBD084-BCC9-7440-EA75-870E9024EEB7}" dt="2023-11-15T06:53:42.881" v="4" actId="1076"/>
      <pc:docMkLst>
        <pc:docMk/>
      </pc:docMkLst>
      <pc:sldChg chg="modSp">
        <pc:chgData name="Gillian Alcorn" userId="S::gill_alcorn@wycliffeassociates.org::6bd34c75-7694-4bed-b49b-bd31e3f4958d" providerId="AD" clId="Web-{00EBD084-BCC9-7440-EA75-870E9024EEB7}" dt="2023-11-15T06:48:54.044" v="0" actId="1076"/>
        <pc:sldMkLst>
          <pc:docMk/>
          <pc:sldMk cId="2126766571" sldId="260"/>
        </pc:sldMkLst>
        <pc:grpChg chg="mod">
          <ac:chgData name="Gillian Alcorn" userId="S::gill_alcorn@wycliffeassociates.org::6bd34c75-7694-4bed-b49b-bd31e3f4958d" providerId="AD" clId="Web-{00EBD084-BCC9-7440-EA75-870E9024EEB7}" dt="2023-11-15T06:48:54.044" v="0" actId="1076"/>
          <ac:grpSpMkLst>
            <pc:docMk/>
            <pc:sldMk cId="2126766571" sldId="260"/>
            <ac:grpSpMk id="2" creationId="{4BD9E36F-4E20-A5BC-EEB2-961DFC31A990}"/>
          </ac:grpSpMkLst>
        </pc:grpChg>
      </pc:sldChg>
      <pc:sldChg chg="modSp">
        <pc:chgData name="Gillian Alcorn" userId="S::gill_alcorn@wycliffeassociates.org::6bd34c75-7694-4bed-b49b-bd31e3f4958d" providerId="AD" clId="Web-{00EBD084-BCC9-7440-EA75-870E9024EEB7}" dt="2023-11-15T06:53:42.881" v="4" actId="1076"/>
        <pc:sldMkLst>
          <pc:docMk/>
          <pc:sldMk cId="1943991382" sldId="265"/>
        </pc:sldMkLst>
        <pc:spChg chg="mod">
          <ac:chgData name="Gillian Alcorn" userId="S::gill_alcorn@wycliffeassociates.org::6bd34c75-7694-4bed-b49b-bd31e3f4958d" providerId="AD" clId="Web-{00EBD084-BCC9-7440-EA75-870E9024EEB7}" dt="2023-11-15T06:53:42.881" v="4" actId="1076"/>
          <ac:spMkLst>
            <pc:docMk/>
            <pc:sldMk cId="1943991382" sldId="265"/>
            <ac:spMk id="63" creationId="{6D5791BD-56B1-4862-A2B5-F5231CE3727D}"/>
          </ac:spMkLst>
        </pc:spChg>
        <pc:grpChg chg="mod">
          <ac:chgData name="Gillian Alcorn" userId="S::gill_alcorn@wycliffeassociates.org::6bd34c75-7694-4bed-b49b-bd31e3f4958d" providerId="AD" clId="Web-{00EBD084-BCC9-7440-EA75-870E9024EEB7}" dt="2023-11-15T06:53:30.740" v="2" actId="1076"/>
          <ac:grpSpMkLst>
            <pc:docMk/>
            <pc:sldMk cId="1943991382" sldId="265"/>
            <ac:grpSpMk id="39" creationId="{3321A8D7-D1C1-48DE-9DEC-7326D90E713A}"/>
          </ac:grpSpMkLst>
        </pc:grpChg>
        <pc:picChg chg="mod">
          <ac:chgData name="Gillian Alcorn" userId="S::gill_alcorn@wycliffeassociates.org::6bd34c75-7694-4bed-b49b-bd31e3f4958d" providerId="AD" clId="Web-{00EBD084-BCC9-7440-EA75-870E9024EEB7}" dt="2023-11-15T06:53:32.225" v="3" actId="1076"/>
          <ac:picMkLst>
            <pc:docMk/>
            <pc:sldMk cId="1943991382" sldId="265"/>
            <ac:picMk id="46" creationId="{DF4A19B0-E2A2-4166-82BF-3947B8B9BC76}"/>
          </ac:picMkLst>
        </pc:picChg>
      </pc:sldChg>
    </pc:docChg>
  </pc:docChgLst>
  <pc:docChgLst>
    <pc:chgData clId="Web-{00EBD084-BCC9-7440-EA75-870E9024EEB7}"/>
    <pc:docChg chg="modSld">
      <pc:chgData name="" userId="" providerId="" clId="Web-{00EBD084-BCC9-7440-EA75-870E9024EEB7}" dt="2023-11-15T06:48:50.278" v="0" actId="1076"/>
      <pc:docMkLst>
        <pc:docMk/>
      </pc:docMkLst>
      <pc:sldChg chg="modSp">
        <pc:chgData name="" userId="" providerId="" clId="Web-{00EBD084-BCC9-7440-EA75-870E9024EEB7}" dt="2023-11-15T06:48:50.278" v="0" actId="1076"/>
        <pc:sldMkLst>
          <pc:docMk/>
          <pc:sldMk cId="2126766571" sldId="260"/>
        </pc:sldMkLst>
        <pc:grpChg chg="mod">
          <ac:chgData name="" userId="" providerId="" clId="Web-{00EBD084-BCC9-7440-EA75-870E9024EEB7}" dt="2023-11-15T06:48:50.278" v="0" actId="1076"/>
          <ac:grpSpMkLst>
            <pc:docMk/>
            <pc:sldMk cId="2126766571" sldId="260"/>
            <ac:grpSpMk id="2" creationId="{4BD9E36F-4E20-A5BC-EEB2-961DFC31A990}"/>
          </ac:grpSpMkLst>
        </pc:grpChg>
      </pc:sldChg>
    </pc:docChg>
  </pc:docChgLst>
  <pc:docChgLst>
    <pc:chgData name="Gillian Alcorn" userId="S::gill_alcorn@wycliffeassociates.org::6bd34c75-7694-4bed-b49b-bd31e3f4958d" providerId="AD" clId="Web-{72E9EDA9-00ED-0B9C-1B88-A0E79D585F58}"/>
    <pc:docChg chg="modSld">
      <pc:chgData name="Gillian Alcorn" userId="S::gill_alcorn@wycliffeassociates.org::6bd34c75-7694-4bed-b49b-bd31e3f4958d" providerId="AD" clId="Web-{72E9EDA9-00ED-0B9C-1B88-A0E79D585F58}" dt="2023-10-26T07:02:44.720" v="1" actId="1076"/>
      <pc:docMkLst>
        <pc:docMk/>
      </pc:docMkLst>
      <pc:sldChg chg="modSp">
        <pc:chgData name="Gillian Alcorn" userId="S::gill_alcorn@wycliffeassociates.org::6bd34c75-7694-4bed-b49b-bd31e3f4958d" providerId="AD" clId="Web-{72E9EDA9-00ED-0B9C-1B88-A0E79D585F58}" dt="2023-10-26T07:02:44.720" v="1" actId="1076"/>
        <pc:sldMkLst>
          <pc:docMk/>
          <pc:sldMk cId="1943991382" sldId="265"/>
        </pc:sldMkLst>
        <pc:grpChg chg="mod">
          <ac:chgData name="Gillian Alcorn" userId="S::gill_alcorn@wycliffeassociates.org::6bd34c75-7694-4bed-b49b-bd31e3f4958d" providerId="AD" clId="Web-{72E9EDA9-00ED-0B9C-1B88-A0E79D585F58}" dt="2023-10-26T07:02:44.720" v="1" actId="1076"/>
          <ac:grpSpMkLst>
            <pc:docMk/>
            <pc:sldMk cId="1943991382" sldId="265"/>
            <ac:grpSpMk id="39" creationId="{3321A8D7-D1C1-48DE-9DEC-7326D90E713A}"/>
          </ac:grpSpMkLst>
        </pc:grpChg>
      </pc:sldChg>
    </pc:docChg>
  </pc:docChgLst>
  <pc:docChgLst>
    <pc:chgData name="Deborah Shaw" userId="79bf7848-a030-4096-934a-3abbfde4984a" providerId="ADAL" clId="{70CEF602-ABBF-4A22-AD0A-574E66C59BA2}"/>
    <pc:docChg chg="modSld">
      <pc:chgData name="Deborah Shaw" userId="79bf7848-a030-4096-934a-3abbfde4984a" providerId="ADAL" clId="{70CEF602-ABBF-4A22-AD0A-574E66C59BA2}" dt="2024-04-23T17:30:54.612" v="4" actId="1076"/>
      <pc:docMkLst>
        <pc:docMk/>
      </pc:docMkLst>
      <pc:sldChg chg="modSp mod">
        <pc:chgData name="Deborah Shaw" userId="79bf7848-a030-4096-934a-3abbfde4984a" providerId="ADAL" clId="{70CEF602-ABBF-4A22-AD0A-574E66C59BA2}" dt="2024-04-23T17:30:54.612" v="4" actId="1076"/>
        <pc:sldMkLst>
          <pc:docMk/>
          <pc:sldMk cId="1943991382" sldId="265"/>
        </pc:sldMkLst>
        <pc:spChg chg="mod">
          <ac:chgData name="Deborah Shaw" userId="79bf7848-a030-4096-934a-3abbfde4984a" providerId="ADAL" clId="{70CEF602-ABBF-4A22-AD0A-574E66C59BA2}" dt="2024-04-23T17:30:54.612" v="4" actId="1076"/>
          <ac:spMkLst>
            <pc:docMk/>
            <pc:sldMk cId="1943991382" sldId="265"/>
            <ac:spMk id="22" creationId="{6F05325D-D71A-49CF-A2CA-983F544E63BE}"/>
          </ac:spMkLst>
        </pc:spChg>
        <pc:spChg chg="mod">
          <ac:chgData name="Deborah Shaw" userId="79bf7848-a030-4096-934a-3abbfde4984a" providerId="ADAL" clId="{70CEF602-ABBF-4A22-AD0A-574E66C59BA2}" dt="2024-04-10T16:12:38.210" v="0" actId="1076"/>
          <ac:spMkLst>
            <pc:docMk/>
            <pc:sldMk cId="1943991382" sldId="265"/>
            <ac:spMk id="63" creationId="{6D5791BD-56B1-4862-A2B5-F5231CE3727D}"/>
          </ac:spMkLst>
        </pc:spChg>
        <pc:grpChg chg="mod">
          <ac:chgData name="Deborah Shaw" userId="79bf7848-a030-4096-934a-3abbfde4984a" providerId="ADAL" clId="{70CEF602-ABBF-4A22-AD0A-574E66C59BA2}" dt="2024-04-23T17:30:48.121" v="3" actId="1076"/>
          <ac:grpSpMkLst>
            <pc:docMk/>
            <pc:sldMk cId="1943991382" sldId="265"/>
            <ac:grpSpMk id="39" creationId="{3321A8D7-D1C1-48DE-9DEC-7326D90E713A}"/>
          </ac:grpSpMkLst>
        </pc:grpChg>
        <pc:picChg chg="mod">
          <ac:chgData name="Deborah Shaw" userId="79bf7848-a030-4096-934a-3abbfde4984a" providerId="ADAL" clId="{70CEF602-ABBF-4A22-AD0A-574E66C59BA2}" dt="2024-04-23T17:30:41.092" v="2" actId="1076"/>
          <ac:picMkLst>
            <pc:docMk/>
            <pc:sldMk cId="1943991382" sldId="265"/>
            <ac:picMk id="46" creationId="{DF4A19B0-E2A2-4166-82BF-3947B8B9BC76}"/>
          </ac:picMkLst>
        </pc:picChg>
      </pc:sldChg>
    </pc:docChg>
  </pc:docChgLst>
  <pc:docChgLst>
    <pc:chgData name="Deborah Shaw" userId="79bf7848-a030-4096-934a-3abbfde4984a" providerId="ADAL" clId="{AAFABEA5-E0C8-42BA-A9CF-271EA0F5AA2C}"/>
    <pc:docChg chg="custSel addSld delSld modSld addMainMaster">
      <pc:chgData name="Deborah Shaw" userId="79bf7848-a030-4096-934a-3abbfde4984a" providerId="ADAL" clId="{AAFABEA5-E0C8-42BA-A9CF-271EA0F5AA2C}" dt="2023-12-20T05:31:47.437" v="214" actId="20577"/>
      <pc:docMkLst>
        <pc:docMk/>
      </pc:docMkLst>
      <pc:sldChg chg="addSp delSp modSp del mod">
        <pc:chgData name="Deborah Shaw" userId="79bf7848-a030-4096-934a-3abbfde4984a" providerId="ADAL" clId="{AAFABEA5-E0C8-42BA-A9CF-271EA0F5AA2C}" dt="2023-12-20T05:03:27.099" v="34" actId="2696"/>
        <pc:sldMkLst>
          <pc:docMk/>
          <pc:sldMk cId="2126766571" sldId="260"/>
        </pc:sldMkLst>
        <pc:picChg chg="add del mod">
          <ac:chgData name="Deborah Shaw" userId="79bf7848-a030-4096-934a-3abbfde4984a" providerId="ADAL" clId="{AAFABEA5-E0C8-42BA-A9CF-271EA0F5AA2C}" dt="2023-12-20T05:00:50.305" v="8"/>
          <ac:picMkLst>
            <pc:docMk/>
            <pc:sldMk cId="2126766571" sldId="260"/>
            <ac:picMk id="6" creationId="{955D40F6-50CF-49CC-D5F2-2AB959BFD16C}"/>
          </ac:picMkLst>
        </pc:picChg>
        <pc:picChg chg="del">
          <ac:chgData name="Deborah Shaw" userId="79bf7848-a030-4096-934a-3abbfde4984a" providerId="ADAL" clId="{AAFABEA5-E0C8-42BA-A9CF-271EA0F5AA2C}" dt="2023-12-20T05:02:59.300" v="32" actId="21"/>
          <ac:picMkLst>
            <pc:docMk/>
            <pc:sldMk cId="2126766571" sldId="260"/>
            <ac:picMk id="21" creationId="{07F977FC-548A-4E5E-A1F4-5603BF2A0401}"/>
          </ac:picMkLst>
        </pc:picChg>
      </pc:sldChg>
      <pc:sldChg chg="addSp modSp mod">
        <pc:chgData name="Deborah Shaw" userId="79bf7848-a030-4096-934a-3abbfde4984a" providerId="ADAL" clId="{AAFABEA5-E0C8-42BA-A9CF-271EA0F5AA2C}" dt="2023-12-20T05:21:48.393" v="95" actId="255"/>
        <pc:sldMkLst>
          <pc:docMk/>
          <pc:sldMk cId="1943991382" sldId="265"/>
        </pc:sldMkLst>
        <pc:spChg chg="mod">
          <ac:chgData name="Deborah Shaw" userId="79bf7848-a030-4096-934a-3abbfde4984a" providerId="ADAL" clId="{AAFABEA5-E0C8-42BA-A9CF-271EA0F5AA2C}" dt="2023-12-20T05:21:16.045" v="75" actId="1076"/>
          <ac:spMkLst>
            <pc:docMk/>
            <pc:sldMk cId="1943991382" sldId="265"/>
            <ac:spMk id="3" creationId="{529E817C-FF4F-4F99-A252-3D0A29330AB6}"/>
          </ac:spMkLst>
        </pc:spChg>
        <pc:spChg chg="add mod">
          <ac:chgData name="Deborah Shaw" userId="79bf7848-a030-4096-934a-3abbfde4984a" providerId="ADAL" clId="{AAFABEA5-E0C8-42BA-A9CF-271EA0F5AA2C}" dt="2023-12-20T05:21:48.393" v="95" actId="255"/>
          <ac:spMkLst>
            <pc:docMk/>
            <pc:sldMk cId="1943991382" sldId="265"/>
            <ac:spMk id="4" creationId="{D74B5E35-5793-511D-7429-42DE77192486}"/>
          </ac:spMkLst>
        </pc:spChg>
        <pc:spChg chg="mod">
          <ac:chgData name="Deborah Shaw" userId="79bf7848-a030-4096-934a-3abbfde4984a" providerId="ADAL" clId="{AAFABEA5-E0C8-42BA-A9CF-271EA0F5AA2C}" dt="2023-12-20T05:21:16.045" v="75" actId="1076"/>
          <ac:spMkLst>
            <pc:docMk/>
            <pc:sldMk cId="1943991382" sldId="265"/>
            <ac:spMk id="22" creationId="{6F05325D-D71A-49CF-A2CA-983F544E63BE}"/>
          </ac:spMkLst>
        </pc:spChg>
        <pc:spChg chg="mod">
          <ac:chgData name="Deborah Shaw" userId="79bf7848-a030-4096-934a-3abbfde4984a" providerId="ADAL" clId="{AAFABEA5-E0C8-42BA-A9CF-271EA0F5AA2C}" dt="2023-12-20T05:21:16.045" v="75" actId="1076"/>
          <ac:spMkLst>
            <pc:docMk/>
            <pc:sldMk cId="1943991382" sldId="265"/>
            <ac:spMk id="28" creationId="{2BE46C19-CE54-4AD2-BBE2-7369F2B1258A}"/>
          </ac:spMkLst>
        </pc:spChg>
        <pc:spChg chg="mod">
          <ac:chgData name="Deborah Shaw" userId="79bf7848-a030-4096-934a-3abbfde4984a" providerId="ADAL" clId="{AAFABEA5-E0C8-42BA-A9CF-271EA0F5AA2C}" dt="2023-12-20T05:21:16.045" v="75" actId="1076"/>
          <ac:spMkLst>
            <pc:docMk/>
            <pc:sldMk cId="1943991382" sldId="265"/>
            <ac:spMk id="45" creationId="{D2381893-4883-4D34-B80A-147201EC81B9}"/>
          </ac:spMkLst>
        </pc:spChg>
        <pc:spChg chg="mod">
          <ac:chgData name="Deborah Shaw" userId="79bf7848-a030-4096-934a-3abbfde4984a" providerId="ADAL" clId="{AAFABEA5-E0C8-42BA-A9CF-271EA0F5AA2C}" dt="2023-12-20T05:21:16.045" v="75" actId="1076"/>
          <ac:spMkLst>
            <pc:docMk/>
            <pc:sldMk cId="1943991382" sldId="265"/>
            <ac:spMk id="63" creationId="{6D5791BD-56B1-4862-A2B5-F5231CE3727D}"/>
          </ac:spMkLst>
        </pc:spChg>
        <pc:spChg chg="mod">
          <ac:chgData name="Deborah Shaw" userId="79bf7848-a030-4096-934a-3abbfde4984a" providerId="ADAL" clId="{AAFABEA5-E0C8-42BA-A9CF-271EA0F5AA2C}" dt="2023-12-20T05:21:16.045" v="75" actId="1076"/>
          <ac:spMkLst>
            <pc:docMk/>
            <pc:sldMk cId="1943991382" sldId="265"/>
            <ac:spMk id="82" creationId="{948825FC-7053-41CE-8982-941C7B9A1635}"/>
          </ac:spMkLst>
        </pc:spChg>
        <pc:spChg chg="mod">
          <ac:chgData name="Deborah Shaw" userId="79bf7848-a030-4096-934a-3abbfde4984a" providerId="ADAL" clId="{AAFABEA5-E0C8-42BA-A9CF-271EA0F5AA2C}" dt="2023-12-20T05:21:16.045" v="75" actId="1076"/>
          <ac:spMkLst>
            <pc:docMk/>
            <pc:sldMk cId="1943991382" sldId="265"/>
            <ac:spMk id="83" creationId="{2AD29A58-F484-44FE-9EC6-35BBF9F82759}"/>
          </ac:spMkLst>
        </pc:spChg>
        <pc:spChg chg="mod">
          <ac:chgData name="Deborah Shaw" userId="79bf7848-a030-4096-934a-3abbfde4984a" providerId="ADAL" clId="{AAFABEA5-E0C8-42BA-A9CF-271EA0F5AA2C}" dt="2023-12-20T05:21:16.045" v="75" actId="1076"/>
          <ac:spMkLst>
            <pc:docMk/>
            <pc:sldMk cId="1943991382" sldId="265"/>
            <ac:spMk id="84" creationId="{87FE01E2-5CC7-401E-ADCE-B3681BDC84CA}"/>
          </ac:spMkLst>
        </pc:spChg>
        <pc:grpChg chg="mod">
          <ac:chgData name="Deborah Shaw" userId="79bf7848-a030-4096-934a-3abbfde4984a" providerId="ADAL" clId="{AAFABEA5-E0C8-42BA-A9CF-271EA0F5AA2C}" dt="2023-12-20T05:21:16.045" v="75" actId="1076"/>
          <ac:grpSpMkLst>
            <pc:docMk/>
            <pc:sldMk cId="1943991382" sldId="265"/>
            <ac:grpSpMk id="19" creationId="{7A264F6F-AFFA-4A18-ADE4-3819D127D633}"/>
          </ac:grpSpMkLst>
        </pc:grpChg>
        <pc:grpChg chg="mod">
          <ac:chgData name="Deborah Shaw" userId="79bf7848-a030-4096-934a-3abbfde4984a" providerId="ADAL" clId="{AAFABEA5-E0C8-42BA-A9CF-271EA0F5AA2C}" dt="2023-12-20T05:21:16.045" v="75" actId="1076"/>
          <ac:grpSpMkLst>
            <pc:docMk/>
            <pc:sldMk cId="1943991382" sldId="265"/>
            <ac:grpSpMk id="21" creationId="{F74C0C41-CB2B-4AB8-AB36-80FBCF1712DB}"/>
          </ac:grpSpMkLst>
        </pc:grpChg>
        <pc:grpChg chg="mod">
          <ac:chgData name="Deborah Shaw" userId="79bf7848-a030-4096-934a-3abbfde4984a" providerId="ADAL" clId="{AAFABEA5-E0C8-42BA-A9CF-271EA0F5AA2C}" dt="2023-12-20T05:21:16.045" v="75" actId="1076"/>
          <ac:grpSpMkLst>
            <pc:docMk/>
            <pc:sldMk cId="1943991382" sldId="265"/>
            <ac:grpSpMk id="39" creationId="{3321A8D7-D1C1-48DE-9DEC-7326D90E713A}"/>
          </ac:grpSpMkLst>
        </pc:grpChg>
        <pc:grpChg chg="mod">
          <ac:chgData name="Deborah Shaw" userId="79bf7848-a030-4096-934a-3abbfde4984a" providerId="ADAL" clId="{AAFABEA5-E0C8-42BA-A9CF-271EA0F5AA2C}" dt="2023-12-20T05:21:16.045" v="75" actId="1076"/>
          <ac:grpSpMkLst>
            <pc:docMk/>
            <pc:sldMk cId="1943991382" sldId="265"/>
            <ac:grpSpMk id="47" creationId="{4499AA64-3055-4C53-AF61-F7DD18CB2103}"/>
          </ac:grpSpMkLst>
        </pc:grpChg>
        <pc:picChg chg="mod">
          <ac:chgData name="Deborah Shaw" userId="79bf7848-a030-4096-934a-3abbfde4984a" providerId="ADAL" clId="{AAFABEA5-E0C8-42BA-A9CF-271EA0F5AA2C}" dt="2023-12-20T05:21:16.045" v="75" actId="1076"/>
          <ac:picMkLst>
            <pc:docMk/>
            <pc:sldMk cId="1943991382" sldId="265"/>
            <ac:picMk id="12" creationId="{5F81F21A-B169-48DB-B784-D4BAB7768529}"/>
          </ac:picMkLst>
        </pc:picChg>
      </pc:sldChg>
      <pc:sldChg chg="addSp modSp mod">
        <pc:chgData name="Deborah Shaw" userId="79bf7848-a030-4096-934a-3abbfde4984a" providerId="ADAL" clId="{AAFABEA5-E0C8-42BA-A9CF-271EA0F5AA2C}" dt="2023-12-20T05:26:51.133" v="156" actId="1076"/>
        <pc:sldMkLst>
          <pc:docMk/>
          <pc:sldMk cId="373495738" sldId="274"/>
        </pc:sldMkLst>
        <pc:spChg chg="add mod">
          <ac:chgData name="Deborah Shaw" userId="79bf7848-a030-4096-934a-3abbfde4984a" providerId="ADAL" clId="{AAFABEA5-E0C8-42BA-A9CF-271EA0F5AA2C}" dt="2023-12-20T05:26:51.133" v="156" actId="1076"/>
          <ac:spMkLst>
            <pc:docMk/>
            <pc:sldMk cId="373495738" sldId="274"/>
            <ac:spMk id="3" creationId="{069E0A0F-A541-D969-B26E-35CF476AF46C}"/>
          </ac:spMkLst>
        </pc:spChg>
        <pc:spChg chg="mod">
          <ac:chgData name="Deborah Shaw" userId="79bf7848-a030-4096-934a-3abbfde4984a" providerId="ADAL" clId="{AAFABEA5-E0C8-42BA-A9CF-271EA0F5AA2C}" dt="2023-12-20T05:26:04.806" v="136" actId="1076"/>
          <ac:spMkLst>
            <pc:docMk/>
            <pc:sldMk cId="373495738" sldId="274"/>
            <ac:spMk id="18" creationId="{A291CE0D-DF81-E64C-B333-9B884F9DB7D3}"/>
          </ac:spMkLst>
        </pc:spChg>
        <pc:spChg chg="mod">
          <ac:chgData name="Deborah Shaw" userId="79bf7848-a030-4096-934a-3abbfde4984a" providerId="ADAL" clId="{AAFABEA5-E0C8-42BA-A9CF-271EA0F5AA2C}" dt="2023-12-20T05:26:02.313" v="135" actId="1076"/>
          <ac:spMkLst>
            <pc:docMk/>
            <pc:sldMk cId="373495738" sldId="274"/>
            <ac:spMk id="19" creationId="{1BDC8CC4-F4FE-B849-AE8A-D9D57C872BCD}"/>
          </ac:spMkLst>
        </pc:spChg>
        <pc:spChg chg="mod">
          <ac:chgData name="Deborah Shaw" userId="79bf7848-a030-4096-934a-3abbfde4984a" providerId="ADAL" clId="{AAFABEA5-E0C8-42BA-A9CF-271EA0F5AA2C}" dt="2023-12-20T05:26:08.777" v="137" actId="1076"/>
          <ac:spMkLst>
            <pc:docMk/>
            <pc:sldMk cId="373495738" sldId="274"/>
            <ac:spMk id="20" creationId="{7F684AE7-2AB0-3447-8E0A-D955162A974E}"/>
          </ac:spMkLst>
        </pc:spChg>
        <pc:grpChg chg="mod">
          <ac:chgData name="Deborah Shaw" userId="79bf7848-a030-4096-934a-3abbfde4984a" providerId="ADAL" clId="{AAFABEA5-E0C8-42BA-A9CF-271EA0F5AA2C}" dt="2023-12-20T05:26:21.173" v="140" actId="1076"/>
          <ac:grpSpMkLst>
            <pc:docMk/>
            <pc:sldMk cId="373495738" sldId="274"/>
            <ac:grpSpMk id="5" creationId="{23F2BBE1-56B3-4B56-80C3-AE5056BF9A6C}"/>
          </ac:grpSpMkLst>
        </pc:grpChg>
        <pc:grpChg chg="mod">
          <ac:chgData name="Deborah Shaw" userId="79bf7848-a030-4096-934a-3abbfde4984a" providerId="ADAL" clId="{AAFABEA5-E0C8-42BA-A9CF-271EA0F5AA2C}" dt="2023-12-20T05:26:17.206" v="139" actId="1076"/>
          <ac:grpSpMkLst>
            <pc:docMk/>
            <pc:sldMk cId="373495738" sldId="274"/>
            <ac:grpSpMk id="6" creationId="{C36B62FA-F033-40B4-A4D7-5F2AE89E8696}"/>
          </ac:grpSpMkLst>
        </pc:grpChg>
        <pc:grpChg chg="mod">
          <ac:chgData name="Deborah Shaw" userId="79bf7848-a030-4096-934a-3abbfde4984a" providerId="ADAL" clId="{AAFABEA5-E0C8-42BA-A9CF-271EA0F5AA2C}" dt="2023-12-20T05:25:56.858" v="134" actId="14100"/>
          <ac:grpSpMkLst>
            <pc:docMk/>
            <pc:sldMk cId="373495738" sldId="274"/>
            <ac:grpSpMk id="11" creationId="{0E4D9739-86A0-4E57-8D64-876FFE6161A8}"/>
          </ac:grpSpMkLst>
        </pc:grpChg>
        <pc:grpChg chg="mod">
          <ac:chgData name="Deborah Shaw" userId="79bf7848-a030-4096-934a-3abbfde4984a" providerId="ADAL" clId="{AAFABEA5-E0C8-42BA-A9CF-271EA0F5AA2C}" dt="2023-12-20T05:26:11.917" v="138" actId="1076"/>
          <ac:grpSpMkLst>
            <pc:docMk/>
            <pc:sldMk cId="373495738" sldId="274"/>
            <ac:grpSpMk id="16" creationId="{505C79C4-3995-4C70-9B64-3DEBBF7BD512}"/>
          </ac:grpSpMkLst>
        </pc:grpChg>
      </pc:sldChg>
      <pc:sldChg chg="addSp modSp mod">
        <pc:chgData name="Deborah Shaw" userId="79bf7848-a030-4096-934a-3abbfde4984a" providerId="ADAL" clId="{AAFABEA5-E0C8-42BA-A9CF-271EA0F5AA2C}" dt="2023-12-20T05:16:46.112" v="55" actId="1076"/>
        <pc:sldMkLst>
          <pc:docMk/>
          <pc:sldMk cId="990279112" sldId="277"/>
        </pc:sldMkLst>
        <pc:spChg chg="add mod">
          <ac:chgData name="Deborah Shaw" userId="79bf7848-a030-4096-934a-3abbfde4984a" providerId="ADAL" clId="{AAFABEA5-E0C8-42BA-A9CF-271EA0F5AA2C}" dt="2023-12-20T05:16:46.112" v="55" actId="1076"/>
          <ac:spMkLst>
            <pc:docMk/>
            <pc:sldMk cId="990279112" sldId="277"/>
            <ac:spMk id="3" creationId="{26748AFA-7514-6AC2-55B0-1A9C0C6C31B9}"/>
          </ac:spMkLst>
        </pc:spChg>
        <pc:spChg chg="mod">
          <ac:chgData name="Deborah Shaw" userId="79bf7848-a030-4096-934a-3abbfde4984a" providerId="ADAL" clId="{AAFABEA5-E0C8-42BA-A9CF-271EA0F5AA2C}" dt="2023-12-20T05:15:51.581" v="35" actId="1076"/>
          <ac:spMkLst>
            <pc:docMk/>
            <pc:sldMk cId="990279112" sldId="277"/>
            <ac:spMk id="4" creationId="{EA33CDF5-4970-894C-AEF1-F490D9C65BE4}"/>
          </ac:spMkLst>
        </pc:spChg>
        <pc:spChg chg="mod">
          <ac:chgData name="Deborah Shaw" userId="79bf7848-a030-4096-934a-3abbfde4984a" providerId="ADAL" clId="{AAFABEA5-E0C8-42BA-A9CF-271EA0F5AA2C}" dt="2023-12-20T05:15:51.581" v="35" actId="1076"/>
          <ac:spMkLst>
            <pc:docMk/>
            <pc:sldMk cId="990279112" sldId="277"/>
            <ac:spMk id="9" creationId="{AA447739-D6D1-4B2A-ADED-3D4ED999E272}"/>
          </ac:spMkLst>
        </pc:spChg>
        <pc:spChg chg="mod">
          <ac:chgData name="Deborah Shaw" userId="79bf7848-a030-4096-934a-3abbfde4984a" providerId="ADAL" clId="{AAFABEA5-E0C8-42BA-A9CF-271EA0F5AA2C}" dt="2023-12-20T05:15:51.581" v="35" actId="1076"/>
          <ac:spMkLst>
            <pc:docMk/>
            <pc:sldMk cId="990279112" sldId="277"/>
            <ac:spMk id="45" creationId="{8A8B2726-E33D-B942-9DDD-11183493F89F}"/>
          </ac:spMkLst>
        </pc:spChg>
        <pc:picChg chg="mod">
          <ac:chgData name="Deborah Shaw" userId="79bf7848-a030-4096-934a-3abbfde4984a" providerId="ADAL" clId="{AAFABEA5-E0C8-42BA-A9CF-271EA0F5AA2C}" dt="2023-12-20T05:15:51.581" v="35" actId="1076"/>
          <ac:picMkLst>
            <pc:docMk/>
            <pc:sldMk cId="990279112" sldId="277"/>
            <ac:picMk id="11" creationId="{0AA6C627-0F9A-4AFC-AFD3-9C44745276BE}"/>
          </ac:picMkLst>
        </pc:picChg>
        <pc:picChg chg="mod">
          <ac:chgData name="Deborah Shaw" userId="79bf7848-a030-4096-934a-3abbfde4984a" providerId="ADAL" clId="{AAFABEA5-E0C8-42BA-A9CF-271EA0F5AA2C}" dt="2023-12-20T05:15:51.581" v="35" actId="1076"/>
          <ac:picMkLst>
            <pc:docMk/>
            <pc:sldMk cId="990279112" sldId="277"/>
            <ac:picMk id="17" creationId="{D3F14F01-5E78-46B2-B332-13DC27CE3400}"/>
          </ac:picMkLst>
        </pc:picChg>
      </pc:sldChg>
      <pc:sldChg chg="addSp modSp mod">
        <pc:chgData name="Deborah Shaw" userId="79bf7848-a030-4096-934a-3abbfde4984a" providerId="ADAL" clId="{AAFABEA5-E0C8-42BA-A9CF-271EA0F5AA2C}" dt="2023-12-20T05:19:06.790" v="72" actId="1076"/>
        <pc:sldMkLst>
          <pc:docMk/>
          <pc:sldMk cId="3271522502" sldId="278"/>
        </pc:sldMkLst>
        <pc:spChg chg="mod">
          <ac:chgData name="Deborah Shaw" userId="79bf7848-a030-4096-934a-3abbfde4984a" providerId="ADAL" clId="{AAFABEA5-E0C8-42BA-A9CF-271EA0F5AA2C}" dt="2023-12-20T05:19:06.790" v="72" actId="1076"/>
          <ac:spMkLst>
            <pc:docMk/>
            <pc:sldMk cId="3271522502" sldId="278"/>
            <ac:spMk id="2" creationId="{C2007297-B443-43EA-ADFE-3FABCD20B870}"/>
          </ac:spMkLst>
        </pc:spChg>
        <pc:spChg chg="add mod">
          <ac:chgData name="Deborah Shaw" userId="79bf7848-a030-4096-934a-3abbfde4984a" providerId="ADAL" clId="{AAFABEA5-E0C8-42BA-A9CF-271EA0F5AA2C}" dt="2023-12-20T05:19:06.790" v="72" actId="1076"/>
          <ac:spMkLst>
            <pc:docMk/>
            <pc:sldMk cId="3271522502" sldId="278"/>
            <ac:spMk id="3" creationId="{4C97141A-66D3-31E8-D804-0481B21F2885}"/>
          </ac:spMkLst>
        </pc:spChg>
        <pc:spChg chg="mod">
          <ac:chgData name="Deborah Shaw" userId="79bf7848-a030-4096-934a-3abbfde4984a" providerId="ADAL" clId="{AAFABEA5-E0C8-42BA-A9CF-271EA0F5AA2C}" dt="2023-12-20T05:19:06.790" v="72" actId="1076"/>
          <ac:spMkLst>
            <pc:docMk/>
            <pc:sldMk cId="3271522502" sldId="278"/>
            <ac:spMk id="21" creationId="{4F6A7E18-B3E5-4D51-815F-6644231D3C74}"/>
          </ac:spMkLst>
        </pc:spChg>
        <pc:spChg chg="mod">
          <ac:chgData name="Deborah Shaw" userId="79bf7848-a030-4096-934a-3abbfde4984a" providerId="ADAL" clId="{AAFABEA5-E0C8-42BA-A9CF-271EA0F5AA2C}" dt="2023-12-20T05:19:06.790" v="72" actId="1076"/>
          <ac:spMkLst>
            <pc:docMk/>
            <pc:sldMk cId="3271522502" sldId="278"/>
            <ac:spMk id="34" creationId="{C9BA4145-2512-44F8-869F-AC2DB0B0B262}"/>
          </ac:spMkLst>
        </pc:spChg>
        <pc:picChg chg="mod">
          <ac:chgData name="Deborah Shaw" userId="79bf7848-a030-4096-934a-3abbfde4984a" providerId="ADAL" clId="{AAFABEA5-E0C8-42BA-A9CF-271EA0F5AA2C}" dt="2023-12-20T05:19:06.790" v="72" actId="1076"/>
          <ac:picMkLst>
            <pc:docMk/>
            <pc:sldMk cId="3271522502" sldId="278"/>
            <ac:picMk id="22" creationId="{C75447D1-EE9F-4CA9-BF10-91D0161DDC46}"/>
          </ac:picMkLst>
        </pc:picChg>
        <pc:picChg chg="mod">
          <ac:chgData name="Deborah Shaw" userId="79bf7848-a030-4096-934a-3abbfde4984a" providerId="ADAL" clId="{AAFABEA5-E0C8-42BA-A9CF-271EA0F5AA2C}" dt="2023-12-20T05:19:06.790" v="72" actId="1076"/>
          <ac:picMkLst>
            <pc:docMk/>
            <pc:sldMk cId="3271522502" sldId="278"/>
            <ac:picMk id="30" creationId="{73F403FF-036C-42F6-B250-770001A9DA97}"/>
          </ac:picMkLst>
        </pc:picChg>
        <pc:picChg chg="mod">
          <ac:chgData name="Deborah Shaw" userId="79bf7848-a030-4096-934a-3abbfde4984a" providerId="ADAL" clId="{AAFABEA5-E0C8-42BA-A9CF-271EA0F5AA2C}" dt="2023-12-20T05:19:06.790" v="72" actId="1076"/>
          <ac:picMkLst>
            <pc:docMk/>
            <pc:sldMk cId="3271522502" sldId="278"/>
            <ac:picMk id="32" creationId="{48A04DC3-8B5F-4CCC-B88B-F9463489D9CB}"/>
          </ac:picMkLst>
        </pc:picChg>
      </pc:sldChg>
      <pc:sldChg chg="addSp modSp mod">
        <pc:chgData name="Deborah Shaw" userId="79bf7848-a030-4096-934a-3abbfde4984a" providerId="ADAL" clId="{AAFABEA5-E0C8-42BA-A9CF-271EA0F5AA2C}" dt="2023-12-20T05:24:27.689" v="131" actId="1076"/>
        <pc:sldMkLst>
          <pc:docMk/>
          <pc:sldMk cId="3436853604" sldId="281"/>
        </pc:sldMkLst>
        <pc:spChg chg="add mod">
          <ac:chgData name="Deborah Shaw" userId="79bf7848-a030-4096-934a-3abbfde4984a" providerId="ADAL" clId="{AAFABEA5-E0C8-42BA-A9CF-271EA0F5AA2C}" dt="2023-12-20T05:24:18.550" v="130" actId="20577"/>
          <ac:spMkLst>
            <pc:docMk/>
            <pc:sldMk cId="3436853604" sldId="281"/>
            <ac:spMk id="4" creationId="{6F4FB853-6204-F946-CD73-DAFBA98F379F}"/>
          </ac:spMkLst>
        </pc:spChg>
        <pc:picChg chg="mod">
          <ac:chgData name="Deborah Shaw" userId="79bf7848-a030-4096-934a-3abbfde4984a" providerId="ADAL" clId="{AAFABEA5-E0C8-42BA-A9CF-271EA0F5AA2C}" dt="2023-12-20T05:24:27.689" v="131" actId="1076"/>
          <ac:picMkLst>
            <pc:docMk/>
            <pc:sldMk cId="3436853604" sldId="281"/>
            <ac:picMk id="3" creationId="{E0944DA5-FA3C-424B-9587-8AF9D59C3518}"/>
          </ac:picMkLst>
        </pc:picChg>
      </pc:sldChg>
      <pc:sldChg chg="addSp modSp mod">
        <pc:chgData name="Deborah Shaw" userId="79bf7848-a030-4096-934a-3abbfde4984a" providerId="ADAL" clId="{AAFABEA5-E0C8-42BA-A9CF-271EA0F5AA2C}" dt="2023-12-20T05:31:47.437" v="214" actId="20577"/>
        <pc:sldMkLst>
          <pc:docMk/>
          <pc:sldMk cId="2915121980" sldId="282"/>
        </pc:sldMkLst>
        <pc:spChg chg="mod">
          <ac:chgData name="Deborah Shaw" userId="79bf7848-a030-4096-934a-3abbfde4984a" providerId="ADAL" clId="{AAFABEA5-E0C8-42BA-A9CF-271EA0F5AA2C}" dt="2023-12-20T05:29:37.065" v="161" actId="1076"/>
          <ac:spMkLst>
            <pc:docMk/>
            <pc:sldMk cId="2915121980" sldId="282"/>
            <ac:spMk id="3" creationId="{E655A0C4-A8D7-D149-B953-682B076E8F32}"/>
          </ac:spMkLst>
        </pc:spChg>
        <pc:spChg chg="mod">
          <ac:chgData name="Deborah Shaw" userId="79bf7848-a030-4096-934a-3abbfde4984a" providerId="ADAL" clId="{AAFABEA5-E0C8-42BA-A9CF-271EA0F5AA2C}" dt="2023-12-20T05:30:08.730" v="169" actId="1076"/>
          <ac:spMkLst>
            <pc:docMk/>
            <pc:sldMk cId="2915121980" sldId="282"/>
            <ac:spMk id="5" creationId="{CD719ED2-AA04-42F9-A71D-7426E1527506}"/>
          </ac:spMkLst>
        </pc:spChg>
        <pc:spChg chg="add mod">
          <ac:chgData name="Deborah Shaw" userId="79bf7848-a030-4096-934a-3abbfde4984a" providerId="ADAL" clId="{AAFABEA5-E0C8-42BA-A9CF-271EA0F5AA2C}" dt="2023-12-20T05:31:47.437" v="214" actId="20577"/>
          <ac:spMkLst>
            <pc:docMk/>
            <pc:sldMk cId="2915121980" sldId="282"/>
            <ac:spMk id="6" creationId="{859C386B-38F8-633D-0F75-003820893633}"/>
          </ac:spMkLst>
        </pc:spChg>
        <pc:spChg chg="mod">
          <ac:chgData name="Deborah Shaw" userId="79bf7848-a030-4096-934a-3abbfde4984a" providerId="ADAL" clId="{AAFABEA5-E0C8-42BA-A9CF-271EA0F5AA2C}" dt="2023-12-20T05:29:34.003" v="160" actId="1076"/>
          <ac:spMkLst>
            <pc:docMk/>
            <pc:sldMk cId="2915121980" sldId="282"/>
            <ac:spMk id="17" creationId="{7B24B58C-2740-6640-803E-692608BD8E41}"/>
          </ac:spMkLst>
        </pc:spChg>
        <pc:spChg chg="mod">
          <ac:chgData name="Deborah Shaw" userId="79bf7848-a030-4096-934a-3abbfde4984a" providerId="ADAL" clId="{AAFABEA5-E0C8-42BA-A9CF-271EA0F5AA2C}" dt="2023-12-20T05:29:54.622" v="165" actId="1076"/>
          <ac:spMkLst>
            <pc:docMk/>
            <pc:sldMk cId="2915121980" sldId="282"/>
            <ac:spMk id="35" creationId="{AD5BF17B-61BE-6643-832C-EC1D2DE5EC17}"/>
          </ac:spMkLst>
        </pc:spChg>
        <pc:spChg chg="mod">
          <ac:chgData name="Deborah Shaw" userId="79bf7848-a030-4096-934a-3abbfde4984a" providerId="ADAL" clId="{AAFABEA5-E0C8-42BA-A9CF-271EA0F5AA2C}" dt="2023-12-20T05:30:21.317" v="171" actId="1076"/>
          <ac:spMkLst>
            <pc:docMk/>
            <pc:sldMk cId="2915121980" sldId="282"/>
            <ac:spMk id="52" creationId="{E12DF47E-E278-4F26-A774-20EA42DF3186}"/>
          </ac:spMkLst>
        </pc:spChg>
        <pc:grpChg chg="mod">
          <ac:chgData name="Deborah Shaw" userId="79bf7848-a030-4096-934a-3abbfde4984a" providerId="ADAL" clId="{AAFABEA5-E0C8-42BA-A9CF-271EA0F5AA2C}" dt="2023-12-20T05:30:03.164" v="168" actId="1076"/>
          <ac:grpSpMkLst>
            <pc:docMk/>
            <pc:sldMk cId="2915121980" sldId="282"/>
            <ac:grpSpMk id="4" creationId="{5FFE372B-FA80-456A-AE54-2015AF9D39DE}"/>
          </ac:grpSpMkLst>
        </pc:grpChg>
        <pc:grpChg chg="mod">
          <ac:chgData name="Deborah Shaw" userId="79bf7848-a030-4096-934a-3abbfde4984a" providerId="ADAL" clId="{AAFABEA5-E0C8-42BA-A9CF-271EA0F5AA2C}" dt="2023-12-20T05:30:12.830" v="170" actId="1076"/>
          <ac:grpSpMkLst>
            <pc:docMk/>
            <pc:sldMk cId="2915121980" sldId="282"/>
            <ac:grpSpMk id="38" creationId="{2CCB541B-DFEB-4F78-97DE-D74028F6E8CC}"/>
          </ac:grpSpMkLst>
        </pc:grpChg>
        <pc:grpChg chg="mod">
          <ac:chgData name="Deborah Shaw" userId="79bf7848-a030-4096-934a-3abbfde4984a" providerId="ADAL" clId="{AAFABEA5-E0C8-42BA-A9CF-271EA0F5AA2C}" dt="2023-12-20T05:29:57.320" v="166" actId="1076"/>
          <ac:grpSpMkLst>
            <pc:docMk/>
            <pc:sldMk cId="2915121980" sldId="282"/>
            <ac:grpSpMk id="48" creationId="{DC285E80-31C2-4BE2-838A-B2C9340DBA1D}"/>
          </ac:grpSpMkLst>
        </pc:grpChg>
        <pc:picChg chg="mod">
          <ac:chgData name="Deborah Shaw" userId="79bf7848-a030-4096-934a-3abbfde4984a" providerId="ADAL" clId="{AAFABEA5-E0C8-42BA-A9CF-271EA0F5AA2C}" dt="2023-12-20T05:29:19.770" v="158" actId="14100"/>
          <ac:picMkLst>
            <pc:docMk/>
            <pc:sldMk cId="2915121980" sldId="282"/>
            <ac:picMk id="31" creationId="{3EB0D2AD-01A3-F14D-AC1E-CCF2510CD5B7}"/>
          </ac:picMkLst>
        </pc:picChg>
        <pc:picChg chg="mod">
          <ac:chgData name="Deborah Shaw" userId="79bf7848-a030-4096-934a-3abbfde4984a" providerId="ADAL" clId="{AAFABEA5-E0C8-42BA-A9CF-271EA0F5AA2C}" dt="2023-12-20T05:29:19.770" v="158" actId="14100"/>
          <ac:picMkLst>
            <pc:docMk/>
            <pc:sldMk cId="2915121980" sldId="282"/>
            <ac:picMk id="32" creationId="{CBA80236-8CFA-C445-AB84-F501FBAE2EAA}"/>
          </ac:picMkLst>
        </pc:picChg>
        <pc:picChg chg="mod">
          <ac:chgData name="Deborah Shaw" userId="79bf7848-a030-4096-934a-3abbfde4984a" providerId="ADAL" clId="{AAFABEA5-E0C8-42BA-A9CF-271EA0F5AA2C}" dt="2023-12-20T05:29:42.249" v="162" actId="1076"/>
          <ac:picMkLst>
            <pc:docMk/>
            <pc:sldMk cId="2915121980" sldId="282"/>
            <ac:picMk id="34" creationId="{EF50749A-25D3-9C41-BF8D-587A3ABF5CD4}"/>
          </ac:picMkLst>
        </pc:picChg>
      </pc:sldChg>
      <pc:sldChg chg="addSp delSp modSp del">
        <pc:chgData name="Deborah Shaw" userId="79bf7848-a030-4096-934a-3abbfde4984a" providerId="ADAL" clId="{AAFABEA5-E0C8-42BA-A9CF-271EA0F5AA2C}" dt="2023-12-20T05:00:21.899" v="6" actId="2696"/>
        <pc:sldMkLst>
          <pc:docMk/>
          <pc:sldMk cId="3829610916" sldId="295"/>
        </pc:sldMkLst>
        <pc:picChg chg="add del mod">
          <ac:chgData name="Deborah Shaw" userId="79bf7848-a030-4096-934a-3abbfde4984a" providerId="ADAL" clId="{AAFABEA5-E0C8-42BA-A9CF-271EA0F5AA2C}" dt="2023-12-20T05:00:01.592" v="3"/>
          <ac:picMkLst>
            <pc:docMk/>
            <pc:sldMk cId="3829610916" sldId="295"/>
            <ac:picMk id="2" creationId="{9FE68F5E-215D-3243-80E2-D9889DBAE69C}"/>
          </ac:picMkLst>
        </pc:picChg>
        <pc:picChg chg="add del mod">
          <ac:chgData name="Deborah Shaw" userId="79bf7848-a030-4096-934a-3abbfde4984a" providerId="ADAL" clId="{AAFABEA5-E0C8-42BA-A9CF-271EA0F5AA2C}" dt="2023-12-20T05:00:14.423" v="5"/>
          <ac:picMkLst>
            <pc:docMk/>
            <pc:sldMk cId="3829610916" sldId="295"/>
            <ac:picMk id="4" creationId="{31F3E8B8-02A5-F8C4-511B-CC4E401CED2E}"/>
          </ac:picMkLst>
        </pc:picChg>
      </pc:sldChg>
      <pc:sldChg chg="modSp add mod">
        <pc:chgData name="Deborah Shaw" userId="79bf7848-a030-4096-934a-3abbfde4984a" providerId="ADAL" clId="{AAFABEA5-E0C8-42BA-A9CF-271EA0F5AA2C}" dt="2023-12-20T05:03:09.630" v="33" actId="14826"/>
        <pc:sldMkLst>
          <pc:docMk/>
          <pc:sldMk cId="3629754069" sldId="296"/>
        </pc:sldMkLst>
        <pc:spChg chg="mod">
          <ac:chgData name="Deborah Shaw" userId="79bf7848-a030-4096-934a-3abbfde4984a" providerId="ADAL" clId="{AAFABEA5-E0C8-42BA-A9CF-271EA0F5AA2C}" dt="2023-12-20T05:02:37.672" v="31" actId="20577"/>
          <ac:spMkLst>
            <pc:docMk/>
            <pc:sldMk cId="3629754069" sldId="296"/>
            <ac:spMk id="3" creationId="{117E80A5-0A88-072D-D373-1B79DB1B2DCA}"/>
          </ac:spMkLst>
        </pc:spChg>
        <pc:spChg chg="mod">
          <ac:chgData name="Deborah Shaw" userId="79bf7848-a030-4096-934a-3abbfde4984a" providerId="ADAL" clId="{AAFABEA5-E0C8-42BA-A9CF-271EA0F5AA2C}" dt="2023-12-20T05:01:23.532" v="23" actId="14100"/>
          <ac:spMkLst>
            <pc:docMk/>
            <pc:sldMk cId="3629754069" sldId="296"/>
            <ac:spMk id="9" creationId="{EA4776F2-8249-1257-551D-80D9CD0F0596}"/>
          </ac:spMkLst>
        </pc:spChg>
        <pc:picChg chg="mod">
          <ac:chgData name="Deborah Shaw" userId="79bf7848-a030-4096-934a-3abbfde4984a" providerId="ADAL" clId="{AAFABEA5-E0C8-42BA-A9CF-271EA0F5AA2C}" dt="2023-12-20T05:03:09.630" v="33" actId="14826"/>
          <ac:picMkLst>
            <pc:docMk/>
            <pc:sldMk cId="3629754069" sldId="296"/>
            <ac:picMk id="6" creationId="{4B1342BB-B465-1A3D-28BC-F5045ABD0A0E}"/>
          </ac:picMkLst>
        </pc:picChg>
      </pc:sldChg>
      <pc:sldMasterChg chg="add addSldLayout">
        <pc:chgData name="Deborah Shaw" userId="79bf7848-a030-4096-934a-3abbfde4984a" providerId="ADAL" clId="{AAFABEA5-E0C8-42BA-A9CF-271EA0F5AA2C}" dt="2023-12-19T04:43:12.147" v="0" actId="27028"/>
        <pc:sldMasterMkLst>
          <pc:docMk/>
          <pc:sldMasterMk cId="2245449552" sldId="2147483665"/>
        </pc:sldMasterMkLst>
        <pc:sldLayoutChg chg="add">
          <pc:chgData name="Deborah Shaw" userId="79bf7848-a030-4096-934a-3abbfde4984a" providerId="ADAL" clId="{AAFABEA5-E0C8-42BA-A9CF-271EA0F5AA2C}" dt="2023-12-19T04:43:12.147" v="0" actId="27028"/>
          <pc:sldLayoutMkLst>
            <pc:docMk/>
            <pc:sldMasterMk cId="2245449552" sldId="2147483665"/>
            <pc:sldLayoutMk cId="982179255" sldId="2147483666"/>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9/5/2024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dirty="0"/>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6" r:id="rId1"/>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13543" b="13543"/>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387212" y="3658183"/>
            <a:ext cx="5394834" cy="2851456"/>
          </a:xfrm>
        </p:spPr>
        <p:txBody>
          <a:bodyPr anchor="ctr">
            <a:normAutofit/>
          </a:bodyPr>
          <a:lstStyle/>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Keep your heart with all diligence, for out of it spring the issues of life (Prov. 4:23). </a:t>
            </a:r>
          </a:p>
          <a:p>
            <a:pPr marL="0" marR="0" indent="0" fontAlgn="base">
              <a:spcBef>
                <a:spcPts val="0"/>
              </a:spcBef>
              <a:spcAft>
                <a:spcPts val="0"/>
              </a:spcAft>
              <a:buNone/>
            </a:pP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Walk in wisdom toward those who are outside, redeeming the time (Col. 4:5). </a:t>
            </a: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47178" y="3658182"/>
            <a:ext cx="3040036"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Church Owned Bible Translation</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224956"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A4776F2-8249-1257-551D-80D9CD0F0596}"/>
              </a:ext>
            </a:extLst>
          </p:cNvPr>
          <p:cNvSpPr/>
          <p:nvPr/>
        </p:nvSpPr>
        <p:spPr>
          <a:xfrm>
            <a:off x="257920" y="5412508"/>
            <a:ext cx="2929294" cy="584775"/>
          </a:xfrm>
          <a:prstGeom prst="rect">
            <a:avLst/>
          </a:prstGeom>
        </p:spPr>
        <p:txBody>
          <a:bodyPr wrap="square" lIns="91440" tIns="45720" rIns="91440" bIns="45720" anchor="ctr">
            <a:spAutoFit/>
          </a:bodyPr>
          <a:lstStyle/>
          <a:p>
            <a:pPr algn="ctr"/>
            <a:r>
              <a:rPr lang="en-US" sz="3200" dirty="0">
                <a:solidFill>
                  <a:schemeClr val="accent1">
                    <a:lumMod val="75000"/>
                  </a:schemeClr>
                </a:solidFill>
                <a:latin typeface="Arial"/>
                <a:cs typeface="Arial"/>
              </a:rPr>
              <a:t>Six Behaviors</a:t>
            </a:r>
          </a:p>
        </p:txBody>
      </p:sp>
    </p:spTree>
    <p:extLst>
      <p:ext uri="{BB962C8B-B14F-4D97-AF65-F5344CB8AC3E}">
        <p14:creationId xmlns:p14="http://schemas.microsoft.com/office/powerpoint/2010/main" val="3629754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2" name="TextBox 1">
            <a:extLst>
              <a:ext uri="{FF2B5EF4-FFF2-40B4-BE49-F238E27FC236}">
                <a16:creationId xmlns:a16="http://schemas.microsoft.com/office/drawing/2014/main" id="{DF964A65-C5D4-2C40-44D3-A55897814C3F}"/>
              </a:ext>
            </a:extLst>
          </p:cNvPr>
          <p:cNvSpPr txBox="1"/>
          <p:nvPr/>
        </p:nvSpPr>
        <p:spPr>
          <a:xfrm>
            <a:off x="1500554" y="2946101"/>
            <a:ext cx="6646984" cy="954107"/>
          </a:xfrm>
          <a:prstGeom prst="rect">
            <a:avLst/>
          </a:prstGeom>
          <a:noFill/>
        </p:spPr>
        <p:txBody>
          <a:bodyPr wrap="square" rtlCol="0">
            <a:spAutoFit/>
          </a:bodyPr>
          <a:lstStyle/>
          <a:p>
            <a:pPr algn="ctr"/>
            <a:r>
              <a:rPr lang="en-US" sz="2800" b="1" dirty="0">
                <a:solidFill>
                  <a:srgbClr val="B95659"/>
                </a:solidFill>
              </a:rPr>
              <a:t>What actions do we see in a local church that believes in COBT?</a:t>
            </a:r>
          </a:p>
        </p:txBody>
      </p:sp>
    </p:spTree>
    <p:extLst>
      <p:ext uri="{BB962C8B-B14F-4D97-AF65-F5344CB8AC3E}">
        <p14:creationId xmlns:p14="http://schemas.microsoft.com/office/powerpoint/2010/main" val="827771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21CB9-1F53-164E-9800-1B100BBB505E}"/>
              </a:ext>
            </a:extLst>
          </p:cNvPr>
          <p:cNvSpPr>
            <a:spLocks noGrp="1"/>
          </p:cNvSpPr>
          <p:nvPr>
            <p:ph type="title"/>
          </p:nvPr>
        </p:nvSpPr>
        <p:spPr>
          <a:xfrm>
            <a:off x="628650" y="386512"/>
            <a:ext cx="7886700" cy="1325563"/>
          </a:xfrm>
        </p:spPr>
        <p:txBody>
          <a:bodyPr/>
          <a:lstStyle/>
          <a:p>
            <a:r>
              <a:rPr lang="en-US" dirty="0"/>
              <a:t>1. Accept the responsibility to do a Bible translation</a:t>
            </a:r>
          </a:p>
        </p:txBody>
      </p:sp>
      <p:sp>
        <p:nvSpPr>
          <p:cNvPr id="4" name="TextBox 3">
            <a:extLst>
              <a:ext uri="{FF2B5EF4-FFF2-40B4-BE49-F238E27FC236}">
                <a16:creationId xmlns:a16="http://schemas.microsoft.com/office/drawing/2014/main" id="{EA33CDF5-4970-894C-AEF1-F490D9C65BE4}"/>
              </a:ext>
            </a:extLst>
          </p:cNvPr>
          <p:cNvSpPr txBox="1"/>
          <p:nvPr/>
        </p:nvSpPr>
        <p:spPr>
          <a:xfrm>
            <a:off x="426310" y="3694329"/>
            <a:ext cx="2497400" cy="461665"/>
          </a:xfrm>
          <a:prstGeom prst="rect">
            <a:avLst/>
          </a:prstGeom>
          <a:noFill/>
        </p:spPr>
        <p:txBody>
          <a:bodyPr wrap="square" rtlCol="0" anchor="ctr">
            <a:spAutoFit/>
          </a:bodyPr>
          <a:lstStyle/>
          <a:p>
            <a:pPr algn="ctr"/>
            <a:r>
              <a:rPr lang="en-US" sz="2400" b="1" dirty="0">
                <a:solidFill>
                  <a:srgbClr val="FBA93D"/>
                </a:solidFill>
              </a:rPr>
              <a:t>Local Church</a:t>
            </a:r>
          </a:p>
        </p:txBody>
      </p:sp>
      <p:sp>
        <p:nvSpPr>
          <p:cNvPr id="45" name="TextBox 44">
            <a:extLst>
              <a:ext uri="{FF2B5EF4-FFF2-40B4-BE49-F238E27FC236}">
                <a16:creationId xmlns:a16="http://schemas.microsoft.com/office/drawing/2014/main" id="{8A8B2726-E33D-B942-9DDD-11183493F89F}"/>
              </a:ext>
            </a:extLst>
          </p:cNvPr>
          <p:cNvSpPr txBox="1"/>
          <p:nvPr/>
        </p:nvSpPr>
        <p:spPr>
          <a:xfrm>
            <a:off x="6041147" y="4155994"/>
            <a:ext cx="2593980" cy="461665"/>
          </a:xfrm>
          <a:prstGeom prst="rect">
            <a:avLst/>
          </a:prstGeom>
          <a:noFill/>
        </p:spPr>
        <p:txBody>
          <a:bodyPr wrap="none" rtlCol="0" anchor="ctr">
            <a:spAutoFit/>
          </a:bodyPr>
          <a:lstStyle/>
          <a:p>
            <a:pPr algn="ctr"/>
            <a:r>
              <a:rPr lang="en-US" sz="2400" b="1" dirty="0">
                <a:solidFill>
                  <a:schemeClr val="accent2"/>
                </a:solidFill>
              </a:rPr>
              <a:t>Bible translation</a:t>
            </a:r>
          </a:p>
        </p:txBody>
      </p:sp>
      <p:sp>
        <p:nvSpPr>
          <p:cNvPr id="9" name="Arrow: Right 8">
            <a:extLst>
              <a:ext uri="{FF2B5EF4-FFF2-40B4-BE49-F238E27FC236}">
                <a16:creationId xmlns:a16="http://schemas.microsoft.com/office/drawing/2014/main" id="{AA447739-D6D1-4B2A-ADED-3D4ED999E272}"/>
              </a:ext>
            </a:extLst>
          </p:cNvPr>
          <p:cNvSpPr/>
          <p:nvPr/>
        </p:nvSpPr>
        <p:spPr>
          <a:xfrm>
            <a:off x="3262793" y="2140006"/>
            <a:ext cx="2302212"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dirty="0">
                <a:solidFill>
                  <a:schemeClr val="tx2"/>
                </a:solidFill>
                <a:latin typeface="Arial" panose="020B0604020202020204" pitchFamily="34" charset="0"/>
                <a:cs typeface="Arial" panose="020B0604020202020204" pitchFamily="34" charset="0"/>
              </a:rPr>
              <a:t>   Takes </a:t>
            </a:r>
          </a:p>
          <a:p>
            <a:pPr algn="ctr"/>
            <a:r>
              <a:rPr lang="en-US" sz="2000" b="1" dirty="0">
                <a:solidFill>
                  <a:schemeClr val="tx2"/>
                </a:solidFill>
                <a:latin typeface="Arial" panose="020B0604020202020204" pitchFamily="34" charset="0"/>
                <a:cs typeface="Arial" panose="020B0604020202020204" pitchFamily="34" charset="0"/>
              </a:rPr>
              <a:t>   Responsibility</a:t>
            </a:r>
          </a:p>
        </p:txBody>
      </p:sp>
      <p:pic>
        <p:nvPicPr>
          <p:cNvPr id="17" name="Picture 16">
            <a:extLst>
              <a:ext uri="{FF2B5EF4-FFF2-40B4-BE49-F238E27FC236}">
                <a16:creationId xmlns:a16="http://schemas.microsoft.com/office/drawing/2014/main" id="{D3F14F01-5E78-46B2-B332-13DC27CE3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935" y="2080867"/>
            <a:ext cx="2454150" cy="1576605"/>
          </a:xfrm>
          <a:prstGeom prst="rect">
            <a:avLst/>
          </a:prstGeom>
        </p:spPr>
      </p:pic>
      <p:pic>
        <p:nvPicPr>
          <p:cNvPr id="11" name="Picture 10">
            <a:extLst>
              <a:ext uri="{FF2B5EF4-FFF2-40B4-BE49-F238E27FC236}">
                <a16:creationId xmlns:a16="http://schemas.microsoft.com/office/drawing/2014/main" id="{0AA6C627-0F9A-4AFC-AFD3-9C44745276BE}"/>
              </a:ext>
            </a:extLst>
          </p:cNvPr>
          <p:cNvPicPr>
            <a:picLocks noChangeAspect="1"/>
          </p:cNvPicPr>
          <p:nvPr/>
        </p:nvPicPr>
        <p:blipFill rotWithShape="1">
          <a:blip r:embed="rId3">
            <a:extLst>
              <a:ext uri="{28A0092B-C50C-407E-A947-70E740481C1C}">
                <a14:useLocalDpi xmlns:a14="http://schemas.microsoft.com/office/drawing/2010/main" val="0"/>
              </a:ext>
            </a:extLst>
          </a:blip>
          <a:srcRect t="631" r="18242" b="4451"/>
          <a:stretch/>
        </p:blipFill>
        <p:spPr>
          <a:xfrm>
            <a:off x="5904088" y="1712075"/>
            <a:ext cx="2658484" cy="2314775"/>
          </a:xfrm>
          <a:prstGeom prst="roundRect">
            <a:avLst>
              <a:gd name="adj" fmla="val 9476"/>
            </a:avLst>
          </a:prstGeom>
          <a:ln w="57150">
            <a:solidFill>
              <a:schemeClr val="accent2"/>
            </a:solidFill>
          </a:ln>
        </p:spPr>
      </p:pic>
      <p:sp>
        <p:nvSpPr>
          <p:cNvPr id="3" name="TextBox 2">
            <a:extLst>
              <a:ext uri="{FF2B5EF4-FFF2-40B4-BE49-F238E27FC236}">
                <a16:creationId xmlns:a16="http://schemas.microsoft.com/office/drawing/2014/main" id="{26748AFA-7514-6AC2-55B0-1A9C0C6C31B9}"/>
              </a:ext>
            </a:extLst>
          </p:cNvPr>
          <p:cNvSpPr txBox="1"/>
          <p:nvPr/>
        </p:nvSpPr>
        <p:spPr>
          <a:xfrm>
            <a:off x="762000" y="4929149"/>
            <a:ext cx="7753350" cy="1200329"/>
          </a:xfrm>
          <a:prstGeom prst="rect">
            <a:avLst/>
          </a:prstGeom>
          <a:noFill/>
        </p:spPr>
        <p:txBody>
          <a:bodyPr wrap="square" rtlCol="0">
            <a:spAutoFit/>
          </a:bodyPr>
          <a:lstStyle/>
          <a:p>
            <a:r>
              <a:rPr lang="en-US" sz="2400" b="0" i="0" dirty="0">
                <a:solidFill>
                  <a:srgbClr val="000000"/>
                </a:solidFill>
                <a:effectLst/>
                <a:latin typeface="system-ui"/>
              </a:rPr>
              <a:t>So they read distinctly from the book, in the Law of God; and they gave the sense, and helped </a:t>
            </a:r>
            <a:r>
              <a:rPr lang="en-US" sz="2400" b="0" i="1" dirty="0">
                <a:solidFill>
                  <a:srgbClr val="000000"/>
                </a:solidFill>
                <a:effectLst/>
                <a:latin typeface="system-ui"/>
              </a:rPr>
              <a:t>them</a:t>
            </a:r>
            <a:r>
              <a:rPr lang="en-US" sz="2400" b="0" i="0" dirty="0">
                <a:solidFill>
                  <a:srgbClr val="000000"/>
                </a:solidFill>
                <a:effectLst/>
                <a:latin typeface="system-ui"/>
              </a:rPr>
              <a:t> to understand the reading (Nehemiah 8:8)</a:t>
            </a:r>
            <a:endParaRPr lang="en-US" sz="2400" dirty="0"/>
          </a:p>
        </p:txBody>
      </p:sp>
    </p:spTree>
    <p:extLst>
      <p:ext uri="{BB962C8B-B14F-4D97-AF65-F5344CB8AC3E}">
        <p14:creationId xmlns:p14="http://schemas.microsoft.com/office/powerpoint/2010/main" val="990279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628650" y="645111"/>
            <a:ext cx="7886700" cy="1325563"/>
          </a:xfrm>
        </p:spPr>
        <p:txBody>
          <a:bodyPr/>
          <a:lstStyle/>
          <a:p>
            <a:r>
              <a:rPr lang="en-US" dirty="0"/>
              <a:t>2. Make Bible translation accessible</a:t>
            </a:r>
          </a:p>
        </p:txBody>
      </p:sp>
      <p:sp>
        <p:nvSpPr>
          <p:cNvPr id="21" name="TextBox 20">
            <a:extLst>
              <a:ext uri="{FF2B5EF4-FFF2-40B4-BE49-F238E27FC236}">
                <a16:creationId xmlns:a16="http://schemas.microsoft.com/office/drawing/2014/main" id="{4F6A7E18-B3E5-4D51-815F-6644231D3C74}"/>
              </a:ext>
            </a:extLst>
          </p:cNvPr>
          <p:cNvSpPr txBox="1"/>
          <p:nvPr/>
        </p:nvSpPr>
        <p:spPr>
          <a:xfrm>
            <a:off x="379088" y="3532722"/>
            <a:ext cx="2497400" cy="461665"/>
          </a:xfrm>
          <a:prstGeom prst="rect">
            <a:avLst/>
          </a:prstGeom>
          <a:noFill/>
        </p:spPr>
        <p:txBody>
          <a:bodyPr wrap="square" rtlCol="0" anchor="ctr">
            <a:spAutoFit/>
          </a:bodyPr>
          <a:lstStyle/>
          <a:p>
            <a:pPr algn="ctr"/>
            <a:r>
              <a:rPr lang="en-US" sz="2400" b="1" dirty="0">
                <a:solidFill>
                  <a:srgbClr val="FBA93D"/>
                </a:solidFill>
              </a:rPr>
              <a:t>Local Church</a:t>
            </a:r>
          </a:p>
        </p:txBody>
      </p:sp>
      <p:pic>
        <p:nvPicPr>
          <p:cNvPr id="22" name="Picture 21">
            <a:extLst>
              <a:ext uri="{FF2B5EF4-FFF2-40B4-BE49-F238E27FC236}">
                <a16:creationId xmlns:a16="http://schemas.microsoft.com/office/drawing/2014/main" id="{C75447D1-EE9F-4CA9-BF10-91D0161DDC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13" y="1919260"/>
            <a:ext cx="2454150" cy="1576605"/>
          </a:xfrm>
          <a:prstGeom prst="rect">
            <a:avLst/>
          </a:prstGeom>
        </p:spPr>
      </p:pic>
      <p:pic>
        <p:nvPicPr>
          <p:cNvPr id="30" name="Content Placeholder 36">
            <a:extLst>
              <a:ext uri="{FF2B5EF4-FFF2-40B4-BE49-F238E27FC236}">
                <a16:creationId xmlns:a16="http://schemas.microsoft.com/office/drawing/2014/main" id="{73F403FF-036C-42F6-B250-770001A9D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0492" y="2328861"/>
            <a:ext cx="767155" cy="965846"/>
          </a:xfrm>
          <a:prstGeom prst="rect">
            <a:avLst/>
          </a:prstGeom>
        </p:spPr>
      </p:pic>
      <p:pic>
        <p:nvPicPr>
          <p:cNvPr id="32" name="Picture 31">
            <a:extLst>
              <a:ext uri="{FF2B5EF4-FFF2-40B4-BE49-F238E27FC236}">
                <a16:creationId xmlns:a16="http://schemas.microsoft.com/office/drawing/2014/main" id="{48A04DC3-8B5F-4CCC-B88B-F9463489D9CB}"/>
              </a:ext>
            </a:extLst>
          </p:cNvPr>
          <p:cNvPicPr>
            <a:picLocks noChangeAspect="1"/>
          </p:cNvPicPr>
          <p:nvPr/>
        </p:nvPicPr>
        <p:blipFill rotWithShape="1">
          <a:blip r:embed="rId4">
            <a:extLst>
              <a:ext uri="{28A0092B-C50C-407E-A947-70E740481C1C}">
                <a14:useLocalDpi xmlns:a14="http://schemas.microsoft.com/office/drawing/2010/main" val="0"/>
              </a:ext>
            </a:extLst>
          </a:blip>
          <a:srcRect l="9093" r="4639"/>
          <a:stretch/>
        </p:blipFill>
        <p:spPr>
          <a:xfrm>
            <a:off x="5856866" y="1551942"/>
            <a:ext cx="2658484" cy="2311239"/>
          </a:xfrm>
          <a:prstGeom prst="roundRect">
            <a:avLst>
              <a:gd name="adj" fmla="val 9476"/>
            </a:avLst>
          </a:prstGeom>
          <a:ln w="57150">
            <a:solidFill>
              <a:schemeClr val="accent2"/>
            </a:solidFill>
          </a:ln>
        </p:spPr>
      </p:pic>
      <p:sp>
        <p:nvSpPr>
          <p:cNvPr id="34" name="Arrow: Right 33">
            <a:extLst>
              <a:ext uri="{FF2B5EF4-FFF2-40B4-BE49-F238E27FC236}">
                <a16:creationId xmlns:a16="http://schemas.microsoft.com/office/drawing/2014/main" id="{C9BA4145-2512-44F8-869F-AC2DB0B0B262}"/>
              </a:ext>
            </a:extLst>
          </p:cNvPr>
          <p:cNvSpPr/>
          <p:nvPr/>
        </p:nvSpPr>
        <p:spPr>
          <a:xfrm>
            <a:off x="3305694" y="1970674"/>
            <a:ext cx="2286374" cy="1458326"/>
          </a:xfrm>
          <a:prstGeom prst="rightArrow">
            <a:avLst>
              <a:gd name="adj1" fmla="val 69896"/>
              <a:gd name="adj2" fmla="val 47179"/>
            </a:avLst>
          </a:prstGeom>
          <a:solidFill>
            <a:schemeClr val="bg1"/>
          </a:solidFill>
          <a:ln w="76200">
            <a:solidFill>
              <a:schemeClr val="accent3"/>
            </a:solidFill>
          </a:ln>
        </p:spPr>
        <p:txBody>
          <a:bodyPr wrap="none" rtlCol="0" anchor="ctr">
            <a:noAutofit/>
          </a:bodyPr>
          <a:lstStyle/>
          <a:p>
            <a:pPr algn="ctr"/>
            <a:r>
              <a:rPr lang="en-US" sz="2000" b="1" dirty="0">
                <a:solidFill>
                  <a:schemeClr val="tx2"/>
                </a:solidFill>
                <a:latin typeface="Arial" panose="020B0604020202020204" pitchFamily="34" charset="0"/>
                <a:cs typeface="Arial" panose="020B0604020202020204" pitchFamily="34" charset="0"/>
              </a:rPr>
              <a:t>   Manages</a:t>
            </a:r>
          </a:p>
          <a:p>
            <a:pPr algn="ctr"/>
            <a:r>
              <a:rPr lang="en-US" sz="2000" b="1" dirty="0">
                <a:solidFill>
                  <a:schemeClr val="tx2"/>
                </a:solidFill>
                <a:latin typeface="Arial" panose="020B0604020202020204" pitchFamily="34" charset="0"/>
                <a:cs typeface="Arial" panose="020B0604020202020204" pitchFamily="34" charset="0"/>
              </a:rPr>
              <a:t>  Accessibility</a:t>
            </a:r>
          </a:p>
        </p:txBody>
      </p:sp>
      <p:sp>
        <p:nvSpPr>
          <p:cNvPr id="3" name="TextBox 2">
            <a:extLst>
              <a:ext uri="{FF2B5EF4-FFF2-40B4-BE49-F238E27FC236}">
                <a16:creationId xmlns:a16="http://schemas.microsoft.com/office/drawing/2014/main" id="{4C97141A-66D3-31E8-D804-0481B21F2885}"/>
              </a:ext>
            </a:extLst>
          </p:cNvPr>
          <p:cNvSpPr txBox="1"/>
          <p:nvPr/>
        </p:nvSpPr>
        <p:spPr>
          <a:xfrm>
            <a:off x="729343" y="4765285"/>
            <a:ext cx="7786007" cy="830997"/>
          </a:xfrm>
          <a:prstGeom prst="rect">
            <a:avLst/>
          </a:prstGeom>
          <a:noFill/>
        </p:spPr>
        <p:txBody>
          <a:bodyPr wrap="square" rtlCol="0">
            <a:spAutoFit/>
          </a:bodyPr>
          <a:lstStyle/>
          <a:p>
            <a:r>
              <a:rPr lang="en-US" b="1" i="0" baseline="30000" dirty="0">
                <a:solidFill>
                  <a:srgbClr val="000000"/>
                </a:solidFill>
                <a:effectLst/>
                <a:latin typeface="system-ui"/>
              </a:rPr>
              <a:t> </a:t>
            </a:r>
            <a:r>
              <a:rPr lang="en-US" sz="2400" b="0" i="0" dirty="0">
                <a:solidFill>
                  <a:srgbClr val="000000"/>
                </a:solidFill>
                <a:effectLst/>
                <a:latin typeface="system-ui"/>
              </a:rPr>
              <a:t>And daily in the temple, and in every house, they did not cease teaching and preaching Jesus </a:t>
            </a:r>
            <a:r>
              <a:rPr lang="en-US" sz="2400" b="0" i="1" dirty="0">
                <a:solidFill>
                  <a:srgbClr val="000000"/>
                </a:solidFill>
                <a:effectLst/>
                <a:latin typeface="system-ui"/>
              </a:rPr>
              <a:t>as</a:t>
            </a:r>
            <a:r>
              <a:rPr lang="en-US" sz="2400" b="0" i="0" dirty="0">
                <a:solidFill>
                  <a:srgbClr val="000000"/>
                </a:solidFill>
                <a:effectLst/>
                <a:latin typeface="system-ui"/>
              </a:rPr>
              <a:t> the Christ (Acts 5:42).</a:t>
            </a:r>
            <a:endParaRPr lang="en-US" sz="2400" dirty="0"/>
          </a:p>
        </p:txBody>
      </p:sp>
    </p:spTree>
    <p:extLst>
      <p:ext uri="{BB962C8B-B14F-4D97-AF65-F5344CB8AC3E}">
        <p14:creationId xmlns:p14="http://schemas.microsoft.com/office/powerpoint/2010/main" val="3271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en-US" dirty="0"/>
              <a:t>3. Refine and revise the translation</a:t>
            </a:r>
          </a:p>
        </p:txBody>
      </p:sp>
      <p:sp>
        <p:nvSpPr>
          <p:cNvPr id="3" name="TextBox 2">
            <a:extLst>
              <a:ext uri="{FF2B5EF4-FFF2-40B4-BE49-F238E27FC236}">
                <a16:creationId xmlns:a16="http://schemas.microsoft.com/office/drawing/2014/main" id="{529E817C-FF4F-4F99-A252-3D0A29330AB6}"/>
              </a:ext>
            </a:extLst>
          </p:cNvPr>
          <p:cNvSpPr txBox="1"/>
          <p:nvPr/>
        </p:nvSpPr>
        <p:spPr>
          <a:xfrm>
            <a:off x="3386168" y="4411103"/>
            <a:ext cx="2798767" cy="523220"/>
          </a:xfrm>
          <a:prstGeom prst="rect">
            <a:avLst/>
          </a:prstGeom>
          <a:noFill/>
        </p:spPr>
        <p:txBody>
          <a:bodyPr wrap="square" rtlCol="0" anchor="ctr">
            <a:spAutoFit/>
          </a:bodyPr>
          <a:lstStyle/>
          <a:p>
            <a:pPr algn="ctr"/>
            <a:r>
              <a:rPr lang="en-US" sz="2800" b="1" dirty="0">
                <a:solidFill>
                  <a:srgbClr val="FBA93D"/>
                </a:solidFill>
              </a:rPr>
              <a:t>Local Church</a:t>
            </a: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8477" y="2841647"/>
            <a:ext cx="2454150" cy="1576605"/>
          </a:xfrm>
          <a:prstGeom prst="rect">
            <a:avLst/>
          </a:prstGeom>
        </p:spPr>
      </p:pic>
      <p:sp>
        <p:nvSpPr>
          <p:cNvPr id="83" name="Arc 82">
            <a:extLst>
              <a:ext uri="{FF2B5EF4-FFF2-40B4-BE49-F238E27FC236}">
                <a16:creationId xmlns:a16="http://schemas.microsoft.com/office/drawing/2014/main" id="{2AD29A58-F484-44FE-9EC6-35BBF9F82759}"/>
              </a:ext>
            </a:extLst>
          </p:cNvPr>
          <p:cNvSpPr/>
          <p:nvPr/>
        </p:nvSpPr>
        <p:spPr>
          <a:xfrm>
            <a:off x="1604642" y="1382934"/>
            <a:ext cx="6292606" cy="4162568"/>
          </a:xfrm>
          <a:prstGeom prst="arc">
            <a:avLst>
              <a:gd name="adj1" fmla="val 14962230"/>
              <a:gd name="adj2" fmla="val 17020470"/>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Arc 81">
            <a:extLst>
              <a:ext uri="{FF2B5EF4-FFF2-40B4-BE49-F238E27FC236}">
                <a16:creationId xmlns:a16="http://schemas.microsoft.com/office/drawing/2014/main" id="{948825FC-7053-41CE-8982-941C7B9A1635}"/>
              </a:ext>
            </a:extLst>
          </p:cNvPr>
          <p:cNvSpPr/>
          <p:nvPr/>
        </p:nvSpPr>
        <p:spPr>
          <a:xfrm>
            <a:off x="1602484" y="1319593"/>
            <a:ext cx="6231606" cy="4121452"/>
          </a:xfrm>
          <a:prstGeom prst="arc">
            <a:avLst>
              <a:gd name="adj1" fmla="val 11440894"/>
              <a:gd name="adj2" fmla="val 13310798"/>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Arc 83">
            <a:extLst>
              <a:ext uri="{FF2B5EF4-FFF2-40B4-BE49-F238E27FC236}">
                <a16:creationId xmlns:a16="http://schemas.microsoft.com/office/drawing/2014/main" id="{87FE01E2-5CC7-401E-ADCE-B3681BDC84CA}"/>
              </a:ext>
            </a:extLst>
          </p:cNvPr>
          <p:cNvSpPr/>
          <p:nvPr/>
        </p:nvSpPr>
        <p:spPr>
          <a:xfrm>
            <a:off x="1675118" y="1356187"/>
            <a:ext cx="6086338" cy="4162568"/>
          </a:xfrm>
          <a:prstGeom prst="arc">
            <a:avLst>
              <a:gd name="adj1" fmla="val 18540362"/>
              <a:gd name="adj2" fmla="val 20320856"/>
            </a:avLst>
          </a:prstGeom>
          <a:ln w="76200">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6F05325D-D71A-49CF-A2CA-983F544E63BE}"/>
              </a:ext>
            </a:extLst>
          </p:cNvPr>
          <p:cNvSpPr txBox="1"/>
          <p:nvPr/>
        </p:nvSpPr>
        <p:spPr>
          <a:xfrm>
            <a:off x="369247" y="3715604"/>
            <a:ext cx="2394548" cy="461666"/>
          </a:xfrm>
          <a:prstGeom prst="rect">
            <a:avLst/>
          </a:prstGeom>
          <a:noFill/>
        </p:spPr>
        <p:txBody>
          <a:bodyPr wrap="square" rtlCol="0" anchor="ctr">
            <a:spAutoFit/>
          </a:bodyPr>
          <a:lstStyle/>
          <a:p>
            <a:pPr algn="ctr"/>
            <a:r>
              <a:rPr lang="en-US" sz="2400" b="1" dirty="0">
                <a:solidFill>
                  <a:srgbClr val="83A83F"/>
                </a:solidFill>
              </a:rPr>
              <a:t>Translate</a:t>
            </a:r>
          </a:p>
        </p:txBody>
      </p:sp>
      <p:sp>
        <p:nvSpPr>
          <p:cNvPr id="63" name="TextBox 62">
            <a:extLst>
              <a:ext uri="{FF2B5EF4-FFF2-40B4-BE49-F238E27FC236}">
                <a16:creationId xmlns:a16="http://schemas.microsoft.com/office/drawing/2014/main" id="{6D5791BD-56B1-4862-A2B5-F5231CE3727D}"/>
              </a:ext>
            </a:extLst>
          </p:cNvPr>
          <p:cNvSpPr txBox="1"/>
          <p:nvPr/>
        </p:nvSpPr>
        <p:spPr>
          <a:xfrm>
            <a:off x="6413376" y="3717430"/>
            <a:ext cx="2394548" cy="461666"/>
          </a:xfrm>
          <a:prstGeom prst="rect">
            <a:avLst/>
          </a:prstGeom>
          <a:noFill/>
        </p:spPr>
        <p:txBody>
          <a:bodyPr wrap="square" rtlCol="0" anchor="ctr">
            <a:spAutoFit/>
          </a:bodyPr>
          <a:lstStyle/>
          <a:p>
            <a:pPr algn="ctr"/>
            <a:r>
              <a:rPr lang="en-US" sz="2400" b="1" dirty="0">
                <a:solidFill>
                  <a:srgbClr val="83A83F"/>
                </a:solidFill>
              </a:rPr>
              <a:t>Revise</a:t>
            </a:r>
          </a:p>
        </p:txBody>
      </p:sp>
      <p:grpSp>
        <p:nvGrpSpPr>
          <p:cNvPr id="39" name="Group 38">
            <a:extLst>
              <a:ext uri="{FF2B5EF4-FFF2-40B4-BE49-F238E27FC236}">
                <a16:creationId xmlns:a16="http://schemas.microsoft.com/office/drawing/2014/main" id="{3321A8D7-D1C1-48DE-9DEC-7326D90E713A}"/>
              </a:ext>
            </a:extLst>
          </p:cNvPr>
          <p:cNvGrpSpPr/>
          <p:nvPr/>
        </p:nvGrpSpPr>
        <p:grpSpPr>
          <a:xfrm>
            <a:off x="937338" y="2422468"/>
            <a:ext cx="1258367" cy="1258367"/>
            <a:chOff x="351561" y="4518731"/>
            <a:chExt cx="1258367" cy="1258367"/>
          </a:xfrm>
        </p:grpSpPr>
        <p:sp>
          <p:nvSpPr>
            <p:cNvPr id="44" name="Oval 43">
              <a:extLst>
                <a:ext uri="{FF2B5EF4-FFF2-40B4-BE49-F238E27FC236}">
                  <a16:creationId xmlns:a16="http://schemas.microsoft.com/office/drawing/2014/main" id="{A05FD78F-0D69-4D3B-80D0-C03E2C212DE2}"/>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6" name="Content Placeholder 36">
              <a:extLst>
                <a:ext uri="{FF2B5EF4-FFF2-40B4-BE49-F238E27FC236}">
                  <a16:creationId xmlns:a16="http://schemas.microsoft.com/office/drawing/2014/main" id="{DF4A19B0-E2A2-4166-82BF-3947B8B9BC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222" y="4729621"/>
              <a:ext cx="704190" cy="893594"/>
            </a:xfrm>
            <a:prstGeom prst="rect">
              <a:avLst/>
            </a:prstGeom>
          </p:spPr>
        </p:pic>
      </p:grpSp>
      <p:grpSp>
        <p:nvGrpSpPr>
          <p:cNvPr id="47" name="Group 46">
            <a:extLst>
              <a:ext uri="{FF2B5EF4-FFF2-40B4-BE49-F238E27FC236}">
                <a16:creationId xmlns:a16="http://schemas.microsoft.com/office/drawing/2014/main" id="{4499AA64-3055-4C53-AF61-F7DD18CB2103}"/>
              </a:ext>
            </a:extLst>
          </p:cNvPr>
          <p:cNvGrpSpPr/>
          <p:nvPr/>
        </p:nvGrpSpPr>
        <p:grpSpPr>
          <a:xfrm>
            <a:off x="6981468" y="2422469"/>
            <a:ext cx="1258367" cy="1258367"/>
            <a:chOff x="351561" y="4518731"/>
            <a:chExt cx="1258367" cy="1258367"/>
          </a:xfrm>
        </p:grpSpPr>
        <p:sp>
          <p:nvSpPr>
            <p:cNvPr id="49" name="Oval 48">
              <a:extLst>
                <a:ext uri="{FF2B5EF4-FFF2-40B4-BE49-F238E27FC236}">
                  <a16:creationId xmlns:a16="http://schemas.microsoft.com/office/drawing/2014/main" id="{EA861ED7-FCF5-45DF-A751-B34B1EC9770A}"/>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3" name="Content Placeholder 36">
              <a:extLst>
                <a:ext uri="{FF2B5EF4-FFF2-40B4-BE49-F238E27FC236}">
                  <a16:creationId xmlns:a16="http://schemas.microsoft.com/office/drawing/2014/main" id="{76886336-038D-411C-9809-850E79EB0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28" name="TextBox 27">
            <a:extLst>
              <a:ext uri="{FF2B5EF4-FFF2-40B4-BE49-F238E27FC236}">
                <a16:creationId xmlns:a16="http://schemas.microsoft.com/office/drawing/2014/main" id="{2BE46C19-CE54-4AD2-BBE2-7369F2B1258A}"/>
              </a:ext>
            </a:extLst>
          </p:cNvPr>
          <p:cNvSpPr txBox="1"/>
          <p:nvPr/>
        </p:nvSpPr>
        <p:spPr>
          <a:xfrm>
            <a:off x="2314211" y="2195901"/>
            <a:ext cx="2394548" cy="517375"/>
          </a:xfrm>
          <a:prstGeom prst="rect">
            <a:avLst/>
          </a:prstGeom>
          <a:noFill/>
        </p:spPr>
        <p:txBody>
          <a:bodyPr wrap="square" rtlCol="0" anchor="ctr">
            <a:spAutoFit/>
          </a:bodyPr>
          <a:lstStyle/>
          <a:p>
            <a:pPr algn="ctr"/>
            <a:r>
              <a:rPr lang="en-US" sz="2400" b="1" dirty="0">
                <a:solidFill>
                  <a:srgbClr val="83A83F"/>
                </a:solidFill>
              </a:rPr>
              <a:t>Checking</a:t>
            </a:r>
          </a:p>
        </p:txBody>
      </p:sp>
      <p:grpSp>
        <p:nvGrpSpPr>
          <p:cNvPr id="21" name="Group 20">
            <a:extLst>
              <a:ext uri="{FF2B5EF4-FFF2-40B4-BE49-F238E27FC236}">
                <a16:creationId xmlns:a16="http://schemas.microsoft.com/office/drawing/2014/main" id="{F74C0C41-CB2B-4AB8-AB36-80FBCF1712DB}"/>
              </a:ext>
            </a:extLst>
          </p:cNvPr>
          <p:cNvGrpSpPr/>
          <p:nvPr/>
        </p:nvGrpSpPr>
        <p:grpSpPr>
          <a:xfrm>
            <a:off x="2882302" y="944535"/>
            <a:ext cx="1258367" cy="1258367"/>
            <a:chOff x="2681340" y="1696113"/>
            <a:chExt cx="1122868" cy="1122868"/>
          </a:xfrm>
        </p:grpSpPr>
        <p:sp>
          <p:nvSpPr>
            <p:cNvPr id="29" name="Oval 28">
              <a:extLst>
                <a:ext uri="{FF2B5EF4-FFF2-40B4-BE49-F238E27FC236}">
                  <a16:creationId xmlns:a16="http://schemas.microsoft.com/office/drawing/2014/main" id="{3AD47872-6B38-4813-BCA6-12DD75BDD6A5}"/>
                </a:ext>
              </a:extLst>
            </p:cNvPr>
            <p:cNvSpPr/>
            <p:nvPr/>
          </p:nvSpPr>
          <p:spPr>
            <a:xfrm>
              <a:off x="2681340" y="1696113"/>
              <a:ext cx="1122868" cy="1122868"/>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06922E30-D19D-405C-BC87-43C470A3E45D}"/>
                </a:ext>
              </a:extLst>
            </p:cNvPr>
            <p:cNvGrpSpPr/>
            <p:nvPr/>
          </p:nvGrpSpPr>
          <p:grpSpPr>
            <a:xfrm>
              <a:off x="2986885" y="1919077"/>
              <a:ext cx="511779" cy="676941"/>
              <a:chOff x="1115823" y="2705690"/>
              <a:chExt cx="793401" cy="1049449"/>
            </a:xfrm>
          </p:grpSpPr>
          <p:sp>
            <p:nvSpPr>
              <p:cNvPr id="34" name="Rectangle: Rounded Corners 33">
                <a:extLst>
                  <a:ext uri="{FF2B5EF4-FFF2-40B4-BE49-F238E27FC236}">
                    <a16:creationId xmlns:a16="http://schemas.microsoft.com/office/drawing/2014/main" id="{7E522F26-2C85-4E2C-A75B-8F54A600B9DC}"/>
                  </a:ext>
                </a:extLst>
              </p:cNvPr>
              <p:cNvSpPr/>
              <p:nvPr/>
            </p:nvSpPr>
            <p:spPr>
              <a:xfrm>
                <a:off x="1115823" y="2705690"/>
                <a:ext cx="793401" cy="1049449"/>
              </a:xfrm>
              <a:prstGeom prst="roundRect">
                <a:avLst>
                  <a:gd name="adj" fmla="val 10743"/>
                </a:avLst>
              </a:prstGeom>
              <a:noFill/>
              <a:ln w="28575">
                <a:solidFill>
                  <a:schemeClr val="bg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endParaRPr lang="en-US" sz="2000" dirty="0">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59D95204-18BA-4607-8FB5-0A3703CA9453}"/>
                  </a:ext>
                </a:extLst>
              </p:cNvPr>
              <p:cNvCxnSpPr/>
              <p:nvPr/>
            </p:nvCxnSpPr>
            <p:spPr>
              <a:xfrm>
                <a:off x="1512523" y="2885224"/>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88A1EA-E7DD-4DB7-BCE9-D1C55C019F1D}"/>
                  </a:ext>
                </a:extLst>
              </p:cNvPr>
              <p:cNvCxnSpPr/>
              <p:nvPr/>
            </p:nvCxnSpPr>
            <p:spPr>
              <a:xfrm>
                <a:off x="1512523" y="3110041"/>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E7EB187-8451-45AB-976C-C8CFD7693D2B}"/>
                  </a:ext>
                </a:extLst>
              </p:cNvPr>
              <p:cNvCxnSpPr/>
              <p:nvPr/>
            </p:nvCxnSpPr>
            <p:spPr>
              <a:xfrm>
                <a:off x="1512523" y="3334858"/>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CA6E1AA-1200-46F8-858F-F55B9CBDF6F5}"/>
                  </a:ext>
                </a:extLst>
              </p:cNvPr>
              <p:cNvCxnSpPr/>
              <p:nvPr/>
            </p:nvCxnSpPr>
            <p:spPr>
              <a:xfrm>
                <a:off x="1512523" y="3559675"/>
                <a:ext cx="273548" cy="0"/>
              </a:xfrm>
              <a:prstGeom prst="line">
                <a:avLst/>
              </a:prstGeom>
              <a:ln w="28575"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40" name="Freeform: Shape 39">
                <a:extLst>
                  <a:ext uri="{FF2B5EF4-FFF2-40B4-BE49-F238E27FC236}">
                    <a16:creationId xmlns:a16="http://schemas.microsoft.com/office/drawing/2014/main" id="{5C67C503-8873-4D78-B0B6-74ACB61BD22F}"/>
                  </a:ext>
                </a:extLst>
              </p:cNvPr>
              <p:cNvSpPr/>
              <p:nvPr/>
            </p:nvSpPr>
            <p:spPr>
              <a:xfrm>
                <a:off x="1209223" y="2822187"/>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1" name="Freeform: Shape 40">
                <a:extLst>
                  <a:ext uri="{FF2B5EF4-FFF2-40B4-BE49-F238E27FC236}">
                    <a16:creationId xmlns:a16="http://schemas.microsoft.com/office/drawing/2014/main" id="{EA6894BD-0935-40F3-B8BB-83649E5BBAC7}"/>
                  </a:ext>
                </a:extLst>
              </p:cNvPr>
              <p:cNvSpPr/>
              <p:nvPr/>
            </p:nvSpPr>
            <p:spPr>
              <a:xfrm>
                <a:off x="1209223" y="3047004"/>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2" name="Freeform: Shape 41">
                <a:extLst>
                  <a:ext uri="{FF2B5EF4-FFF2-40B4-BE49-F238E27FC236}">
                    <a16:creationId xmlns:a16="http://schemas.microsoft.com/office/drawing/2014/main" id="{EF41A264-CF93-4C40-9A37-BF4051C5FB60}"/>
                  </a:ext>
                </a:extLst>
              </p:cNvPr>
              <p:cNvSpPr/>
              <p:nvPr/>
            </p:nvSpPr>
            <p:spPr>
              <a:xfrm>
                <a:off x="1209223" y="3271821"/>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sp>
            <p:nvSpPr>
              <p:cNvPr id="43" name="Freeform: Shape 42">
                <a:extLst>
                  <a:ext uri="{FF2B5EF4-FFF2-40B4-BE49-F238E27FC236}">
                    <a16:creationId xmlns:a16="http://schemas.microsoft.com/office/drawing/2014/main" id="{FB2E8E54-2D44-497B-BCDB-DAAE4EA82C0B}"/>
                  </a:ext>
                </a:extLst>
              </p:cNvPr>
              <p:cNvSpPr/>
              <p:nvPr/>
            </p:nvSpPr>
            <p:spPr>
              <a:xfrm>
                <a:off x="1209223" y="3496638"/>
                <a:ext cx="187202" cy="126075"/>
              </a:xfrm>
              <a:custGeom>
                <a:avLst/>
                <a:gdLst>
                  <a:gd name="connsiteX0" fmla="*/ 0 w 209371"/>
                  <a:gd name="connsiteY0" fmla="*/ 72639 h 141005"/>
                  <a:gd name="connsiteX1" fmla="*/ 68366 w 209371"/>
                  <a:gd name="connsiteY1" fmla="*/ 141005 h 141005"/>
                  <a:gd name="connsiteX2" fmla="*/ 209371 w 209371"/>
                  <a:gd name="connsiteY2" fmla="*/ 0 h 141005"/>
                </a:gdLst>
                <a:ahLst/>
                <a:cxnLst>
                  <a:cxn ang="0">
                    <a:pos x="connsiteX0" y="connsiteY0"/>
                  </a:cxn>
                  <a:cxn ang="0">
                    <a:pos x="connsiteX1" y="connsiteY1"/>
                  </a:cxn>
                  <a:cxn ang="0">
                    <a:pos x="connsiteX2" y="connsiteY2"/>
                  </a:cxn>
                </a:cxnLst>
                <a:rect l="l" t="t" r="r" b="b"/>
                <a:pathLst>
                  <a:path w="209371" h="141005">
                    <a:moveTo>
                      <a:pt x="0" y="72639"/>
                    </a:moveTo>
                    <a:lnTo>
                      <a:pt x="68366" y="141005"/>
                    </a:lnTo>
                    <a:lnTo>
                      <a:pt x="209371" y="0"/>
                    </a:lnTo>
                  </a:path>
                </a:pathLst>
              </a:custGeom>
              <a:noFill/>
              <a:ln w="28575" cap="rnd">
                <a:solidFill>
                  <a:schemeClr val="bg1"/>
                </a:solidFill>
              </a:ln>
            </p:spPr>
            <p:txBody>
              <a:bodyPr rtlCol="0" anchor="ctr"/>
              <a:lstStyle/>
              <a:p>
                <a:pPr algn="ctr"/>
                <a:endParaRPr lang="en-US"/>
              </a:p>
            </p:txBody>
          </p:sp>
        </p:grpSp>
      </p:grpSp>
      <p:sp>
        <p:nvSpPr>
          <p:cNvPr id="45" name="TextBox 44">
            <a:extLst>
              <a:ext uri="{FF2B5EF4-FFF2-40B4-BE49-F238E27FC236}">
                <a16:creationId xmlns:a16="http://schemas.microsoft.com/office/drawing/2014/main" id="{D2381893-4883-4D34-B80A-147201EC81B9}"/>
              </a:ext>
            </a:extLst>
          </p:cNvPr>
          <p:cNvSpPr txBox="1"/>
          <p:nvPr/>
        </p:nvSpPr>
        <p:spPr>
          <a:xfrm>
            <a:off x="4695157" y="2223755"/>
            <a:ext cx="2394548" cy="461666"/>
          </a:xfrm>
          <a:prstGeom prst="rect">
            <a:avLst/>
          </a:prstGeom>
          <a:noFill/>
        </p:spPr>
        <p:txBody>
          <a:bodyPr wrap="square" rtlCol="0" anchor="ctr">
            <a:spAutoFit/>
          </a:bodyPr>
          <a:lstStyle/>
          <a:p>
            <a:pPr algn="ctr"/>
            <a:r>
              <a:rPr lang="en-US" sz="2400" b="1" dirty="0">
                <a:solidFill>
                  <a:srgbClr val="83A83F"/>
                </a:solidFill>
              </a:rPr>
              <a:t>Refine</a:t>
            </a:r>
          </a:p>
        </p:txBody>
      </p:sp>
      <p:grpSp>
        <p:nvGrpSpPr>
          <p:cNvPr id="19" name="Group 18">
            <a:extLst>
              <a:ext uri="{FF2B5EF4-FFF2-40B4-BE49-F238E27FC236}">
                <a16:creationId xmlns:a16="http://schemas.microsoft.com/office/drawing/2014/main" id="{7A264F6F-AFFA-4A18-ADE4-3819D127D633}"/>
              </a:ext>
            </a:extLst>
          </p:cNvPr>
          <p:cNvGrpSpPr/>
          <p:nvPr/>
        </p:nvGrpSpPr>
        <p:grpSpPr>
          <a:xfrm>
            <a:off x="5263248" y="944535"/>
            <a:ext cx="1258367" cy="1258367"/>
            <a:chOff x="5149619" y="1314650"/>
            <a:chExt cx="1258367" cy="1258367"/>
          </a:xfrm>
        </p:grpSpPr>
        <p:sp>
          <p:nvSpPr>
            <p:cNvPr id="48" name="Oval 47">
              <a:extLst>
                <a:ext uri="{FF2B5EF4-FFF2-40B4-BE49-F238E27FC236}">
                  <a16:creationId xmlns:a16="http://schemas.microsoft.com/office/drawing/2014/main" id="{466ECB9A-F2AE-7546-AE4B-D10EF71952EF}"/>
                </a:ext>
              </a:extLst>
            </p:cNvPr>
            <p:cNvSpPr/>
            <p:nvPr/>
          </p:nvSpPr>
          <p:spPr>
            <a:xfrm>
              <a:off x="5149619" y="1314650"/>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88B56FE-41AA-4189-8E18-A44535C8168F}"/>
                </a:ext>
              </a:extLst>
            </p:cNvPr>
            <p:cNvPicPr>
              <a:picLocks noChangeAspect="1"/>
            </p:cNvPicPr>
            <p:nvPr/>
          </p:nvPicPr>
          <p:blipFill>
            <a:blip r:embed="rId4">
              <a:biLevel thresh="25000"/>
              <a:extLst>
                <a:ext uri="{28A0092B-C50C-407E-A947-70E740481C1C}">
                  <a14:useLocalDpi xmlns:a14="http://schemas.microsoft.com/office/drawing/2010/main" val="0"/>
                </a:ext>
              </a:extLst>
            </a:blip>
            <a:stretch>
              <a:fillRect/>
            </a:stretch>
          </p:blipFill>
          <p:spPr>
            <a:xfrm>
              <a:off x="5421345" y="1542832"/>
              <a:ext cx="758458" cy="758458"/>
            </a:xfrm>
            <a:prstGeom prst="rect">
              <a:avLst/>
            </a:prstGeom>
          </p:spPr>
        </p:pic>
      </p:grpSp>
      <p:sp>
        <p:nvSpPr>
          <p:cNvPr id="4" name="TextBox 3">
            <a:extLst>
              <a:ext uri="{FF2B5EF4-FFF2-40B4-BE49-F238E27FC236}">
                <a16:creationId xmlns:a16="http://schemas.microsoft.com/office/drawing/2014/main" id="{D74B5E35-5793-511D-7429-42DE77192486}"/>
              </a:ext>
            </a:extLst>
          </p:cNvPr>
          <p:cNvSpPr txBox="1"/>
          <p:nvPr/>
        </p:nvSpPr>
        <p:spPr>
          <a:xfrm>
            <a:off x="628650" y="5355771"/>
            <a:ext cx="7777477" cy="830997"/>
          </a:xfrm>
          <a:prstGeom prst="rect">
            <a:avLst/>
          </a:prstGeom>
          <a:noFill/>
        </p:spPr>
        <p:txBody>
          <a:bodyPr wrap="square" rtlCol="0">
            <a:spAutoFit/>
          </a:bodyPr>
          <a:lstStyle/>
          <a:p>
            <a:r>
              <a:rPr lang="en-US" sz="2400" b="0" i="0" dirty="0">
                <a:solidFill>
                  <a:srgbClr val="000000"/>
                </a:solidFill>
                <a:effectLst/>
                <a:latin typeface="system-ui"/>
              </a:rPr>
              <a:t>And let us not grow weary while doing good, for in due season we shall reap if we do not lose heart (Galatians 6:9).</a:t>
            </a:r>
            <a:endParaRPr lang="en-US" sz="2400" dirty="0"/>
          </a:p>
        </p:txBody>
      </p:sp>
    </p:spTree>
    <p:extLst>
      <p:ext uri="{BB962C8B-B14F-4D97-AF65-F5344CB8AC3E}">
        <p14:creationId xmlns:p14="http://schemas.microsoft.com/office/powerpoint/2010/main" val="194399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313151" y="386512"/>
            <a:ext cx="8467594" cy="1325563"/>
          </a:xfrm>
        </p:spPr>
        <p:txBody>
          <a:bodyPr/>
          <a:lstStyle/>
          <a:p>
            <a:r>
              <a:rPr lang="en-US" dirty="0"/>
              <a:t>4. Engage community in Scripture usage</a:t>
            </a:r>
          </a:p>
        </p:txBody>
      </p:sp>
      <p:pic>
        <p:nvPicPr>
          <p:cNvPr id="3" name="Picture 2">
            <a:extLst>
              <a:ext uri="{FF2B5EF4-FFF2-40B4-BE49-F238E27FC236}">
                <a16:creationId xmlns:a16="http://schemas.microsoft.com/office/drawing/2014/main" id="{E0944DA5-FA3C-424B-9587-8AF9D59C3518}"/>
              </a:ext>
            </a:extLst>
          </p:cNvPr>
          <p:cNvPicPr>
            <a:picLocks noChangeAspect="1"/>
          </p:cNvPicPr>
          <p:nvPr/>
        </p:nvPicPr>
        <p:blipFill rotWithShape="1">
          <a:blip r:embed="rId2">
            <a:extLst>
              <a:ext uri="{28A0092B-C50C-407E-A947-70E740481C1C}">
                <a14:useLocalDpi xmlns:a14="http://schemas.microsoft.com/office/drawing/2010/main" val="0"/>
              </a:ext>
            </a:extLst>
          </a:blip>
          <a:srcRect l="649" t="11403" r="649"/>
          <a:stretch/>
        </p:blipFill>
        <p:spPr>
          <a:xfrm>
            <a:off x="2149441" y="1049293"/>
            <a:ext cx="4795013" cy="3228133"/>
          </a:xfrm>
          <a:prstGeom prst="roundRect">
            <a:avLst>
              <a:gd name="adj" fmla="val 4609"/>
            </a:avLst>
          </a:prstGeom>
          <a:ln w="57150">
            <a:solidFill>
              <a:schemeClr val="accent2"/>
            </a:solidFill>
          </a:ln>
        </p:spPr>
      </p:pic>
      <p:sp>
        <p:nvSpPr>
          <p:cNvPr id="4" name="TextBox 3">
            <a:extLst>
              <a:ext uri="{FF2B5EF4-FFF2-40B4-BE49-F238E27FC236}">
                <a16:creationId xmlns:a16="http://schemas.microsoft.com/office/drawing/2014/main" id="{6F4FB853-6204-F946-CD73-DAFBA98F379F}"/>
              </a:ext>
            </a:extLst>
          </p:cNvPr>
          <p:cNvSpPr txBox="1"/>
          <p:nvPr/>
        </p:nvSpPr>
        <p:spPr>
          <a:xfrm>
            <a:off x="713014" y="4532496"/>
            <a:ext cx="7717971" cy="1938992"/>
          </a:xfrm>
          <a:prstGeom prst="rect">
            <a:avLst/>
          </a:prstGeom>
          <a:noFill/>
        </p:spPr>
        <p:txBody>
          <a:bodyPr wrap="square" rtlCol="0">
            <a:spAutoFit/>
          </a:bodyPr>
          <a:lstStyle/>
          <a:p>
            <a:r>
              <a:rPr lang="en-US" sz="2400" b="0" i="0" dirty="0">
                <a:solidFill>
                  <a:srgbClr val="000000"/>
                </a:solidFill>
                <a:effectLst/>
                <a:latin typeface="system-ui"/>
              </a:rPr>
              <a:t>All Scripture </a:t>
            </a:r>
            <a:r>
              <a:rPr lang="en-US" sz="2400" b="0" i="1" dirty="0">
                <a:solidFill>
                  <a:srgbClr val="000000"/>
                </a:solidFill>
                <a:effectLst/>
                <a:latin typeface="system-ui"/>
              </a:rPr>
              <a:t>is</a:t>
            </a:r>
            <a:r>
              <a:rPr lang="en-US" sz="2400" b="0" i="0" dirty="0">
                <a:solidFill>
                  <a:srgbClr val="000000"/>
                </a:solidFill>
                <a:effectLst/>
                <a:latin typeface="system-ui"/>
              </a:rPr>
              <a:t> given by inspiration of God, and </a:t>
            </a:r>
            <a:r>
              <a:rPr lang="en-US" sz="2400" b="0" i="1" dirty="0">
                <a:solidFill>
                  <a:srgbClr val="000000"/>
                </a:solidFill>
                <a:effectLst/>
                <a:latin typeface="system-ui"/>
              </a:rPr>
              <a:t>is</a:t>
            </a:r>
            <a:r>
              <a:rPr lang="en-US" sz="2400" b="0" i="0" dirty="0">
                <a:solidFill>
                  <a:srgbClr val="000000"/>
                </a:solidFill>
                <a:effectLst/>
                <a:latin typeface="system-ui"/>
              </a:rPr>
              <a:t> profitable for doctrine, for reproof, for correction, for instruction in righteousness, </a:t>
            </a:r>
            <a:r>
              <a:rPr lang="en-US" sz="2400" b="1" i="0" baseline="30000" dirty="0">
                <a:solidFill>
                  <a:srgbClr val="000000"/>
                </a:solidFill>
                <a:effectLst/>
                <a:latin typeface="system-ui"/>
              </a:rPr>
              <a:t>17 </a:t>
            </a:r>
            <a:r>
              <a:rPr lang="en-US" sz="2400" b="0" i="0" dirty="0">
                <a:solidFill>
                  <a:srgbClr val="000000"/>
                </a:solidFill>
                <a:effectLst/>
                <a:latin typeface="system-ui"/>
              </a:rPr>
              <a:t>that the man of God may be complete, thoroughly equipped for every good work </a:t>
            </a:r>
          </a:p>
          <a:p>
            <a:r>
              <a:rPr lang="en-US" sz="2400" b="0" i="0" dirty="0">
                <a:solidFill>
                  <a:srgbClr val="000000"/>
                </a:solidFill>
                <a:effectLst/>
                <a:latin typeface="system-ui"/>
              </a:rPr>
              <a:t>(2 Timothy 3:16-17).</a:t>
            </a:r>
            <a:endParaRPr lang="en-US" sz="2400" dirty="0"/>
          </a:p>
        </p:txBody>
      </p:sp>
    </p:spTree>
    <p:extLst>
      <p:ext uri="{BB962C8B-B14F-4D97-AF65-F5344CB8AC3E}">
        <p14:creationId xmlns:p14="http://schemas.microsoft.com/office/powerpoint/2010/main" val="3436853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p:txBody>
          <a:bodyPr/>
          <a:lstStyle/>
          <a:p>
            <a:r>
              <a:rPr lang="en-US" dirty="0"/>
              <a:t>5. Share COBT with others</a:t>
            </a:r>
          </a:p>
        </p:txBody>
      </p:sp>
      <p:grpSp>
        <p:nvGrpSpPr>
          <p:cNvPr id="6" name="Group 5">
            <a:extLst>
              <a:ext uri="{FF2B5EF4-FFF2-40B4-BE49-F238E27FC236}">
                <a16:creationId xmlns:a16="http://schemas.microsoft.com/office/drawing/2014/main" id="{C36B62FA-F033-40B4-A4D7-5F2AE89E8696}"/>
              </a:ext>
            </a:extLst>
          </p:cNvPr>
          <p:cNvGrpSpPr/>
          <p:nvPr/>
        </p:nvGrpSpPr>
        <p:grpSpPr>
          <a:xfrm>
            <a:off x="3579610" y="3258602"/>
            <a:ext cx="1474178" cy="1439605"/>
            <a:chOff x="4207941" y="1712074"/>
            <a:chExt cx="2066473" cy="2066473"/>
          </a:xfrm>
        </p:grpSpPr>
        <p:sp>
          <p:nvSpPr>
            <p:cNvPr id="9" name="Oval 8">
              <a:extLst>
                <a:ext uri="{FF2B5EF4-FFF2-40B4-BE49-F238E27FC236}">
                  <a16:creationId xmlns:a16="http://schemas.microsoft.com/office/drawing/2014/main" id="{691DA0D3-CD20-4EFE-80B3-CC18DF72AE1B}"/>
                </a:ext>
              </a:extLst>
            </p:cNvPr>
            <p:cNvSpPr/>
            <p:nvPr/>
          </p:nvSpPr>
          <p:spPr>
            <a:xfrm>
              <a:off x="4207941" y="1712074"/>
              <a:ext cx="2066473" cy="2066473"/>
            </a:xfrm>
            <a:prstGeom prst="ellipse">
              <a:avLst/>
            </a:prstGeom>
            <a:solidFill>
              <a:schemeClr val="accent1"/>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7F6F22FF-E590-47B9-AB08-57630A7499A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4374758" y="2188702"/>
              <a:ext cx="1732838" cy="1113216"/>
            </a:xfrm>
            <a:prstGeom prst="rect">
              <a:avLst/>
            </a:prstGeom>
          </p:spPr>
        </p:pic>
      </p:grpSp>
      <p:grpSp>
        <p:nvGrpSpPr>
          <p:cNvPr id="5" name="Group 4">
            <a:extLst>
              <a:ext uri="{FF2B5EF4-FFF2-40B4-BE49-F238E27FC236}">
                <a16:creationId xmlns:a16="http://schemas.microsoft.com/office/drawing/2014/main" id="{23F2BBE1-56B3-4B56-80C3-AE5056BF9A6C}"/>
              </a:ext>
            </a:extLst>
          </p:cNvPr>
          <p:cNvGrpSpPr/>
          <p:nvPr/>
        </p:nvGrpSpPr>
        <p:grpSpPr>
          <a:xfrm>
            <a:off x="1726846" y="2709197"/>
            <a:ext cx="1474178" cy="1439605"/>
            <a:chOff x="1100649" y="1928997"/>
            <a:chExt cx="2066473" cy="2066473"/>
          </a:xfrm>
        </p:grpSpPr>
        <p:sp>
          <p:nvSpPr>
            <p:cNvPr id="7" name="Oval 6">
              <a:extLst>
                <a:ext uri="{FF2B5EF4-FFF2-40B4-BE49-F238E27FC236}">
                  <a16:creationId xmlns:a16="http://schemas.microsoft.com/office/drawing/2014/main" id="{C2B0973C-6CA5-458D-9032-F05D9A36A04B}"/>
                </a:ext>
              </a:extLst>
            </p:cNvPr>
            <p:cNvSpPr/>
            <p:nvPr/>
          </p:nvSpPr>
          <p:spPr>
            <a:xfrm>
              <a:off x="1100649" y="1928997"/>
              <a:ext cx="2066473" cy="2066473"/>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5F81F21A-B169-48DB-B784-D4BAB776852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267466" y="2405625"/>
              <a:ext cx="1732838" cy="1113216"/>
            </a:xfrm>
            <a:prstGeom prst="rect">
              <a:avLst/>
            </a:prstGeom>
          </p:spPr>
        </p:pic>
      </p:grpSp>
      <p:grpSp>
        <p:nvGrpSpPr>
          <p:cNvPr id="16" name="Group 15">
            <a:extLst>
              <a:ext uri="{FF2B5EF4-FFF2-40B4-BE49-F238E27FC236}">
                <a16:creationId xmlns:a16="http://schemas.microsoft.com/office/drawing/2014/main" id="{505C79C4-3995-4C70-9B64-3DEBBF7BD512}"/>
              </a:ext>
            </a:extLst>
          </p:cNvPr>
          <p:cNvGrpSpPr/>
          <p:nvPr/>
        </p:nvGrpSpPr>
        <p:grpSpPr>
          <a:xfrm>
            <a:off x="5564391" y="2583435"/>
            <a:ext cx="1474178" cy="1439605"/>
            <a:chOff x="5976879" y="3955015"/>
            <a:chExt cx="2066473" cy="2066473"/>
          </a:xfrm>
        </p:grpSpPr>
        <p:sp>
          <p:nvSpPr>
            <p:cNvPr id="10" name="Oval 9">
              <a:extLst>
                <a:ext uri="{FF2B5EF4-FFF2-40B4-BE49-F238E27FC236}">
                  <a16:creationId xmlns:a16="http://schemas.microsoft.com/office/drawing/2014/main" id="{3081A674-D6DA-427D-AB7E-F36AA5D24DA6}"/>
                </a:ext>
              </a:extLst>
            </p:cNvPr>
            <p:cNvSpPr/>
            <p:nvPr/>
          </p:nvSpPr>
          <p:spPr>
            <a:xfrm>
              <a:off x="5976879" y="3955015"/>
              <a:ext cx="2066473" cy="2066473"/>
            </a:xfrm>
            <a:prstGeom prst="ellipse">
              <a:avLst/>
            </a:prstGeom>
            <a:solidFill>
              <a:schemeClr val="tx2"/>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4" name="Picture 13">
              <a:extLst>
                <a:ext uri="{FF2B5EF4-FFF2-40B4-BE49-F238E27FC236}">
                  <a16:creationId xmlns:a16="http://schemas.microsoft.com/office/drawing/2014/main" id="{E5B80786-AA63-49AA-BBB2-E36E3DF6CABA}"/>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6143696" y="4431643"/>
              <a:ext cx="1732838" cy="1113216"/>
            </a:xfrm>
            <a:prstGeom prst="rect">
              <a:avLst/>
            </a:prstGeom>
          </p:spPr>
        </p:pic>
      </p:grpSp>
      <p:grpSp>
        <p:nvGrpSpPr>
          <p:cNvPr id="11" name="Group 10">
            <a:extLst>
              <a:ext uri="{FF2B5EF4-FFF2-40B4-BE49-F238E27FC236}">
                <a16:creationId xmlns:a16="http://schemas.microsoft.com/office/drawing/2014/main" id="{0E4D9739-86A0-4E57-8D64-876FFE6161A8}"/>
              </a:ext>
            </a:extLst>
          </p:cNvPr>
          <p:cNvGrpSpPr/>
          <p:nvPr/>
        </p:nvGrpSpPr>
        <p:grpSpPr>
          <a:xfrm>
            <a:off x="3538764" y="998263"/>
            <a:ext cx="1474178" cy="1439605"/>
            <a:chOff x="2860243" y="4245166"/>
            <a:chExt cx="2066473" cy="2066473"/>
          </a:xfrm>
        </p:grpSpPr>
        <p:sp>
          <p:nvSpPr>
            <p:cNvPr id="8" name="Oval 7">
              <a:extLst>
                <a:ext uri="{FF2B5EF4-FFF2-40B4-BE49-F238E27FC236}">
                  <a16:creationId xmlns:a16="http://schemas.microsoft.com/office/drawing/2014/main" id="{176D4A84-5EB1-42FE-871A-A09611137276}"/>
                </a:ext>
              </a:extLst>
            </p:cNvPr>
            <p:cNvSpPr/>
            <p:nvPr/>
          </p:nvSpPr>
          <p:spPr>
            <a:xfrm>
              <a:off x="2860243" y="4245166"/>
              <a:ext cx="2066473" cy="2066473"/>
            </a:xfrm>
            <a:prstGeom prst="ellipse">
              <a:avLst/>
            </a:prstGeom>
            <a:solidFill>
              <a:srgbClr val="FBA93D"/>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15" name="Picture 14">
              <a:extLst>
                <a:ext uri="{FF2B5EF4-FFF2-40B4-BE49-F238E27FC236}">
                  <a16:creationId xmlns:a16="http://schemas.microsoft.com/office/drawing/2014/main" id="{E059F7A7-6BBE-4E44-8F6D-C2E1AD2A2DF9}"/>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027060" y="4721794"/>
              <a:ext cx="1732838" cy="1113216"/>
            </a:xfrm>
            <a:prstGeom prst="rect">
              <a:avLst/>
            </a:prstGeom>
          </p:spPr>
        </p:pic>
      </p:grpSp>
      <p:sp>
        <p:nvSpPr>
          <p:cNvPr id="18" name="Down Arrow 17">
            <a:extLst>
              <a:ext uri="{FF2B5EF4-FFF2-40B4-BE49-F238E27FC236}">
                <a16:creationId xmlns:a16="http://schemas.microsoft.com/office/drawing/2014/main" id="{A291CE0D-DF81-E64C-B333-9B884F9DB7D3}"/>
              </a:ext>
            </a:extLst>
          </p:cNvPr>
          <p:cNvSpPr/>
          <p:nvPr/>
        </p:nvSpPr>
        <p:spPr>
          <a:xfrm>
            <a:off x="4102990" y="2528576"/>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19" name="Down Arrow 18">
            <a:extLst>
              <a:ext uri="{FF2B5EF4-FFF2-40B4-BE49-F238E27FC236}">
                <a16:creationId xmlns:a16="http://schemas.microsoft.com/office/drawing/2014/main" id="{1BDC8CC4-F4FE-B849-AE8A-D9D57C872BCD}"/>
              </a:ext>
            </a:extLst>
          </p:cNvPr>
          <p:cNvSpPr/>
          <p:nvPr/>
        </p:nvSpPr>
        <p:spPr>
          <a:xfrm rot="2039566">
            <a:off x="2972537" y="2144230"/>
            <a:ext cx="345726" cy="681607"/>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20" name="Down Arrow 19">
            <a:extLst>
              <a:ext uri="{FF2B5EF4-FFF2-40B4-BE49-F238E27FC236}">
                <a16:creationId xmlns:a16="http://schemas.microsoft.com/office/drawing/2014/main" id="{7F684AE7-2AB0-3447-8E0A-D955162A974E}"/>
              </a:ext>
            </a:extLst>
          </p:cNvPr>
          <p:cNvSpPr/>
          <p:nvPr/>
        </p:nvSpPr>
        <p:spPr>
          <a:xfrm rot="18930298">
            <a:off x="5202235" y="2129908"/>
            <a:ext cx="345726" cy="681606"/>
          </a:xfrm>
          <a:prstGeom prst="downArrow">
            <a:avLst/>
          </a:prstGeom>
          <a:solidFill>
            <a:srgbClr val="FFC000"/>
          </a:solidFill>
        </p:spPr>
        <p:txBody>
          <a:bodyPr wrap="square" rtlCol="0" anchor="ctr">
            <a:noAutofit/>
            <a:scene3d>
              <a:camera prst="orthographicFront"/>
              <a:lightRig rig="harsh" dir="t"/>
            </a:scene3d>
            <a:sp3d extrusionH="57150" prstMaterial="matte">
              <a:bevelT w="63500" h="12700" prst="angle"/>
              <a:contourClr>
                <a:schemeClr val="bg1">
                  <a:lumMod val="65000"/>
                </a:schemeClr>
              </a:contourClr>
            </a:sp3d>
          </a:bodyPr>
          <a:lstStyle/>
          <a:p>
            <a:pPr algn="ctr"/>
            <a:endParaRPr lang="en-US" sz="2000" b="1" dirty="0">
              <a:ln/>
              <a:solidFill>
                <a:srgbClr val="FFC000"/>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69E0A0F-A541-D969-B26E-35CF476AF46C}"/>
              </a:ext>
            </a:extLst>
          </p:cNvPr>
          <p:cNvSpPr txBox="1"/>
          <p:nvPr/>
        </p:nvSpPr>
        <p:spPr>
          <a:xfrm>
            <a:off x="628650" y="4927530"/>
            <a:ext cx="7688036" cy="1200329"/>
          </a:xfrm>
          <a:prstGeom prst="rect">
            <a:avLst/>
          </a:prstGeom>
          <a:noFill/>
        </p:spPr>
        <p:txBody>
          <a:bodyPr wrap="square" rtlCol="0">
            <a:spAutoFit/>
          </a:bodyPr>
          <a:lstStyle/>
          <a:p>
            <a:r>
              <a:rPr lang="en-US" sz="2400" b="0" i="0" dirty="0">
                <a:solidFill>
                  <a:srgbClr val="000000"/>
                </a:solidFill>
                <a:effectLst/>
                <a:latin typeface="system-ui"/>
              </a:rPr>
              <a:t>He answered and said to them, “He who has two tunics, let him give to him who has none; and he who has food, let him do likewise.” (Luke 3:11)</a:t>
            </a:r>
            <a:endParaRPr lang="en-US" sz="2400" dirty="0"/>
          </a:p>
        </p:txBody>
      </p:sp>
    </p:spTree>
    <p:extLst>
      <p:ext uri="{BB962C8B-B14F-4D97-AF65-F5344CB8AC3E}">
        <p14:creationId xmlns:p14="http://schemas.microsoft.com/office/powerpoint/2010/main" val="373495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07297-B443-43EA-ADFE-3FABCD20B870}"/>
              </a:ext>
            </a:extLst>
          </p:cNvPr>
          <p:cNvSpPr>
            <a:spLocks noGrp="1"/>
          </p:cNvSpPr>
          <p:nvPr>
            <p:ph type="title"/>
          </p:nvPr>
        </p:nvSpPr>
        <p:spPr>
          <a:xfrm>
            <a:off x="217826" y="386512"/>
            <a:ext cx="8705612" cy="1325563"/>
          </a:xfrm>
        </p:spPr>
        <p:txBody>
          <a:bodyPr/>
          <a:lstStyle/>
          <a:p>
            <a:r>
              <a:rPr lang="en-US" dirty="0"/>
              <a:t>6. Lead future generations to update and revise.</a:t>
            </a:r>
          </a:p>
        </p:txBody>
      </p:sp>
      <p:grpSp>
        <p:nvGrpSpPr>
          <p:cNvPr id="4" name="Group 3">
            <a:extLst>
              <a:ext uri="{FF2B5EF4-FFF2-40B4-BE49-F238E27FC236}">
                <a16:creationId xmlns:a16="http://schemas.microsoft.com/office/drawing/2014/main" id="{5FFE372B-FA80-456A-AE54-2015AF9D39DE}"/>
              </a:ext>
            </a:extLst>
          </p:cNvPr>
          <p:cNvGrpSpPr/>
          <p:nvPr/>
        </p:nvGrpSpPr>
        <p:grpSpPr>
          <a:xfrm>
            <a:off x="1020369" y="3111115"/>
            <a:ext cx="911436" cy="898439"/>
            <a:chOff x="351561" y="4518731"/>
            <a:chExt cx="1258367" cy="1258367"/>
          </a:xfrm>
        </p:grpSpPr>
        <p:sp>
          <p:nvSpPr>
            <p:cNvPr id="21" name="Oval 20">
              <a:extLst>
                <a:ext uri="{FF2B5EF4-FFF2-40B4-BE49-F238E27FC236}">
                  <a16:creationId xmlns:a16="http://schemas.microsoft.com/office/drawing/2014/main" id="{92423BD0-D6D9-F942-8B81-225C2007C666}"/>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22" name="Content Placeholder 36">
              <a:extLst>
                <a:ext uri="{FF2B5EF4-FFF2-40B4-BE49-F238E27FC236}">
                  <a16:creationId xmlns:a16="http://schemas.microsoft.com/office/drawing/2014/main" id="{96B38ACC-109F-F845-A620-2208F654A2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pic>
        <p:nvPicPr>
          <p:cNvPr id="31" name="Picture 30">
            <a:extLst>
              <a:ext uri="{FF2B5EF4-FFF2-40B4-BE49-F238E27FC236}">
                <a16:creationId xmlns:a16="http://schemas.microsoft.com/office/drawing/2014/main" id="{3EB0D2AD-01A3-F14D-AC1E-CCF2510CD5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489" y="1604153"/>
            <a:ext cx="1293664" cy="831081"/>
          </a:xfrm>
          <a:prstGeom prst="rect">
            <a:avLst/>
          </a:prstGeom>
        </p:spPr>
      </p:pic>
      <p:sp>
        <p:nvSpPr>
          <p:cNvPr id="3" name="TextBox 2">
            <a:extLst>
              <a:ext uri="{FF2B5EF4-FFF2-40B4-BE49-F238E27FC236}">
                <a16:creationId xmlns:a16="http://schemas.microsoft.com/office/drawing/2014/main" id="{E655A0C4-A8D7-D149-B953-682B076E8F32}"/>
              </a:ext>
            </a:extLst>
          </p:cNvPr>
          <p:cNvSpPr txBox="1"/>
          <p:nvPr/>
        </p:nvSpPr>
        <p:spPr>
          <a:xfrm>
            <a:off x="1020369" y="2472178"/>
            <a:ext cx="757904" cy="369332"/>
          </a:xfrm>
          <a:prstGeom prst="rect">
            <a:avLst/>
          </a:prstGeom>
          <a:noFill/>
        </p:spPr>
        <p:txBody>
          <a:bodyPr wrap="square" rtlCol="0">
            <a:spAutoFit/>
          </a:bodyPr>
          <a:lstStyle/>
          <a:p>
            <a:pPr algn="ctr"/>
            <a:r>
              <a:rPr lang="en-US" dirty="0">
                <a:solidFill>
                  <a:schemeClr val="tx2"/>
                </a:solidFill>
              </a:rPr>
              <a:t>You</a:t>
            </a:r>
          </a:p>
        </p:txBody>
      </p:sp>
      <p:pic>
        <p:nvPicPr>
          <p:cNvPr id="32" name="Picture 31">
            <a:extLst>
              <a:ext uri="{FF2B5EF4-FFF2-40B4-BE49-F238E27FC236}">
                <a16:creationId xmlns:a16="http://schemas.microsoft.com/office/drawing/2014/main" id="{CBA80236-8CFA-C445-AB84-F501FBAE2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1428" y="1604153"/>
            <a:ext cx="1293664" cy="831081"/>
          </a:xfrm>
          <a:prstGeom prst="rect">
            <a:avLst/>
          </a:prstGeom>
        </p:spPr>
      </p:pic>
      <p:sp>
        <p:nvSpPr>
          <p:cNvPr id="17" name="Rectangle 16">
            <a:extLst>
              <a:ext uri="{FF2B5EF4-FFF2-40B4-BE49-F238E27FC236}">
                <a16:creationId xmlns:a16="http://schemas.microsoft.com/office/drawing/2014/main" id="{7B24B58C-2740-6640-803E-692608BD8E41}"/>
              </a:ext>
            </a:extLst>
          </p:cNvPr>
          <p:cNvSpPr/>
          <p:nvPr/>
        </p:nvSpPr>
        <p:spPr>
          <a:xfrm>
            <a:off x="4226758" y="2464784"/>
            <a:ext cx="1103004" cy="646331"/>
          </a:xfrm>
          <a:prstGeom prst="rect">
            <a:avLst/>
          </a:prstGeom>
        </p:spPr>
        <p:txBody>
          <a:bodyPr wrap="square">
            <a:spAutoFit/>
          </a:bodyPr>
          <a:lstStyle/>
          <a:p>
            <a:pPr algn="ctr"/>
            <a:r>
              <a:rPr lang="en-US" dirty="0">
                <a:solidFill>
                  <a:schemeClr val="tx2"/>
                </a:solidFill>
              </a:rPr>
              <a:t>Your children</a:t>
            </a:r>
          </a:p>
        </p:txBody>
      </p:sp>
      <p:pic>
        <p:nvPicPr>
          <p:cNvPr id="34" name="Picture 33">
            <a:extLst>
              <a:ext uri="{FF2B5EF4-FFF2-40B4-BE49-F238E27FC236}">
                <a16:creationId xmlns:a16="http://schemas.microsoft.com/office/drawing/2014/main" id="{EF50749A-25D3-9C41-BF8D-587A3ABF5C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7847" y="1604153"/>
            <a:ext cx="1293664" cy="831081"/>
          </a:xfrm>
          <a:prstGeom prst="rect">
            <a:avLst/>
          </a:prstGeom>
        </p:spPr>
      </p:pic>
      <p:sp>
        <p:nvSpPr>
          <p:cNvPr id="35" name="TextBox 34">
            <a:extLst>
              <a:ext uri="{FF2B5EF4-FFF2-40B4-BE49-F238E27FC236}">
                <a16:creationId xmlns:a16="http://schemas.microsoft.com/office/drawing/2014/main" id="{AD5BF17B-61BE-6643-832C-EC1D2DE5EC17}"/>
              </a:ext>
            </a:extLst>
          </p:cNvPr>
          <p:cNvSpPr txBox="1"/>
          <p:nvPr/>
        </p:nvSpPr>
        <p:spPr>
          <a:xfrm>
            <a:off x="6908262" y="2491331"/>
            <a:ext cx="1630147" cy="646331"/>
          </a:xfrm>
          <a:prstGeom prst="rect">
            <a:avLst/>
          </a:prstGeom>
          <a:noFill/>
        </p:spPr>
        <p:txBody>
          <a:bodyPr wrap="square" rtlCol="0">
            <a:spAutoFit/>
          </a:bodyPr>
          <a:lstStyle/>
          <a:p>
            <a:pPr algn="ctr"/>
            <a:r>
              <a:rPr lang="en-US" dirty="0">
                <a:solidFill>
                  <a:schemeClr val="tx2"/>
                </a:solidFill>
              </a:rPr>
              <a:t>Your grandchildren</a:t>
            </a:r>
          </a:p>
        </p:txBody>
      </p:sp>
      <p:grpSp>
        <p:nvGrpSpPr>
          <p:cNvPr id="38" name="Group 37">
            <a:extLst>
              <a:ext uri="{FF2B5EF4-FFF2-40B4-BE49-F238E27FC236}">
                <a16:creationId xmlns:a16="http://schemas.microsoft.com/office/drawing/2014/main" id="{2CCB541B-DFEB-4F78-97DE-D74028F6E8CC}"/>
              </a:ext>
            </a:extLst>
          </p:cNvPr>
          <p:cNvGrpSpPr/>
          <p:nvPr/>
        </p:nvGrpSpPr>
        <p:grpSpPr>
          <a:xfrm>
            <a:off x="4327771" y="3111113"/>
            <a:ext cx="911436" cy="898439"/>
            <a:chOff x="351561" y="4518731"/>
            <a:chExt cx="1258367" cy="1258367"/>
          </a:xfrm>
        </p:grpSpPr>
        <p:sp>
          <p:nvSpPr>
            <p:cNvPr id="40" name="Oval 39">
              <a:extLst>
                <a:ext uri="{FF2B5EF4-FFF2-40B4-BE49-F238E27FC236}">
                  <a16:creationId xmlns:a16="http://schemas.microsoft.com/office/drawing/2014/main" id="{E03059F7-D65A-497B-A723-335EEDD5E95B}"/>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42" name="Content Placeholder 36">
              <a:extLst>
                <a:ext uri="{FF2B5EF4-FFF2-40B4-BE49-F238E27FC236}">
                  <a16:creationId xmlns:a16="http://schemas.microsoft.com/office/drawing/2014/main" id="{EC145C47-E61A-49DB-AA90-959050292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grpSp>
        <p:nvGrpSpPr>
          <p:cNvPr id="48" name="Group 47">
            <a:extLst>
              <a:ext uri="{FF2B5EF4-FFF2-40B4-BE49-F238E27FC236}">
                <a16:creationId xmlns:a16="http://schemas.microsoft.com/office/drawing/2014/main" id="{DC285E80-31C2-4BE2-838A-B2C9340DBA1D}"/>
              </a:ext>
            </a:extLst>
          </p:cNvPr>
          <p:cNvGrpSpPr/>
          <p:nvPr/>
        </p:nvGrpSpPr>
        <p:grpSpPr>
          <a:xfrm>
            <a:off x="7288961" y="3145491"/>
            <a:ext cx="911436" cy="898439"/>
            <a:chOff x="351561" y="4518731"/>
            <a:chExt cx="1258367" cy="1258367"/>
          </a:xfrm>
        </p:grpSpPr>
        <p:sp>
          <p:nvSpPr>
            <p:cNvPr id="49" name="Oval 48">
              <a:extLst>
                <a:ext uri="{FF2B5EF4-FFF2-40B4-BE49-F238E27FC236}">
                  <a16:creationId xmlns:a16="http://schemas.microsoft.com/office/drawing/2014/main" id="{719C30EA-14F8-4D38-BE27-27F30B3AA62C}"/>
                </a:ext>
              </a:extLst>
            </p:cNvPr>
            <p:cNvSpPr/>
            <p:nvPr/>
          </p:nvSpPr>
          <p:spPr>
            <a:xfrm>
              <a:off x="351561" y="4518731"/>
              <a:ext cx="1258367" cy="1258367"/>
            </a:xfrm>
            <a:prstGeom prst="ellipse">
              <a:avLst/>
            </a:prstGeom>
            <a:solidFill>
              <a:srgbClr val="83A83F"/>
            </a:solidFill>
            <a:effectLst/>
          </p:spPr>
          <p:txBody>
            <a:bodyPr wrap="square" rtlCol="0" anchor="ctr">
              <a:spAutoFit/>
            </a:bodyPr>
            <a:lstStyle/>
            <a:p>
              <a:pPr algn="ctr"/>
              <a:endParaRPr lang="en-US" sz="2000" dirty="0">
                <a:latin typeface="Arial" panose="020B0604020202020204" pitchFamily="34" charset="0"/>
                <a:cs typeface="Arial" panose="020B0604020202020204" pitchFamily="34" charset="0"/>
              </a:endParaRPr>
            </a:p>
          </p:txBody>
        </p:sp>
        <p:pic>
          <p:nvPicPr>
            <p:cNvPr id="50" name="Content Placeholder 36">
              <a:extLst>
                <a:ext uri="{FF2B5EF4-FFF2-40B4-BE49-F238E27FC236}">
                  <a16:creationId xmlns:a16="http://schemas.microsoft.com/office/drawing/2014/main" id="{85A48FFF-68AF-47F1-AF48-4E67AB81D6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49" y="4701117"/>
              <a:ext cx="704190" cy="893594"/>
            </a:xfrm>
            <a:prstGeom prst="rect">
              <a:avLst/>
            </a:prstGeom>
          </p:spPr>
        </p:pic>
      </p:grpSp>
      <p:sp>
        <p:nvSpPr>
          <p:cNvPr id="5" name="Arrow: Right 4">
            <a:extLst>
              <a:ext uri="{FF2B5EF4-FFF2-40B4-BE49-F238E27FC236}">
                <a16:creationId xmlns:a16="http://schemas.microsoft.com/office/drawing/2014/main" id="{CD719ED2-AA04-42F9-A71D-7426E1527506}"/>
              </a:ext>
            </a:extLst>
          </p:cNvPr>
          <p:cNvSpPr/>
          <p:nvPr/>
        </p:nvSpPr>
        <p:spPr>
          <a:xfrm>
            <a:off x="2357606" y="3409218"/>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2" name="Arrow: Right 51">
            <a:extLst>
              <a:ext uri="{FF2B5EF4-FFF2-40B4-BE49-F238E27FC236}">
                <a16:creationId xmlns:a16="http://schemas.microsoft.com/office/drawing/2014/main" id="{E12DF47E-E278-4F26-A774-20EA42DF3186}"/>
              </a:ext>
            </a:extLst>
          </p:cNvPr>
          <p:cNvSpPr/>
          <p:nvPr/>
        </p:nvSpPr>
        <p:spPr>
          <a:xfrm>
            <a:off x="5686420" y="3409216"/>
            <a:ext cx="1401845" cy="302231"/>
          </a:xfrm>
          <a:prstGeom prst="rightArrow">
            <a:avLst>
              <a:gd name="adj1" fmla="val 61677"/>
              <a:gd name="adj2" fmla="val 50000"/>
            </a:avLst>
          </a:prstGeom>
          <a:solidFill>
            <a:srgbClr val="B95659"/>
          </a:solidFill>
        </p:spPr>
        <p:txBody>
          <a:bodyPr wrap="square"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859C386B-38F8-633D-0F75-003820893633}"/>
              </a:ext>
            </a:extLst>
          </p:cNvPr>
          <p:cNvSpPr txBox="1"/>
          <p:nvPr/>
        </p:nvSpPr>
        <p:spPr>
          <a:xfrm>
            <a:off x="752489" y="4376057"/>
            <a:ext cx="7639022" cy="1754326"/>
          </a:xfrm>
          <a:prstGeom prst="rect">
            <a:avLst/>
          </a:prstGeom>
          <a:noFill/>
        </p:spPr>
        <p:txBody>
          <a:bodyPr wrap="square" rtlCol="0">
            <a:spAutoFit/>
          </a:bodyPr>
          <a:lstStyle/>
          <a:p>
            <a:r>
              <a:rPr lang="en-US" b="0" i="0" dirty="0">
                <a:solidFill>
                  <a:srgbClr val="000000"/>
                </a:solidFill>
                <a:effectLst/>
                <a:latin typeface="system-ui"/>
              </a:rPr>
              <a:t>“And these words which I command you today shall be in your heart. </a:t>
            </a:r>
            <a:r>
              <a:rPr lang="en-US" b="1" i="0" baseline="30000" dirty="0">
                <a:solidFill>
                  <a:srgbClr val="000000"/>
                </a:solidFill>
                <a:effectLst/>
                <a:latin typeface="system-ui"/>
              </a:rPr>
              <a:t>7 </a:t>
            </a:r>
            <a:r>
              <a:rPr lang="en-US" b="0" i="0" dirty="0">
                <a:solidFill>
                  <a:srgbClr val="000000"/>
                </a:solidFill>
                <a:effectLst/>
                <a:latin typeface="system-ui"/>
              </a:rPr>
              <a:t>You shall teach them diligently to your children, and shall talk of them when you sit in your house, when you walk by the way, when you lie down, and when you rise up (Deuteronomy 6:6-7).</a:t>
            </a:r>
          </a:p>
          <a:p>
            <a:r>
              <a:rPr lang="en-US" b="0" i="0" dirty="0">
                <a:solidFill>
                  <a:srgbClr val="000000"/>
                </a:solidFill>
                <a:effectLst/>
                <a:latin typeface="system-ui"/>
              </a:rPr>
              <a:t>So they read distinctly from the book, in the Law of God; and they gave the sense, and helped </a:t>
            </a:r>
            <a:r>
              <a:rPr lang="en-US" b="0" i="1" dirty="0">
                <a:solidFill>
                  <a:srgbClr val="000000"/>
                </a:solidFill>
                <a:effectLst/>
                <a:latin typeface="system-ui"/>
              </a:rPr>
              <a:t>them</a:t>
            </a:r>
            <a:r>
              <a:rPr lang="en-US" b="0" i="0" dirty="0">
                <a:solidFill>
                  <a:srgbClr val="000000"/>
                </a:solidFill>
                <a:effectLst/>
                <a:latin typeface="system-ui"/>
              </a:rPr>
              <a:t> to understand the reading </a:t>
            </a:r>
            <a:r>
              <a:rPr lang="en-US" b="0" i="0">
                <a:solidFill>
                  <a:srgbClr val="000000"/>
                </a:solidFill>
                <a:effectLst/>
                <a:latin typeface="system-ui"/>
              </a:rPr>
              <a:t>(Nehemiah 8:8).</a:t>
            </a:r>
            <a:endParaRPr lang="en-US" dirty="0"/>
          </a:p>
        </p:txBody>
      </p:sp>
    </p:spTree>
    <p:extLst>
      <p:ext uri="{BB962C8B-B14F-4D97-AF65-F5344CB8AC3E}">
        <p14:creationId xmlns:p14="http://schemas.microsoft.com/office/powerpoint/2010/main" val="291512198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95659"/>
        </a:solidFill>
      </a:spPr>
      <a:bodyPr wrap="square" rtlCol="0" anchor="ctr">
        <a:no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DEA7322-0E1B-4429-8004-2F91618EB4A8}">
  <ds:schemaRefs>
    <ds:schemaRef ds:uri="http://schemas.microsoft.com/sharepoint/v3/contenttype/forms"/>
  </ds:schemaRefs>
</ds:datastoreItem>
</file>

<file path=customXml/itemProps2.xml><?xml version="1.0" encoding="utf-8"?>
<ds:datastoreItem xmlns:ds="http://schemas.openxmlformats.org/officeDocument/2006/customXml" ds:itemID="{3A81A373-84A0-4642-A7EA-B72C55C19AB4}">
  <ds:schemaRefs>
    <ds:schemaRef ds:uri="http://purl.org/dc/dcmitype/"/>
    <ds:schemaRef ds:uri="http://schemas.microsoft.com/office/2006/metadata/properties"/>
    <ds:schemaRef ds:uri="http://purl.org/dc/terms/"/>
    <ds:schemaRef ds:uri="http://schemas.microsoft.com/office/infopath/2007/PartnerControls"/>
    <ds:schemaRef ds:uri="http://schemas.microsoft.com/sharepoint/v3"/>
    <ds:schemaRef ds:uri="http://schemas.microsoft.com/office/2006/documentManagement/types"/>
    <ds:schemaRef ds:uri="http://schemas.openxmlformats.org/package/2006/metadata/core-properties"/>
    <ds:schemaRef ds:uri="9ede4979-7183-4f81-a394-71c40c9222c4"/>
    <ds:schemaRef ds:uri="038937e4-20c5-4a73-b245-175c4ead9603"/>
    <ds:schemaRef ds:uri="http://www.w3.org/XML/1998/namespace"/>
    <ds:schemaRef ds:uri="http://purl.org/dc/elements/1.1/"/>
  </ds:schemaRefs>
</ds:datastoreItem>
</file>

<file path=customXml/itemProps3.xml><?xml version="1.0" encoding="utf-8"?>
<ds:datastoreItem xmlns:ds="http://schemas.openxmlformats.org/officeDocument/2006/customXml" ds:itemID="{2CFAF7B6-3BBD-4C7A-A27E-AF6AC5B3216D}"/>
</file>

<file path=docProps/app.xml><?xml version="1.0" encoding="utf-8"?>
<Properties xmlns="http://schemas.openxmlformats.org/officeDocument/2006/extended-properties" xmlns:vt="http://schemas.openxmlformats.org/officeDocument/2006/docPropsVTypes">
  <Template>Office Theme</Template>
  <TotalTime>1519</TotalTime>
  <Words>416</Words>
  <Application>Microsoft Office PowerPoint</Application>
  <PresentationFormat>On-screen Show (4:3)</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Arial</vt:lpstr>
      <vt:lpstr>Arial Black</vt:lpstr>
      <vt:lpstr>Calibri</vt:lpstr>
      <vt:lpstr>system-ui</vt:lpstr>
      <vt:lpstr>Times New Roman</vt:lpstr>
      <vt:lpstr>Office Theme</vt:lpstr>
      <vt:lpstr>Office Theme</vt:lpstr>
      <vt:lpstr>PowerPoint Presentation</vt:lpstr>
      <vt:lpstr>PowerPoint Presentation</vt:lpstr>
      <vt:lpstr>1. Accept the responsibility to do a Bible translation</vt:lpstr>
      <vt:lpstr>2. Make Bible translation accessible</vt:lpstr>
      <vt:lpstr>3. Refine and revise the translation</vt:lpstr>
      <vt:lpstr>4. Engage community in Scripture usage</vt:lpstr>
      <vt:lpstr>5. Share COBT with others</vt:lpstr>
      <vt:lpstr>6. Lead future generations to update and revise.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159</cp:revision>
  <dcterms:created xsi:type="dcterms:W3CDTF">2019-03-18T18:21:25Z</dcterms:created>
  <dcterms:modified xsi:type="dcterms:W3CDTF">2024-09-05T19:38:09Z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