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9"/>
  </p:notesMasterIdLst>
  <p:sldIdLst>
    <p:sldId id="295" r:id="rId5"/>
    <p:sldId id="286" r:id="rId6"/>
    <p:sldId id="291" r:id="rId7"/>
    <p:sldId id="290"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95659"/>
    <a:srgbClr val="83A83F"/>
    <a:srgbClr val="FBA93D"/>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712E8-54E4-408E-A16C-A26A7745071A}" v="4" dt="2024-02-11T03:25:32.5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27" autoAdjust="0"/>
    <p:restoredTop sz="95646" autoAdjust="0"/>
  </p:normalViewPr>
  <p:slideViewPr>
    <p:cSldViewPr snapToGrid="0">
      <p:cViewPr varScale="1">
        <p:scale>
          <a:sx n="58" d="100"/>
          <a:sy n="58" d="100"/>
        </p:scale>
        <p:origin x="1066"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669712E8-54E4-408E-A16C-A26A7745071A}"/>
    <pc:docChg chg="undo custSel addSld delSld modSld">
      <pc:chgData name="Deborah Shaw" userId="79bf7848-a030-4096-934a-3abbfde4984a" providerId="ADAL" clId="{669712E8-54E4-408E-A16C-A26A7745071A}" dt="2024-02-11T03:27:25.277" v="287" actId="2696"/>
      <pc:docMkLst>
        <pc:docMk/>
      </pc:docMkLst>
      <pc:sldChg chg="delSp add del">
        <pc:chgData name="Deborah Shaw" userId="79bf7848-a030-4096-934a-3abbfde4984a" providerId="ADAL" clId="{669712E8-54E4-408E-A16C-A26A7745071A}" dt="2024-02-11T03:26:55.240" v="279" actId="2696"/>
        <pc:sldMkLst>
          <pc:docMk/>
          <pc:sldMk cId="1993137712" sldId="282"/>
        </pc:sldMkLst>
        <pc:picChg chg="del">
          <ac:chgData name="Deborah Shaw" userId="79bf7848-a030-4096-934a-3abbfde4984a" providerId="ADAL" clId="{669712E8-54E4-408E-A16C-A26A7745071A}" dt="2024-02-11T03:25:32.550" v="272" actId="21"/>
          <ac:picMkLst>
            <pc:docMk/>
            <pc:sldMk cId="1993137712" sldId="282"/>
            <ac:picMk id="1026" creationId="{1911EB6D-E63B-E82E-2EE3-97AC652088EC}"/>
          </ac:picMkLst>
        </pc:picChg>
      </pc:sldChg>
      <pc:sldChg chg="del">
        <pc:chgData name="Deborah Shaw" userId="79bf7848-a030-4096-934a-3abbfde4984a" providerId="ADAL" clId="{669712E8-54E4-408E-A16C-A26A7745071A}" dt="2024-02-11T03:27:25.277" v="287" actId="2696"/>
        <pc:sldMkLst>
          <pc:docMk/>
          <pc:sldMk cId="1402606782" sldId="284"/>
        </pc:sldMkLst>
      </pc:sldChg>
      <pc:sldChg chg="modSp mod">
        <pc:chgData name="Deborah Shaw" userId="79bf7848-a030-4096-934a-3abbfde4984a" providerId="ADAL" clId="{669712E8-54E4-408E-A16C-A26A7745071A}" dt="2024-02-11T03:04:22.323" v="54" actId="207"/>
        <pc:sldMkLst>
          <pc:docMk/>
          <pc:sldMk cId="834478945" sldId="286"/>
        </pc:sldMkLst>
        <pc:spChg chg="mod">
          <ac:chgData name="Deborah Shaw" userId="79bf7848-a030-4096-934a-3abbfde4984a" providerId="ADAL" clId="{669712E8-54E4-408E-A16C-A26A7745071A}" dt="2024-02-11T03:04:22.323" v="54" actId="207"/>
          <ac:spMkLst>
            <pc:docMk/>
            <pc:sldMk cId="834478945" sldId="286"/>
            <ac:spMk id="3" creationId="{26FADB6C-6CB5-4D7C-AC09-B89C68326468}"/>
          </ac:spMkLst>
        </pc:spChg>
      </pc:sldChg>
      <pc:sldChg chg="delSp modSp mod">
        <pc:chgData name="Deborah Shaw" userId="79bf7848-a030-4096-934a-3abbfde4984a" providerId="ADAL" clId="{669712E8-54E4-408E-A16C-A26A7745071A}" dt="2024-02-11T03:21:48.987" v="268" actId="18131"/>
        <pc:sldMkLst>
          <pc:docMk/>
          <pc:sldMk cId="4285908524" sldId="290"/>
        </pc:sldMkLst>
        <pc:spChg chg="del">
          <ac:chgData name="Deborah Shaw" userId="79bf7848-a030-4096-934a-3abbfde4984a" providerId="ADAL" clId="{669712E8-54E4-408E-A16C-A26A7745071A}" dt="2024-02-11T03:17:29.395" v="255" actId="21"/>
          <ac:spMkLst>
            <pc:docMk/>
            <pc:sldMk cId="4285908524" sldId="290"/>
            <ac:spMk id="3" creationId="{3EFC668A-01CD-7A08-B4E7-C96E3768BEB5}"/>
          </ac:spMkLst>
        </pc:spChg>
        <pc:spChg chg="del">
          <ac:chgData name="Deborah Shaw" userId="79bf7848-a030-4096-934a-3abbfde4984a" providerId="ADAL" clId="{669712E8-54E4-408E-A16C-A26A7745071A}" dt="2024-02-11T03:17:23.256" v="253" actId="21"/>
          <ac:spMkLst>
            <pc:docMk/>
            <pc:sldMk cId="4285908524" sldId="290"/>
            <ac:spMk id="5" creationId="{F9841455-BC55-4576-BD70-380E1F714FD8}"/>
          </ac:spMkLst>
        </pc:spChg>
        <pc:spChg chg="del">
          <ac:chgData name="Deborah Shaw" userId="79bf7848-a030-4096-934a-3abbfde4984a" providerId="ADAL" clId="{669712E8-54E4-408E-A16C-A26A7745071A}" dt="2024-02-11T03:17:25.394" v="254" actId="21"/>
          <ac:spMkLst>
            <pc:docMk/>
            <pc:sldMk cId="4285908524" sldId="290"/>
            <ac:spMk id="7" creationId="{4E1A6BBE-A996-4E89-A8A0-7CF33BB65EB0}"/>
          </ac:spMkLst>
        </pc:spChg>
        <pc:spChg chg="del">
          <ac:chgData name="Deborah Shaw" userId="79bf7848-a030-4096-934a-3abbfde4984a" providerId="ADAL" clId="{669712E8-54E4-408E-A16C-A26A7745071A}" dt="2024-02-11T03:17:32.182" v="256" actId="21"/>
          <ac:spMkLst>
            <pc:docMk/>
            <pc:sldMk cId="4285908524" sldId="290"/>
            <ac:spMk id="13" creationId="{9FE12999-5F76-46FD-A19D-3DF6548CA73E}"/>
          </ac:spMkLst>
        </pc:spChg>
        <pc:picChg chg="del">
          <ac:chgData name="Deborah Shaw" userId="79bf7848-a030-4096-934a-3abbfde4984a" providerId="ADAL" clId="{669712E8-54E4-408E-A16C-A26A7745071A}" dt="2024-02-11T03:15:33.929" v="244" actId="21"/>
          <ac:picMkLst>
            <pc:docMk/>
            <pc:sldMk cId="4285908524" sldId="290"/>
            <ac:picMk id="2" creationId="{A09500A1-013B-4974-A74C-750419EBCFEC}"/>
          </ac:picMkLst>
        </pc:picChg>
        <pc:picChg chg="mod modCrop">
          <ac:chgData name="Deborah Shaw" userId="79bf7848-a030-4096-934a-3abbfde4984a" providerId="ADAL" clId="{669712E8-54E4-408E-A16C-A26A7745071A}" dt="2024-02-11T03:21:48.987" v="268" actId="18131"/>
          <ac:picMkLst>
            <pc:docMk/>
            <pc:sldMk cId="4285908524" sldId="290"/>
            <ac:picMk id="15" creationId="{31B55404-05DE-48F5-936D-2DDD22A6349E}"/>
          </ac:picMkLst>
        </pc:picChg>
      </pc:sldChg>
      <pc:sldChg chg="addSp delSp modSp mod">
        <pc:chgData name="Deborah Shaw" userId="79bf7848-a030-4096-934a-3abbfde4984a" providerId="ADAL" clId="{669712E8-54E4-408E-A16C-A26A7745071A}" dt="2024-02-11T03:26:44.991" v="278" actId="18131"/>
        <pc:sldMkLst>
          <pc:docMk/>
          <pc:sldMk cId="2378721880" sldId="291"/>
        </pc:sldMkLst>
        <pc:spChg chg="add mod">
          <ac:chgData name="Deborah Shaw" userId="79bf7848-a030-4096-934a-3abbfde4984a" providerId="ADAL" clId="{669712E8-54E4-408E-A16C-A26A7745071A}" dt="2024-02-11T03:10:48.540" v="237" actId="1076"/>
          <ac:spMkLst>
            <pc:docMk/>
            <pc:sldMk cId="2378721880" sldId="291"/>
            <ac:spMk id="2" creationId="{5CACFD0F-C66C-B799-5893-2CD0809D7F4A}"/>
          </ac:spMkLst>
        </pc:spChg>
        <pc:spChg chg="mod">
          <ac:chgData name="Deborah Shaw" userId="79bf7848-a030-4096-934a-3abbfde4984a" providerId="ADAL" clId="{669712E8-54E4-408E-A16C-A26A7745071A}" dt="2024-02-11T03:08:57.785" v="169" actId="20577"/>
          <ac:spMkLst>
            <pc:docMk/>
            <pc:sldMk cId="2378721880" sldId="291"/>
            <ac:spMk id="8" creationId="{8C3D8872-5056-45C3-9946-A3DBDCEC2F73}"/>
          </ac:spMkLst>
        </pc:spChg>
        <pc:spChg chg="mod">
          <ac:chgData name="Deborah Shaw" userId="79bf7848-a030-4096-934a-3abbfde4984a" providerId="ADAL" clId="{669712E8-54E4-408E-A16C-A26A7745071A}" dt="2024-02-11T03:11:08.688" v="242" actId="1076"/>
          <ac:spMkLst>
            <pc:docMk/>
            <pc:sldMk cId="2378721880" sldId="291"/>
            <ac:spMk id="17" creationId="{2B12681D-8C5C-1BC1-E75E-071C6320AFBB}"/>
          </ac:spMkLst>
        </pc:spChg>
        <pc:spChg chg="del">
          <ac:chgData name="Deborah Shaw" userId="79bf7848-a030-4096-934a-3abbfde4984a" providerId="ADAL" clId="{669712E8-54E4-408E-A16C-A26A7745071A}" dt="2024-02-11T03:09:45.559" v="217" actId="21"/>
          <ac:spMkLst>
            <pc:docMk/>
            <pc:sldMk cId="2378721880" sldId="291"/>
            <ac:spMk id="27" creationId="{85C30ACF-19C3-21E2-DE88-14F210C061C7}"/>
          </ac:spMkLst>
        </pc:spChg>
        <pc:picChg chg="del">
          <ac:chgData name="Deborah Shaw" userId="79bf7848-a030-4096-934a-3abbfde4984a" providerId="ADAL" clId="{669712E8-54E4-408E-A16C-A26A7745071A}" dt="2024-02-11T03:07:02.187" v="55" actId="21"/>
          <ac:picMkLst>
            <pc:docMk/>
            <pc:sldMk cId="2378721880" sldId="291"/>
            <ac:picMk id="5" creationId="{7DDEA9A4-4E44-4BB5-9B53-B1046DE6738F}"/>
          </ac:picMkLst>
        </pc:picChg>
        <pc:picChg chg="mod">
          <ac:chgData name="Deborah Shaw" userId="79bf7848-a030-4096-934a-3abbfde4984a" providerId="ADAL" clId="{669712E8-54E4-408E-A16C-A26A7745071A}" dt="2024-02-11T03:26:16.356" v="276" actId="1076"/>
          <ac:picMkLst>
            <pc:docMk/>
            <pc:sldMk cId="2378721880" sldId="291"/>
            <ac:picMk id="13" creationId="{408B2E0C-996A-0E58-5951-1577CA852F18}"/>
          </ac:picMkLst>
        </pc:picChg>
        <pc:picChg chg="mod modCrop">
          <ac:chgData name="Deborah Shaw" userId="79bf7848-a030-4096-934a-3abbfde4984a" providerId="ADAL" clId="{669712E8-54E4-408E-A16C-A26A7745071A}" dt="2024-02-11T03:26:44.991" v="278" actId="18131"/>
          <ac:picMkLst>
            <pc:docMk/>
            <pc:sldMk cId="2378721880" sldId="291"/>
            <ac:picMk id="24" creationId="{89BA2819-86B6-DD78-7853-81A89EE9C13D}"/>
          </ac:picMkLst>
        </pc:picChg>
        <pc:picChg chg="del">
          <ac:chgData name="Deborah Shaw" userId="79bf7848-a030-4096-934a-3abbfde4984a" providerId="ADAL" clId="{669712E8-54E4-408E-A16C-A26A7745071A}" dt="2024-02-11T03:09:47.907" v="218" actId="21"/>
          <ac:picMkLst>
            <pc:docMk/>
            <pc:sldMk cId="2378721880" sldId="291"/>
            <ac:picMk id="26" creationId="{C93BEF59-4C33-1E6B-2325-7F1AE0E5338C}"/>
          </ac:picMkLst>
        </pc:picChg>
      </pc:sldChg>
      <pc:sldChg chg="modSp mod">
        <pc:chgData name="Deborah Shaw" userId="79bf7848-a030-4096-934a-3abbfde4984a" providerId="ADAL" clId="{669712E8-54E4-408E-A16C-A26A7745071A}" dt="2024-02-11T03:00:38.705" v="43" actId="18131"/>
        <pc:sldMkLst>
          <pc:docMk/>
          <pc:sldMk cId="3829610916" sldId="295"/>
        </pc:sldMkLst>
        <pc:spChg chg="mod">
          <ac:chgData name="Deborah Shaw" userId="79bf7848-a030-4096-934a-3abbfde4984a" providerId="ADAL" clId="{669712E8-54E4-408E-A16C-A26A7745071A}" dt="2024-02-11T02:57:20.286" v="41" actId="27636"/>
          <ac:spMkLst>
            <pc:docMk/>
            <pc:sldMk cId="3829610916" sldId="295"/>
            <ac:spMk id="3" creationId="{117E80A5-0A88-072D-D373-1B79DB1B2DCA}"/>
          </ac:spMkLst>
        </pc:spChg>
        <pc:spChg chg="mod">
          <ac:chgData name="Deborah Shaw" userId="79bf7848-a030-4096-934a-3abbfde4984a" providerId="ADAL" clId="{669712E8-54E4-408E-A16C-A26A7745071A}" dt="2024-02-11T02:55:57.037" v="30" actId="14100"/>
          <ac:spMkLst>
            <pc:docMk/>
            <pc:sldMk cId="3829610916" sldId="295"/>
            <ac:spMk id="7" creationId="{6D1C5468-2E27-9AF9-E8A7-9D00C2F6695F}"/>
          </ac:spMkLst>
        </pc:spChg>
        <pc:picChg chg="mod modCrop">
          <ac:chgData name="Deborah Shaw" userId="79bf7848-a030-4096-934a-3abbfde4984a" providerId="ADAL" clId="{669712E8-54E4-408E-A16C-A26A7745071A}" dt="2024-02-11T03:00:38.705" v="43" actId="18131"/>
          <ac:picMkLst>
            <pc:docMk/>
            <pc:sldMk cId="3829610916" sldId="295"/>
            <ac:picMk id="6" creationId="{4B1342BB-B465-1A3D-28BC-F5045ABD0A0E}"/>
          </ac:picMkLst>
        </pc:picChg>
      </pc:sldChg>
      <pc:sldChg chg="del">
        <pc:chgData name="Deborah Shaw" userId="79bf7848-a030-4096-934a-3abbfde4984a" providerId="ADAL" clId="{669712E8-54E4-408E-A16C-A26A7745071A}" dt="2024-02-11T03:25:20.577" v="269" actId="2696"/>
        <pc:sldMkLst>
          <pc:docMk/>
          <pc:sldMk cId="3366674161" sldId="302"/>
        </pc:sldMkLst>
      </pc:sldChg>
      <pc:sldChg chg="del">
        <pc:chgData name="Deborah Shaw" userId="79bf7848-a030-4096-934a-3abbfde4984a" providerId="ADAL" clId="{669712E8-54E4-408E-A16C-A26A7745071A}" dt="2024-02-11T03:27:17.422" v="286" actId="2696"/>
        <pc:sldMkLst>
          <pc:docMk/>
          <pc:sldMk cId="2884758104" sldId="308"/>
        </pc:sldMkLst>
      </pc:sldChg>
      <pc:sldChg chg="del">
        <pc:chgData name="Deborah Shaw" userId="79bf7848-a030-4096-934a-3abbfde4984a" providerId="ADAL" clId="{669712E8-54E4-408E-A16C-A26A7745071A}" dt="2024-02-11T03:26:58.284" v="280" actId="2696"/>
        <pc:sldMkLst>
          <pc:docMk/>
          <pc:sldMk cId="2279164728" sldId="311"/>
        </pc:sldMkLst>
      </pc:sldChg>
      <pc:sldChg chg="del">
        <pc:chgData name="Deborah Shaw" userId="79bf7848-a030-4096-934a-3abbfde4984a" providerId="ADAL" clId="{669712E8-54E4-408E-A16C-A26A7745071A}" dt="2024-02-11T03:27:01.854" v="281" actId="2696"/>
        <pc:sldMkLst>
          <pc:docMk/>
          <pc:sldMk cId="2813116919" sldId="312"/>
        </pc:sldMkLst>
      </pc:sldChg>
      <pc:sldChg chg="del">
        <pc:chgData name="Deborah Shaw" userId="79bf7848-a030-4096-934a-3abbfde4984a" providerId="ADAL" clId="{669712E8-54E4-408E-A16C-A26A7745071A}" dt="2024-02-11T03:27:14.389" v="285" actId="2696"/>
        <pc:sldMkLst>
          <pc:docMk/>
          <pc:sldMk cId="1721112766" sldId="313"/>
        </pc:sldMkLst>
      </pc:sldChg>
      <pc:sldChg chg="del">
        <pc:chgData name="Deborah Shaw" userId="79bf7848-a030-4096-934a-3abbfde4984a" providerId="ADAL" clId="{669712E8-54E4-408E-A16C-A26A7745071A}" dt="2024-02-11T03:27:11.896" v="284" actId="2696"/>
        <pc:sldMkLst>
          <pc:docMk/>
          <pc:sldMk cId="2926521449" sldId="314"/>
        </pc:sldMkLst>
      </pc:sldChg>
      <pc:sldChg chg="del">
        <pc:chgData name="Deborah Shaw" userId="79bf7848-a030-4096-934a-3abbfde4984a" providerId="ADAL" clId="{669712E8-54E4-408E-A16C-A26A7745071A}" dt="2024-02-11T03:27:09.220" v="283" actId="2696"/>
        <pc:sldMkLst>
          <pc:docMk/>
          <pc:sldMk cId="1383805713" sldId="315"/>
        </pc:sldMkLst>
      </pc:sldChg>
      <pc:sldChg chg="del">
        <pc:chgData name="Deborah Shaw" userId="79bf7848-a030-4096-934a-3abbfde4984a" providerId="ADAL" clId="{669712E8-54E4-408E-A16C-A26A7745071A}" dt="2024-02-11T03:27:05.428" v="282" actId="2696"/>
        <pc:sldMkLst>
          <pc:docMk/>
          <pc:sldMk cId="4190127200" sldId="31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2/10/2024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2/10/2024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t="20374" b="28482"/>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3658183"/>
            <a:ext cx="5247042" cy="2851456"/>
          </a:xfrm>
        </p:spPr>
        <p:txBody>
          <a:bodyPr anchor="ctr">
            <a:normAutofit lnSpcReduction="10000"/>
          </a:bodyPr>
          <a:lstStyle/>
          <a:p>
            <a:pPr marL="0" marR="0" indent="0" fontAlgn="base">
              <a:spcBef>
                <a:spcPts val="0"/>
              </a:spcBef>
              <a:spcAft>
                <a:spcPts val="0"/>
              </a:spcAft>
              <a:buNone/>
            </a:pPr>
            <a:r>
              <a:rPr lang="en-US" sz="2000" dirty="0">
                <a:solidFill>
                  <a:schemeClr val="accent1">
                    <a:lumMod val="50000"/>
                  </a:schemeClr>
                </a:solidFill>
                <a:effectLst/>
                <a:latin typeface="Arial" panose="020B0604020202020204" pitchFamily="34" charset="0"/>
                <a:ea typeface="Times New Roman" panose="02020603050405020304" pitchFamily="18" charset="0"/>
              </a:rPr>
              <a:t>For which of you, intending to build a tower, does not sit down first and count the cost, whether he has enough to finish it – lest, after he has laid the foundation, and is not able to finish, all who see it begin to mock him, saying, “This man began to build and was not able to finish” (Luke 14:28-30). </a:t>
            </a:r>
            <a:endParaRPr lang="en-US" sz="2000" dirty="0">
              <a:solidFill>
                <a:schemeClr val="accent1">
                  <a:lumMod val="50000"/>
                </a:schemeClr>
              </a:solidFill>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600" dirty="0">
              <a:effectLst/>
              <a:latin typeface="Calibri"/>
              <a:ea typeface="Times New Roman" panose="02020603050405020304" pitchFamily="18" charset="0"/>
            </a:endParaRPr>
          </a:p>
          <a:p>
            <a:pPr marL="0" marR="0" indent="0" fontAlgn="base">
              <a:spcBef>
                <a:spcPts val="0"/>
              </a:spcBef>
              <a:spcAft>
                <a:spcPts val="0"/>
              </a:spcAft>
              <a:buNone/>
            </a:pPr>
            <a:endParaRPr lang="en-US" sz="1600" dirty="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206332" y="4083784"/>
            <a:ext cx="2742843" cy="1754326"/>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Completion Timeline Strategies</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3328415"/>
            <a:ext cx="3897086" cy="646331"/>
          </a:xfrm>
          <a:prstGeom prst="rect">
            <a:avLst/>
          </a:prstGeom>
          <a:noFill/>
        </p:spPr>
        <p:txBody>
          <a:bodyPr wrap="square" anchor="ctr">
            <a:spAutoFit/>
          </a:bodyPr>
          <a:lstStyle/>
          <a:p>
            <a:pPr algn="ctr"/>
            <a:r>
              <a:rPr lang="en-US" sz="3600" b="1" dirty="0">
                <a:solidFill>
                  <a:srgbClr val="B95659"/>
                </a:solidFill>
                <a:effectLst/>
                <a:latin typeface="Arial" panose="020B0604020202020204" pitchFamily="34" charset="0"/>
                <a:ea typeface="MS Mincho" panose="02020609040205080304" pitchFamily="49" charset="-128"/>
              </a:rPr>
              <a:t>Consider</a:t>
            </a:r>
            <a:endParaRPr lang="en-US" sz="3600" b="1" dirty="0">
              <a:solidFill>
                <a:srgbClr val="B95659"/>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1952367" y="2339274"/>
            <a:ext cx="6561438" cy="830997"/>
          </a:xfrm>
          <a:prstGeom prst="rect">
            <a:avLst/>
          </a:prstGeom>
          <a:noFill/>
        </p:spPr>
        <p:txBody>
          <a:bodyPr wrap="square">
            <a:spAutoFit/>
          </a:bodyPr>
          <a:lstStyle/>
          <a:p>
            <a:pPr algn="ctr"/>
            <a:r>
              <a:rPr lang="en-US" sz="2400" dirty="0">
                <a:latin typeface="Arial" panose="020B0604020202020204" pitchFamily="34" charset="0"/>
                <a:ea typeface="Calibri" panose="020F0502020204030204" pitchFamily="34" charset="0"/>
              </a:rPr>
              <a:t>New Testament: 7,957 verses</a:t>
            </a:r>
          </a:p>
          <a:p>
            <a:pPr algn="ctr"/>
            <a:r>
              <a:rPr lang="en-US" sz="2400" dirty="0">
                <a:latin typeface="Arial" panose="020B0604020202020204" pitchFamily="34" charset="0"/>
                <a:ea typeface="Calibri" panose="020F0502020204030204" pitchFamily="34" charset="0"/>
              </a:rPr>
              <a:t>6 translators, 25 verses a week, 1 year</a:t>
            </a:r>
            <a:endParaRPr lang="en-US" sz="2400" dirty="0"/>
          </a:p>
        </p:txBody>
      </p:sp>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3">
            <a:extLst>
              <a:ext uri="{28A0092B-C50C-407E-A947-70E740481C1C}">
                <a14:useLocalDpi xmlns:a14="http://schemas.microsoft.com/office/drawing/2010/main" val="0"/>
              </a:ext>
            </a:extLst>
          </a:blip>
          <a:srcRect l="25965" r="27247"/>
          <a:stretch/>
        </p:blipFill>
        <p:spPr>
          <a:xfrm>
            <a:off x="6997395" y="4201868"/>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695449" y="4381665"/>
            <a:ext cx="6301946" cy="830997"/>
          </a:xfrm>
          <a:prstGeom prst="rect">
            <a:avLst/>
          </a:prstGeom>
          <a:noFill/>
        </p:spPr>
        <p:txBody>
          <a:bodyPr wrap="square" rtlCol="0">
            <a:spAutoFit/>
          </a:bodyPr>
          <a:lstStyle/>
          <a:p>
            <a:pPr algn="ctr"/>
            <a:r>
              <a:rPr lang="en-US" sz="2400" dirty="0"/>
              <a:t>Old Testament: 23,145 verses</a:t>
            </a:r>
          </a:p>
          <a:p>
            <a:pPr algn="ctr"/>
            <a:r>
              <a:rPr lang="en-US" sz="2400" dirty="0"/>
              <a:t>6 translators, 25 verses a week, 3 years</a:t>
            </a:r>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4">
            <a:extLst>
              <a:ext uri="{28A0092B-C50C-407E-A947-70E740481C1C}">
                <a14:useLocalDpi xmlns:a14="http://schemas.microsoft.com/office/drawing/2010/main" val="0"/>
              </a:ext>
            </a:extLst>
          </a:blip>
          <a:srcRect l="33430" t="10297" r="20308" b="5577"/>
          <a:stretch/>
        </p:blipFill>
        <p:spPr>
          <a:xfrm>
            <a:off x="1019236" y="2159477"/>
            <a:ext cx="1226291" cy="1190589"/>
          </a:xfrm>
          <a:prstGeom prst="ellipse">
            <a:avLst/>
          </a:prstGeom>
          <a:ln w="76200">
            <a:solidFill>
              <a:srgbClr val="FBA93D"/>
            </a:solidFill>
          </a:ln>
        </p:spPr>
      </p:pic>
      <p:sp>
        <p:nvSpPr>
          <p:cNvPr id="2" name="Rectangle 1">
            <a:extLst>
              <a:ext uri="{FF2B5EF4-FFF2-40B4-BE49-F238E27FC236}">
                <a16:creationId xmlns:a16="http://schemas.microsoft.com/office/drawing/2014/main" id="{5CACFD0F-C66C-B799-5893-2CD0809D7F4A}"/>
              </a:ext>
            </a:extLst>
          </p:cNvPr>
          <p:cNvSpPr/>
          <p:nvPr/>
        </p:nvSpPr>
        <p:spPr>
          <a:xfrm>
            <a:off x="1291281" y="979817"/>
            <a:ext cx="6561438" cy="646331"/>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Setting Goals</a:t>
            </a:r>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rotWithShape="1">
          <a:blip r:embed="rId2">
            <a:extLst>
              <a:ext uri="{28A0092B-C50C-407E-A947-70E740481C1C}">
                <a14:useLocalDpi xmlns:a14="http://schemas.microsoft.com/office/drawing/2010/main" val="0"/>
              </a:ext>
            </a:extLst>
          </a:blip>
          <a:srcRect t="-468" b="-468"/>
          <a:stretch/>
        </p:blipFill>
        <p:spPr>
          <a:xfrm>
            <a:off x="818494" y="493643"/>
            <a:ext cx="7507011" cy="587071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4285908524"/>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FF1B3A14-7D11-42FF-9763-C82DB9DE883F}"/>
</file>

<file path=docProps/app.xml><?xml version="1.0" encoding="utf-8"?>
<Properties xmlns="http://schemas.openxmlformats.org/officeDocument/2006/extended-properties" xmlns:vt="http://schemas.openxmlformats.org/officeDocument/2006/docPropsVTypes">
  <Template>Office Theme</Template>
  <TotalTime>4188</TotalTime>
  <Words>138</Words>
  <Application>Microsoft Office PowerPoint</Application>
  <PresentationFormat>On-screen Show (4:3)</PresentationFormat>
  <Paragraphs>13</Paragraphs>
  <Slides>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432</cp:revision>
  <dcterms:created xsi:type="dcterms:W3CDTF">2019-03-18T18:21:25Z</dcterms:created>
  <dcterms:modified xsi:type="dcterms:W3CDTF">2024-02-11T03:27:26Z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