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300" r:id="rId5"/>
    <p:sldId id="268" r:id="rId6"/>
    <p:sldId id="294" r:id="rId7"/>
    <p:sldId id="271" r:id="rId8"/>
    <p:sldId id="272" r:id="rId9"/>
    <p:sldId id="295" r:id="rId10"/>
    <p:sldId id="275" r:id="rId11"/>
    <p:sldId id="276" r:id="rId12"/>
    <p:sldId id="277" r:id="rId13"/>
    <p:sldId id="278" r:id="rId14"/>
    <p:sldId id="279" r:id="rId15"/>
    <p:sldId id="261" r:id="rId16"/>
    <p:sldId id="280" r:id="rId17"/>
    <p:sldId id="281" r:id="rId18"/>
    <p:sldId id="28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A42"/>
    <a:srgbClr val="716557"/>
    <a:srgbClr val="FFFFFF"/>
    <a:srgbClr val="598C9E"/>
    <a:srgbClr val="F58B31"/>
    <a:srgbClr val="70507D"/>
    <a:srgbClr val="B1CAD3"/>
    <a:srgbClr val="C5CBD9"/>
    <a:srgbClr val="D7C9DD"/>
    <a:srgbClr val="FACB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25041-67B3-4418-AB7E-6E11A7C6168B}" v="1" dt="2025-01-15T01:42:04.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960" y="1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Quigley" userId="S::susan_quigley@wycliffeassociates.org::b85b18d0-1c40-45ee-96a2-2a728d87251b" providerId="AD" clId="Web-{7157676A-6113-1D1D-6335-71E5F6ACCBAD}"/>
    <pc:docChg chg="modSld">
      <pc:chgData name="Susan Quigley" userId="S::susan_quigley@wycliffeassociates.org::b85b18d0-1c40-45ee-96a2-2a728d87251b" providerId="AD" clId="Web-{7157676A-6113-1D1D-6335-71E5F6ACCBAD}" dt="2022-05-23T16:29:51.483" v="44" actId="20577"/>
      <pc:docMkLst>
        <pc:docMk/>
      </pc:docMkLst>
      <pc:sldChg chg="modSp">
        <pc:chgData name="Susan Quigley" userId="S::susan_quigley@wycliffeassociates.org::b85b18d0-1c40-45ee-96a2-2a728d87251b" providerId="AD" clId="Web-{7157676A-6113-1D1D-6335-71E5F6ACCBAD}" dt="2022-05-23T16:29:51.483" v="44" actId="20577"/>
        <pc:sldMkLst>
          <pc:docMk/>
          <pc:sldMk cId="2126766571" sldId="260"/>
        </pc:sldMkLst>
      </pc:sldChg>
    </pc:docChg>
  </pc:docChgLst>
  <pc:docChgLst>
    <pc:chgData name="Tabitha Price" userId="S::tabitha_price@wycliffeassociates.org::bccacf35-0769-497b-9c68-4281eae34250" providerId="AD" clId="Web-{6C5FC521-06DF-F04F-CEAB-1A77427F34B3}"/>
    <pc:docChg chg="modSld">
      <pc:chgData name="Tabitha Price" userId="S::tabitha_price@wycliffeassociates.org::bccacf35-0769-497b-9c68-4281eae34250" providerId="AD" clId="Web-{6C5FC521-06DF-F04F-CEAB-1A77427F34B3}" dt="2020-08-20T16:55:45.108" v="25" actId="20577"/>
      <pc:docMkLst>
        <pc:docMk/>
      </pc:docMkLst>
      <pc:sldChg chg="modSp">
        <pc:chgData name="Tabitha Price" userId="S::tabitha_price@wycliffeassociates.org::bccacf35-0769-497b-9c68-4281eae34250" providerId="AD" clId="Web-{6C5FC521-06DF-F04F-CEAB-1A77427F34B3}" dt="2020-08-20T16:54:41.654" v="3" actId="20577"/>
        <pc:sldMkLst>
          <pc:docMk/>
          <pc:sldMk cId="1144940741" sldId="269"/>
        </pc:sldMkLst>
      </pc:sldChg>
      <pc:sldChg chg="modSp">
        <pc:chgData name="Tabitha Price" userId="S::tabitha_price@wycliffeassociates.org::bccacf35-0769-497b-9c68-4281eae34250" providerId="AD" clId="Web-{6C5FC521-06DF-F04F-CEAB-1A77427F34B3}" dt="2020-08-20T16:54:57.013" v="9" actId="20577"/>
        <pc:sldMkLst>
          <pc:docMk/>
          <pc:sldMk cId="2922431359" sldId="272"/>
        </pc:sldMkLst>
      </pc:sldChg>
      <pc:sldChg chg="modSp">
        <pc:chgData name="Tabitha Price" userId="S::tabitha_price@wycliffeassociates.org::bccacf35-0769-497b-9c68-4281eae34250" providerId="AD" clId="Web-{6C5FC521-06DF-F04F-CEAB-1A77427F34B3}" dt="2020-08-20T16:55:04.248" v="11" actId="20577"/>
        <pc:sldMkLst>
          <pc:docMk/>
          <pc:sldMk cId="3884243463" sldId="273"/>
        </pc:sldMkLst>
      </pc:sldChg>
      <pc:sldChg chg="modSp">
        <pc:chgData name="Tabitha Price" userId="S::tabitha_price@wycliffeassociates.org::bccacf35-0769-497b-9c68-4281eae34250" providerId="AD" clId="Web-{6C5FC521-06DF-F04F-CEAB-1A77427F34B3}" dt="2020-08-20T16:55:36.499" v="22" actId="20577"/>
        <pc:sldMkLst>
          <pc:docMk/>
          <pc:sldMk cId="2412484145" sldId="275"/>
        </pc:sldMkLst>
      </pc:sldChg>
      <pc:sldChg chg="modSp">
        <pc:chgData name="Tabitha Price" userId="S::tabitha_price@wycliffeassociates.org::bccacf35-0769-497b-9c68-4281eae34250" providerId="AD" clId="Web-{6C5FC521-06DF-F04F-CEAB-1A77427F34B3}" dt="2020-08-20T16:55:45.108" v="25" actId="20577"/>
        <pc:sldMkLst>
          <pc:docMk/>
          <pc:sldMk cId="578644104" sldId="277"/>
        </pc:sldMkLst>
      </pc:sldChg>
    </pc:docChg>
  </pc:docChgLst>
  <pc:docChgLst>
    <pc:chgData name="Deborah Shaw" userId="79bf7848-a030-4096-934a-3abbfde4984a" providerId="ADAL" clId="{D6BBAB29-25CF-4594-BBC3-87F636FFE54F}"/>
    <pc:docChg chg="undo custSel delSld modSld">
      <pc:chgData name="Deborah Shaw" userId="79bf7848-a030-4096-934a-3abbfde4984a" providerId="ADAL" clId="{D6BBAB29-25CF-4594-BBC3-87F636FFE54F}" dt="2023-09-16T03:06:59.924" v="424" actId="2696"/>
      <pc:docMkLst>
        <pc:docMk/>
      </pc:docMkLst>
      <pc:sldChg chg="del">
        <pc:chgData name="Deborah Shaw" userId="79bf7848-a030-4096-934a-3abbfde4984a" providerId="ADAL" clId="{D6BBAB29-25CF-4594-BBC3-87F636FFE54F}" dt="2023-09-16T03:06:59.924" v="424" actId="2696"/>
        <pc:sldMkLst>
          <pc:docMk/>
          <pc:sldMk cId="993735979" sldId="259"/>
        </pc:sldMkLst>
      </pc:sldChg>
      <pc:sldChg chg="del">
        <pc:chgData name="Deborah Shaw" userId="79bf7848-a030-4096-934a-3abbfde4984a" providerId="ADAL" clId="{D6BBAB29-25CF-4594-BBC3-87F636FFE54F}" dt="2023-09-16T02:10:24.324" v="0" actId="2696"/>
        <pc:sldMkLst>
          <pc:docMk/>
          <pc:sldMk cId="1144940741" sldId="269"/>
        </pc:sldMkLst>
      </pc:sldChg>
      <pc:sldChg chg="modSp mod">
        <pc:chgData name="Deborah Shaw" userId="79bf7848-a030-4096-934a-3abbfde4984a" providerId="ADAL" clId="{D6BBAB29-25CF-4594-BBC3-87F636FFE54F}" dt="2023-09-16T02:11:40.283" v="32" actId="20577"/>
        <pc:sldMkLst>
          <pc:docMk/>
          <pc:sldMk cId="1111228940" sldId="271"/>
        </pc:sldMkLst>
      </pc:sldChg>
      <pc:sldChg chg="modSp">
        <pc:chgData name="Deborah Shaw" userId="79bf7848-a030-4096-934a-3abbfde4984a" providerId="ADAL" clId="{D6BBAB29-25CF-4594-BBC3-87F636FFE54F}" dt="2023-09-16T02:15:40.589" v="46" actId="20577"/>
        <pc:sldMkLst>
          <pc:docMk/>
          <pc:sldMk cId="3884243463" sldId="273"/>
        </pc:sldMkLst>
      </pc:sldChg>
      <pc:sldChg chg="del">
        <pc:chgData name="Deborah Shaw" userId="79bf7848-a030-4096-934a-3abbfde4984a" providerId="ADAL" clId="{D6BBAB29-25CF-4594-BBC3-87F636FFE54F}" dt="2023-09-16T02:15:51.285" v="47" actId="2696"/>
        <pc:sldMkLst>
          <pc:docMk/>
          <pc:sldMk cId="1541229712" sldId="274"/>
        </pc:sldMkLst>
      </pc:sldChg>
      <pc:sldChg chg="addSp delSp modSp mod">
        <pc:chgData name="Deborah Shaw" userId="79bf7848-a030-4096-934a-3abbfde4984a" providerId="ADAL" clId="{D6BBAB29-25CF-4594-BBC3-87F636FFE54F}" dt="2023-09-16T02:21:39.288" v="131" actId="255"/>
        <pc:sldMkLst>
          <pc:docMk/>
          <pc:sldMk cId="2412484145" sldId="275"/>
        </pc:sldMkLst>
      </pc:sldChg>
      <pc:sldChg chg="addSp delSp modSp mod">
        <pc:chgData name="Deborah Shaw" userId="79bf7848-a030-4096-934a-3abbfde4984a" providerId="ADAL" clId="{D6BBAB29-25CF-4594-BBC3-87F636FFE54F}" dt="2023-09-16T02:23:41.115" v="237" actId="20577"/>
        <pc:sldMkLst>
          <pc:docMk/>
          <pc:sldMk cId="2805000228" sldId="276"/>
        </pc:sldMkLst>
      </pc:sldChg>
      <pc:sldChg chg="addSp delSp modSp mod">
        <pc:chgData name="Deborah Shaw" userId="79bf7848-a030-4096-934a-3abbfde4984a" providerId="ADAL" clId="{D6BBAB29-25CF-4594-BBC3-87F636FFE54F}" dt="2023-09-16T02:25:50.753" v="281" actId="20577"/>
        <pc:sldMkLst>
          <pc:docMk/>
          <pc:sldMk cId="578644104" sldId="277"/>
        </pc:sldMkLst>
      </pc:sldChg>
      <pc:sldChg chg="addSp delSp modSp mod">
        <pc:chgData name="Deborah Shaw" userId="79bf7848-a030-4096-934a-3abbfde4984a" providerId="ADAL" clId="{D6BBAB29-25CF-4594-BBC3-87F636FFE54F}" dt="2023-09-16T02:30:58.649" v="298" actId="14100"/>
        <pc:sldMkLst>
          <pc:docMk/>
          <pc:sldMk cId="1916751267" sldId="279"/>
        </pc:sldMkLst>
      </pc:sldChg>
      <pc:sldChg chg="addSp delSp modSp mod">
        <pc:chgData name="Deborah Shaw" userId="79bf7848-a030-4096-934a-3abbfde4984a" providerId="ADAL" clId="{D6BBAB29-25CF-4594-BBC3-87F636FFE54F}" dt="2023-09-16T03:03:05.937" v="387" actId="14100"/>
        <pc:sldMkLst>
          <pc:docMk/>
          <pc:sldMk cId="1597988973" sldId="280"/>
        </pc:sldMkLst>
      </pc:sldChg>
      <pc:sldChg chg="addSp delSp modSp mod">
        <pc:chgData name="Deborah Shaw" userId="79bf7848-a030-4096-934a-3abbfde4984a" providerId="ADAL" clId="{D6BBAB29-25CF-4594-BBC3-87F636FFE54F}" dt="2023-09-16T03:02:43.177" v="362" actId="20577"/>
        <pc:sldMkLst>
          <pc:docMk/>
          <pc:sldMk cId="1101790350" sldId="281"/>
        </pc:sldMkLst>
      </pc:sldChg>
      <pc:sldChg chg="addSp delSp modSp mod">
        <pc:chgData name="Deborah Shaw" userId="79bf7848-a030-4096-934a-3abbfde4984a" providerId="ADAL" clId="{D6BBAB29-25CF-4594-BBC3-87F636FFE54F}" dt="2023-09-16T03:02:33.333" v="348" actId="20577"/>
        <pc:sldMkLst>
          <pc:docMk/>
          <pc:sldMk cId="305239486" sldId="282"/>
        </pc:sldMkLst>
      </pc:sldChg>
      <pc:sldChg chg="delSp modSp del mod">
        <pc:chgData name="Deborah Shaw" userId="79bf7848-a030-4096-934a-3abbfde4984a" providerId="ADAL" clId="{D6BBAB29-25CF-4594-BBC3-87F636FFE54F}" dt="2023-09-16T03:06:28.853" v="421" actId="2696"/>
        <pc:sldMkLst>
          <pc:docMk/>
          <pc:sldMk cId="4282487424" sldId="283"/>
        </pc:sldMkLst>
      </pc:sldChg>
      <pc:sldChg chg="del">
        <pc:chgData name="Deborah Shaw" userId="79bf7848-a030-4096-934a-3abbfde4984a" providerId="ADAL" clId="{D6BBAB29-25CF-4594-BBC3-87F636FFE54F}" dt="2023-09-16T03:06:55.554" v="423" actId="2696"/>
        <pc:sldMkLst>
          <pc:docMk/>
          <pc:sldMk cId="2597560626" sldId="284"/>
        </pc:sldMkLst>
      </pc:sldChg>
      <pc:sldChg chg="del">
        <pc:chgData name="Deborah Shaw" userId="79bf7848-a030-4096-934a-3abbfde4984a" providerId="ADAL" clId="{D6BBAB29-25CF-4594-BBC3-87F636FFE54F}" dt="2023-09-16T03:06:38.247" v="422" actId="2696"/>
        <pc:sldMkLst>
          <pc:docMk/>
          <pc:sldMk cId="3950810295" sldId="285"/>
        </pc:sldMkLst>
      </pc:sldChg>
    </pc:docChg>
  </pc:docChgLst>
  <pc:docChgLst>
    <pc:chgData name="Deborah Shaw" userId="S::deborah_shaw@wycliffeassociates.org::79bf7848-a030-4096-934a-3abbfde4984a" providerId="AD" clId="Web-{E10F4674-B4BC-4A0F-21F1-25C465414ED1}"/>
    <pc:docChg chg="modSld">
      <pc:chgData name="Deborah Shaw" userId="S::deborah_shaw@wycliffeassociates.org::79bf7848-a030-4096-934a-3abbfde4984a" providerId="AD" clId="Web-{E10F4674-B4BC-4A0F-21F1-25C465414ED1}" dt="2023-12-26T19:22:52.972" v="7" actId="20577"/>
      <pc:docMkLst>
        <pc:docMk/>
      </pc:docMkLst>
      <pc:sldChg chg="modSp">
        <pc:chgData name="Deborah Shaw" userId="S::deborah_shaw@wycliffeassociates.org::79bf7848-a030-4096-934a-3abbfde4984a" providerId="AD" clId="Web-{E10F4674-B4BC-4A0F-21F1-25C465414ED1}" dt="2023-12-26T19:22:45.472" v="5" actId="20577"/>
        <pc:sldMkLst>
          <pc:docMk/>
          <pc:sldMk cId="2183136921" sldId="261"/>
        </pc:sldMkLst>
      </pc:sldChg>
      <pc:sldChg chg="modSp">
        <pc:chgData name="Deborah Shaw" userId="S::deborah_shaw@wycliffeassociates.org::79bf7848-a030-4096-934a-3abbfde4984a" providerId="AD" clId="Web-{E10F4674-B4BC-4A0F-21F1-25C465414ED1}" dt="2023-12-26T19:22:40.988" v="3" actId="20577"/>
        <pc:sldMkLst>
          <pc:docMk/>
          <pc:sldMk cId="1916751267" sldId="279"/>
        </pc:sldMkLst>
      </pc:sldChg>
      <pc:sldChg chg="modSp">
        <pc:chgData name="Deborah Shaw" userId="S::deborah_shaw@wycliffeassociates.org::79bf7848-a030-4096-934a-3abbfde4984a" providerId="AD" clId="Web-{E10F4674-B4BC-4A0F-21F1-25C465414ED1}" dt="2023-12-26T19:22:52.972" v="7" actId="20577"/>
        <pc:sldMkLst>
          <pc:docMk/>
          <pc:sldMk cId="1597988973" sldId="280"/>
        </pc:sldMkLst>
      </pc:sldChg>
    </pc:docChg>
  </pc:docChgLst>
  <pc:docChgLst>
    <pc:chgData name="Deborah Shaw" userId="S::deborah_shaw@wycliffeassociates.org::79bf7848-a030-4096-934a-3abbfde4984a" providerId="AD" clId="Web-{0152707D-93BA-3F53-22BE-ACDD7EAFA4EB}"/>
    <pc:docChg chg="addSld modSld">
      <pc:chgData name="Deborah Shaw" userId="S::deborah_shaw@wycliffeassociates.org::79bf7848-a030-4096-934a-3abbfde4984a" providerId="AD" clId="Web-{0152707D-93BA-3F53-22BE-ACDD7EAFA4EB}" dt="2023-12-19T05:30:34.674" v="34"/>
      <pc:docMkLst>
        <pc:docMk/>
      </pc:docMkLst>
      <pc:sldChg chg="delAnim">
        <pc:chgData name="Deborah Shaw" userId="S::deborah_shaw@wycliffeassociates.org::79bf7848-a030-4096-934a-3abbfde4984a" providerId="AD" clId="Web-{0152707D-93BA-3F53-22BE-ACDD7EAFA4EB}" dt="2023-12-19T05:28:44.484" v="25"/>
        <pc:sldMkLst>
          <pc:docMk/>
          <pc:sldMk cId="2183136921" sldId="261"/>
        </pc:sldMkLst>
      </pc:sldChg>
      <pc:sldChg chg="delAnim">
        <pc:chgData name="Deborah Shaw" userId="S::deborah_shaw@wycliffeassociates.org::79bf7848-a030-4096-934a-3abbfde4984a" providerId="AD" clId="Web-{0152707D-93BA-3F53-22BE-ACDD7EAFA4EB}" dt="2023-12-19T05:27:45.389" v="5"/>
        <pc:sldMkLst>
          <pc:docMk/>
          <pc:sldMk cId="2882483605" sldId="268"/>
        </pc:sldMkLst>
      </pc:sldChg>
      <pc:sldChg chg="delAnim">
        <pc:chgData name="Deborah Shaw" userId="S::deborah_shaw@wycliffeassociates.org::79bf7848-a030-4096-934a-3abbfde4984a" providerId="AD" clId="Web-{0152707D-93BA-3F53-22BE-ACDD7EAFA4EB}" dt="2023-12-19T05:27:50.092" v="6"/>
        <pc:sldMkLst>
          <pc:docMk/>
          <pc:sldMk cId="1111228940" sldId="271"/>
        </pc:sldMkLst>
      </pc:sldChg>
      <pc:sldChg chg="delAnim">
        <pc:chgData name="Deborah Shaw" userId="S::deborah_shaw@wycliffeassociates.org::79bf7848-a030-4096-934a-3abbfde4984a" providerId="AD" clId="Web-{0152707D-93BA-3F53-22BE-ACDD7EAFA4EB}" dt="2023-12-19T05:28:04.796" v="14"/>
        <pc:sldMkLst>
          <pc:docMk/>
          <pc:sldMk cId="2922431359" sldId="272"/>
        </pc:sldMkLst>
      </pc:sldChg>
      <pc:sldChg chg="delAnim">
        <pc:chgData name="Deborah Shaw" userId="S::deborah_shaw@wycliffeassociates.org::79bf7848-a030-4096-934a-3abbfde4984a" providerId="AD" clId="Web-{0152707D-93BA-3F53-22BE-ACDD7EAFA4EB}" dt="2023-12-19T05:28:08.811" v="15"/>
        <pc:sldMkLst>
          <pc:docMk/>
          <pc:sldMk cId="2412484145" sldId="275"/>
        </pc:sldMkLst>
      </pc:sldChg>
      <pc:sldChg chg="delAnim">
        <pc:chgData name="Deborah Shaw" userId="S::deborah_shaw@wycliffeassociates.org::79bf7848-a030-4096-934a-3abbfde4984a" providerId="AD" clId="Web-{0152707D-93BA-3F53-22BE-ACDD7EAFA4EB}" dt="2023-12-19T05:28:14.437" v="16"/>
        <pc:sldMkLst>
          <pc:docMk/>
          <pc:sldMk cId="2805000228" sldId="276"/>
        </pc:sldMkLst>
      </pc:sldChg>
      <pc:sldChg chg="delAnim">
        <pc:chgData name="Deborah Shaw" userId="S::deborah_shaw@wycliffeassociates.org::79bf7848-a030-4096-934a-3abbfde4984a" providerId="AD" clId="Web-{0152707D-93BA-3F53-22BE-ACDD7EAFA4EB}" dt="2023-12-19T05:28:20.921" v="17"/>
        <pc:sldMkLst>
          <pc:docMk/>
          <pc:sldMk cId="578644104" sldId="277"/>
        </pc:sldMkLst>
      </pc:sldChg>
      <pc:sldChg chg="delAnim">
        <pc:chgData name="Deborah Shaw" userId="S::deborah_shaw@wycliffeassociates.org::79bf7848-a030-4096-934a-3abbfde4984a" providerId="AD" clId="Web-{0152707D-93BA-3F53-22BE-ACDD7EAFA4EB}" dt="2023-12-19T05:28:25.452" v="19"/>
        <pc:sldMkLst>
          <pc:docMk/>
          <pc:sldMk cId="82628403" sldId="278"/>
        </pc:sldMkLst>
      </pc:sldChg>
      <pc:sldChg chg="delAnim">
        <pc:chgData name="Deborah Shaw" userId="S::deborah_shaw@wycliffeassociates.org::79bf7848-a030-4096-934a-3abbfde4984a" providerId="AD" clId="Web-{0152707D-93BA-3F53-22BE-ACDD7EAFA4EB}" dt="2023-12-19T05:28:33.828" v="20"/>
        <pc:sldMkLst>
          <pc:docMk/>
          <pc:sldMk cId="1916751267" sldId="279"/>
        </pc:sldMkLst>
      </pc:sldChg>
      <pc:sldChg chg="delAnim">
        <pc:chgData name="Deborah Shaw" userId="S::deborah_shaw@wycliffeassociates.org::79bf7848-a030-4096-934a-3abbfde4984a" providerId="AD" clId="Web-{0152707D-93BA-3F53-22BE-ACDD7EAFA4EB}" dt="2023-12-19T05:28:49.797" v="26"/>
        <pc:sldMkLst>
          <pc:docMk/>
          <pc:sldMk cId="1597988973" sldId="280"/>
        </pc:sldMkLst>
      </pc:sldChg>
      <pc:sldChg chg="delAnim">
        <pc:chgData name="Deborah Shaw" userId="S::deborah_shaw@wycliffeassociates.org::79bf7848-a030-4096-934a-3abbfde4984a" providerId="AD" clId="Web-{0152707D-93BA-3F53-22BE-ACDD7EAFA4EB}" dt="2023-12-19T05:28:54.062" v="27"/>
        <pc:sldMkLst>
          <pc:docMk/>
          <pc:sldMk cId="1101790350" sldId="281"/>
        </pc:sldMkLst>
      </pc:sldChg>
      <pc:sldChg chg="addSp delSp modSp addAnim delAnim">
        <pc:chgData name="Deborah Shaw" userId="S::deborah_shaw@wycliffeassociates.org::79bf7848-a030-4096-934a-3abbfde4984a" providerId="AD" clId="Web-{0152707D-93BA-3F53-22BE-ACDD7EAFA4EB}" dt="2023-12-19T05:30:34.674" v="34"/>
        <pc:sldMkLst>
          <pc:docMk/>
          <pc:sldMk cId="305239486" sldId="282"/>
        </pc:sldMkLst>
      </pc:sldChg>
      <pc:sldChg chg="addSp delSp">
        <pc:chgData name="Deborah Shaw" userId="S::deborah_shaw@wycliffeassociates.org::79bf7848-a030-4096-934a-3abbfde4984a" providerId="AD" clId="Web-{0152707D-93BA-3F53-22BE-ACDD7EAFA4EB}" dt="2023-12-19T05:30:15.517" v="30"/>
        <pc:sldMkLst>
          <pc:docMk/>
          <pc:sldMk cId="748616888" sldId="291"/>
        </pc:sldMkLst>
      </pc:sldChg>
      <pc:sldChg chg="add">
        <pc:chgData name="Deborah Shaw" userId="S::deborah_shaw@wycliffeassociates.org::79bf7848-a030-4096-934a-3abbfde4984a" providerId="AD" clId="Web-{0152707D-93BA-3F53-22BE-ACDD7EAFA4EB}" dt="2023-12-19T05:27:22.764" v="0"/>
        <pc:sldMkLst>
          <pc:docMk/>
          <pc:sldMk cId="3629754069" sldId="300"/>
        </pc:sldMkLst>
      </pc:sldChg>
    </pc:docChg>
  </pc:docChgLst>
  <pc:docChgLst>
    <pc:chgData name="Deborah Shaw" userId="79bf7848-a030-4096-934a-3abbfde4984a" providerId="ADAL" clId="{E2646BB4-0567-42E2-BF5F-EB0B678A36FC}"/>
    <pc:docChg chg="undo custSel delSld modSld">
      <pc:chgData name="Deborah Shaw" userId="79bf7848-a030-4096-934a-3abbfde4984a" providerId="ADAL" clId="{E2646BB4-0567-42E2-BF5F-EB0B678A36FC}" dt="2023-12-26T12:33:16.899" v="38" actId="2696"/>
      <pc:docMkLst>
        <pc:docMk/>
      </pc:docMkLst>
      <pc:sldChg chg="delSp del mod">
        <pc:chgData name="Deborah Shaw" userId="79bf7848-a030-4096-934a-3abbfde4984a" providerId="ADAL" clId="{E2646BB4-0567-42E2-BF5F-EB0B678A36FC}" dt="2023-12-26T12:33:16.899" v="38" actId="2696"/>
        <pc:sldMkLst>
          <pc:docMk/>
          <pc:sldMk cId="748616888" sldId="291"/>
        </pc:sldMkLst>
      </pc:sldChg>
      <pc:sldChg chg="del">
        <pc:chgData name="Deborah Shaw" userId="79bf7848-a030-4096-934a-3abbfde4984a" providerId="ADAL" clId="{E2646BB4-0567-42E2-BF5F-EB0B678A36FC}" dt="2023-12-26T12:29:58.659" v="0" actId="2696"/>
        <pc:sldMkLst>
          <pc:docMk/>
          <pc:sldMk cId="3829610916" sldId="296"/>
        </pc:sldMkLst>
      </pc:sldChg>
      <pc:sldChg chg="addSp modSp mod">
        <pc:chgData name="Deborah Shaw" userId="79bf7848-a030-4096-934a-3abbfde4984a" providerId="ADAL" clId="{E2646BB4-0567-42E2-BF5F-EB0B678A36FC}" dt="2023-12-26T12:33:04.659" v="37" actId="20577"/>
        <pc:sldMkLst>
          <pc:docMk/>
          <pc:sldMk cId="3629754069" sldId="300"/>
        </pc:sldMkLst>
      </pc:sldChg>
    </pc:docChg>
  </pc:docChgLst>
  <pc:docChgLst>
    <pc:chgData name="Deborah Shaw" userId="79bf7848-a030-4096-934a-3abbfde4984a" providerId="ADAL" clId="{76A25041-67B3-4418-AB7E-6E11A7C6168B}"/>
    <pc:docChg chg="custSel modSld">
      <pc:chgData name="Deborah Shaw" userId="79bf7848-a030-4096-934a-3abbfde4984a" providerId="ADAL" clId="{76A25041-67B3-4418-AB7E-6E11A7C6168B}" dt="2025-01-15T01:44:50.568" v="14" actId="1076"/>
      <pc:docMkLst>
        <pc:docMk/>
      </pc:docMkLst>
      <pc:sldChg chg="delSp modSp mod">
        <pc:chgData name="Deborah Shaw" userId="79bf7848-a030-4096-934a-3abbfde4984a" providerId="ADAL" clId="{76A25041-67B3-4418-AB7E-6E11A7C6168B}" dt="2025-01-15T01:44:50.568" v="14" actId="1076"/>
        <pc:sldMkLst>
          <pc:docMk/>
          <pc:sldMk cId="1916751267" sldId="279"/>
        </pc:sldMkLst>
        <pc:spChg chg="del">
          <ac:chgData name="Deborah Shaw" userId="79bf7848-a030-4096-934a-3abbfde4984a" providerId="ADAL" clId="{76A25041-67B3-4418-AB7E-6E11A7C6168B}" dt="2025-01-15T01:42:44.018" v="6" actId="21"/>
          <ac:spMkLst>
            <pc:docMk/>
            <pc:sldMk cId="1916751267" sldId="279"/>
            <ac:spMk id="9" creationId="{478131A1-D472-7F9C-937A-AEE02C655950}"/>
          </ac:spMkLst>
        </pc:spChg>
        <pc:picChg chg="mod modCrop">
          <ac:chgData name="Deborah Shaw" userId="79bf7848-a030-4096-934a-3abbfde4984a" providerId="ADAL" clId="{76A25041-67B3-4418-AB7E-6E11A7C6168B}" dt="2025-01-15T01:44:50.568" v="14" actId="1076"/>
          <ac:picMkLst>
            <pc:docMk/>
            <pc:sldMk cId="1916751267" sldId="279"/>
            <ac:picMk id="8" creationId="{9E535098-CAEF-A97E-FB57-9CA7A52903E3}"/>
          </ac:picMkLst>
        </pc:picChg>
      </pc:sldChg>
    </pc:docChg>
  </pc:docChgLst>
  <pc:docChgLst>
    <pc:chgData name="Deborah Shaw" userId="79bf7848-a030-4096-934a-3abbfde4984a" providerId="ADAL" clId="{9FA68056-6431-4800-8A93-F000035ADD56}"/>
    <pc:docChg chg="modSld">
      <pc:chgData name="Deborah Shaw" userId="79bf7848-a030-4096-934a-3abbfde4984a" providerId="ADAL" clId="{9FA68056-6431-4800-8A93-F000035ADD56}" dt="2024-08-20T13:43:53.886" v="25" actId="20577"/>
      <pc:docMkLst>
        <pc:docMk/>
      </pc:docMkLst>
      <pc:sldChg chg="modSp mod">
        <pc:chgData name="Deborah Shaw" userId="79bf7848-a030-4096-934a-3abbfde4984a" providerId="ADAL" clId="{9FA68056-6431-4800-8A93-F000035ADD56}" dt="2024-08-20T13:43:42.954" v="19" actId="20577"/>
        <pc:sldMkLst>
          <pc:docMk/>
          <pc:sldMk cId="2183136921" sldId="261"/>
        </pc:sldMkLst>
      </pc:sldChg>
      <pc:sldChg chg="modSp mod">
        <pc:chgData name="Deborah Shaw" userId="79bf7848-a030-4096-934a-3abbfde4984a" providerId="ADAL" clId="{9FA68056-6431-4800-8A93-F000035ADD56}" dt="2024-08-20T13:43:25.514" v="7" actId="20577"/>
        <pc:sldMkLst>
          <pc:docMk/>
          <pc:sldMk cId="82628403" sldId="278"/>
        </pc:sldMkLst>
      </pc:sldChg>
      <pc:sldChg chg="modSp mod">
        <pc:chgData name="Deborah Shaw" userId="79bf7848-a030-4096-934a-3abbfde4984a" providerId="ADAL" clId="{9FA68056-6431-4800-8A93-F000035ADD56}" dt="2024-08-20T13:43:34.414" v="13" actId="20577"/>
        <pc:sldMkLst>
          <pc:docMk/>
          <pc:sldMk cId="1916751267" sldId="279"/>
        </pc:sldMkLst>
      </pc:sldChg>
      <pc:sldChg chg="modSp mod">
        <pc:chgData name="Deborah Shaw" userId="79bf7848-a030-4096-934a-3abbfde4984a" providerId="ADAL" clId="{9FA68056-6431-4800-8A93-F000035ADD56}" dt="2024-08-20T13:43:53.886" v="25" actId="20577"/>
        <pc:sldMkLst>
          <pc:docMk/>
          <pc:sldMk cId="1597988973" sldId="280"/>
        </pc:sldMkLst>
      </pc:sldChg>
      <pc:sldChg chg="modSp mod">
        <pc:chgData name="Deborah Shaw" userId="79bf7848-a030-4096-934a-3abbfde4984a" providerId="ADAL" clId="{9FA68056-6431-4800-8A93-F000035ADD56}" dt="2024-08-19T18:08:34.731" v="2" actId="18131"/>
        <pc:sldMkLst>
          <pc:docMk/>
          <pc:sldMk cId="3629754069" sldId="300"/>
        </pc:sldMkLst>
      </pc:sldChg>
    </pc:docChg>
  </pc:docChgLst>
  <pc:docChgLst>
    <pc:chgData name="Tabitha Price" userId="S::tabitha_price@wycliffeassociates.org::bccacf35-0769-497b-9c68-4281eae34250" providerId="AD" clId="Web-{C919E225-ACFC-E046-931A-74C9A38F1CEC}"/>
    <pc:docChg chg="modSld">
      <pc:chgData name="Tabitha Price" userId="S::tabitha_price@wycliffeassociates.org::bccacf35-0769-497b-9c68-4281eae34250" providerId="AD" clId="Web-{C919E225-ACFC-E046-931A-74C9A38F1CEC}" dt="2020-08-21T14:18:07.176" v="4" actId="20577"/>
      <pc:docMkLst>
        <pc:docMk/>
      </pc:docMkLst>
      <pc:sldChg chg="modSp">
        <pc:chgData name="Tabitha Price" userId="S::tabitha_price@wycliffeassociates.org::bccacf35-0769-497b-9c68-4281eae34250" providerId="AD" clId="Web-{C919E225-ACFC-E046-931A-74C9A38F1CEC}" dt="2020-08-21T14:18:07.176" v="4" actId="20577"/>
        <pc:sldMkLst>
          <pc:docMk/>
          <pc:sldMk cId="1144940741" sldId="269"/>
        </pc:sldMkLst>
      </pc:sldChg>
    </pc:docChg>
  </pc:docChgLst>
  <pc:docChgLst>
    <pc:chgData clId="Web-{C919E225-ACFC-E046-931A-74C9A38F1CEC}"/>
    <pc:docChg chg="modSld">
      <pc:chgData name="" userId="" providerId="" clId="Web-{C919E225-ACFC-E046-931A-74C9A38F1CEC}" dt="2020-08-21T14:17:57.004" v="3" actId="20577"/>
      <pc:docMkLst>
        <pc:docMk/>
      </pc:docMkLst>
      <pc:sldChg chg="modSp">
        <pc:chgData name="" userId="" providerId="" clId="Web-{C919E225-ACFC-E046-931A-74C9A38F1CEC}" dt="2020-08-21T14:17:57.004" v="3" actId="20577"/>
        <pc:sldMkLst>
          <pc:docMk/>
          <pc:sldMk cId="1144940741" sldId="269"/>
        </pc:sldMkLst>
      </pc:sldChg>
    </pc:docChg>
  </pc:docChgLst>
  <pc:docChgLst>
    <pc:chgData name="Deborah Shaw" userId="79bf7848-a030-4096-934a-3abbfde4984a" providerId="ADAL" clId="{2E7BE8EC-1E42-436F-A628-B9FF1846E093}"/>
    <pc:docChg chg="undo custSel modSld">
      <pc:chgData name="Deborah Shaw" userId="79bf7848-a030-4096-934a-3abbfde4984a" providerId="ADAL" clId="{2E7BE8EC-1E42-436F-A628-B9FF1846E093}" dt="2024-04-22T20:20:40.774" v="149" actId="20577"/>
      <pc:docMkLst>
        <pc:docMk/>
      </pc:docMkLst>
      <pc:sldChg chg="modSp mod">
        <pc:chgData name="Deborah Shaw" userId="79bf7848-a030-4096-934a-3abbfde4984a" providerId="ADAL" clId="{2E7BE8EC-1E42-436F-A628-B9FF1846E093}" dt="2024-04-22T20:19:35.959" v="123" actId="207"/>
        <pc:sldMkLst>
          <pc:docMk/>
          <pc:sldMk cId="2183136921" sldId="261"/>
        </pc:sldMkLst>
      </pc:sldChg>
      <pc:sldChg chg="modSp mod">
        <pc:chgData name="Deborah Shaw" userId="79bf7848-a030-4096-934a-3abbfde4984a" providerId="ADAL" clId="{2E7BE8EC-1E42-436F-A628-B9FF1846E093}" dt="2024-04-22T20:14:42.550" v="41" actId="20577"/>
        <pc:sldMkLst>
          <pc:docMk/>
          <pc:sldMk cId="2412484145" sldId="275"/>
        </pc:sldMkLst>
      </pc:sldChg>
      <pc:sldChg chg="modSp mod">
        <pc:chgData name="Deborah Shaw" userId="79bf7848-a030-4096-934a-3abbfde4984a" providerId="ADAL" clId="{2E7BE8EC-1E42-436F-A628-B9FF1846E093}" dt="2024-04-22T20:15:15.787" v="55" actId="20577"/>
        <pc:sldMkLst>
          <pc:docMk/>
          <pc:sldMk cId="2805000228" sldId="276"/>
        </pc:sldMkLst>
      </pc:sldChg>
      <pc:sldChg chg="modSp mod">
        <pc:chgData name="Deborah Shaw" userId="79bf7848-a030-4096-934a-3abbfde4984a" providerId="ADAL" clId="{2E7BE8EC-1E42-436F-A628-B9FF1846E093}" dt="2024-04-22T20:17:16.524" v="85" actId="20577"/>
        <pc:sldMkLst>
          <pc:docMk/>
          <pc:sldMk cId="578644104" sldId="277"/>
        </pc:sldMkLst>
      </pc:sldChg>
      <pc:sldChg chg="modSp mod">
        <pc:chgData name="Deborah Shaw" userId="79bf7848-a030-4096-934a-3abbfde4984a" providerId="ADAL" clId="{2E7BE8EC-1E42-436F-A628-B9FF1846E093}" dt="2024-04-22T20:17:55.666" v="102" actId="20577"/>
        <pc:sldMkLst>
          <pc:docMk/>
          <pc:sldMk cId="82628403" sldId="278"/>
        </pc:sldMkLst>
      </pc:sldChg>
      <pc:sldChg chg="modSp mod">
        <pc:chgData name="Deborah Shaw" userId="79bf7848-a030-4096-934a-3abbfde4984a" providerId="ADAL" clId="{2E7BE8EC-1E42-436F-A628-B9FF1846E093}" dt="2024-04-22T20:18:18.658" v="118" actId="20577"/>
        <pc:sldMkLst>
          <pc:docMk/>
          <pc:sldMk cId="1916751267" sldId="279"/>
        </pc:sldMkLst>
      </pc:sldChg>
      <pc:sldChg chg="modSp mod">
        <pc:chgData name="Deborah Shaw" userId="79bf7848-a030-4096-934a-3abbfde4984a" providerId="ADAL" clId="{2E7BE8EC-1E42-436F-A628-B9FF1846E093}" dt="2024-04-22T20:19:48.475" v="125" actId="207"/>
        <pc:sldMkLst>
          <pc:docMk/>
          <pc:sldMk cId="1597988973" sldId="280"/>
        </pc:sldMkLst>
      </pc:sldChg>
      <pc:sldChg chg="modSp mod">
        <pc:chgData name="Deborah Shaw" userId="79bf7848-a030-4096-934a-3abbfde4984a" providerId="ADAL" clId="{2E7BE8EC-1E42-436F-A628-B9FF1846E093}" dt="2024-04-22T20:20:16.068" v="137" actId="20577"/>
        <pc:sldMkLst>
          <pc:docMk/>
          <pc:sldMk cId="1101790350" sldId="281"/>
        </pc:sldMkLst>
      </pc:sldChg>
      <pc:sldChg chg="modSp mod">
        <pc:chgData name="Deborah Shaw" userId="79bf7848-a030-4096-934a-3abbfde4984a" providerId="ADAL" clId="{2E7BE8EC-1E42-436F-A628-B9FF1846E093}" dt="2024-04-22T20:20:40.774" v="149" actId="20577"/>
        <pc:sldMkLst>
          <pc:docMk/>
          <pc:sldMk cId="305239486" sldId="282"/>
        </pc:sldMkLst>
      </pc:sldChg>
    </pc:docChg>
  </pc:docChgLst>
  <pc:docChgLst>
    <pc:chgData name="Deborah Shaw" userId="79bf7848-a030-4096-934a-3abbfde4984a" providerId="ADAL" clId="{0DA693E7-EC85-478B-B257-CDBA07A1375D}"/>
    <pc:docChg chg="undo custSel addSld delSld modSld sldOrd">
      <pc:chgData name="Deborah Shaw" userId="79bf7848-a030-4096-934a-3abbfde4984a" providerId="ADAL" clId="{0DA693E7-EC85-478B-B257-CDBA07A1375D}" dt="2023-10-26T08:02:22.730" v="79" actId="2696"/>
      <pc:docMkLst>
        <pc:docMk/>
      </pc:docMkLst>
      <pc:sldChg chg="modSp del mod ord">
        <pc:chgData name="Deborah Shaw" userId="79bf7848-a030-4096-934a-3abbfde4984a" providerId="ADAL" clId="{0DA693E7-EC85-478B-B257-CDBA07A1375D}" dt="2023-10-26T07:51:22.453" v="14" actId="2696"/>
        <pc:sldMkLst>
          <pc:docMk/>
          <pc:sldMk cId="2126766571" sldId="260"/>
        </pc:sldMkLst>
      </pc:sldChg>
      <pc:sldChg chg="add ord">
        <pc:chgData name="Deborah Shaw" userId="79bf7848-a030-4096-934a-3abbfde4984a" providerId="ADAL" clId="{0DA693E7-EC85-478B-B257-CDBA07A1375D}" dt="2023-10-26T07:52:43.524" v="16"/>
        <pc:sldMkLst>
          <pc:docMk/>
          <pc:sldMk cId="2882483605" sldId="268"/>
        </pc:sldMkLst>
      </pc:sldChg>
      <pc:sldChg chg="del">
        <pc:chgData name="Deborah Shaw" userId="79bf7848-a030-4096-934a-3abbfde4984a" providerId="ADAL" clId="{0DA693E7-EC85-478B-B257-CDBA07A1375D}" dt="2023-10-26T07:58:05.637" v="54" actId="2696"/>
        <pc:sldMkLst>
          <pc:docMk/>
          <pc:sldMk cId="3749499715" sldId="270"/>
        </pc:sldMkLst>
      </pc:sldChg>
      <pc:sldChg chg="del">
        <pc:chgData name="Deborah Shaw" userId="79bf7848-a030-4096-934a-3abbfde4984a" providerId="ADAL" clId="{0DA693E7-EC85-478B-B257-CDBA07A1375D}" dt="2023-10-26T08:02:22.730" v="79" actId="2696"/>
        <pc:sldMkLst>
          <pc:docMk/>
          <pc:sldMk cId="3884243463" sldId="273"/>
        </pc:sldMkLst>
      </pc:sldChg>
      <pc:sldChg chg="addSp delSp modSp add mod ord">
        <pc:chgData name="Deborah Shaw" userId="79bf7848-a030-4096-934a-3abbfde4984a" providerId="ADAL" clId="{0DA693E7-EC85-478B-B257-CDBA07A1375D}" dt="2023-10-26T07:51:14.426" v="13" actId="1076"/>
        <pc:sldMkLst>
          <pc:docMk/>
          <pc:sldMk cId="748616888" sldId="291"/>
        </pc:sldMkLst>
      </pc:sldChg>
      <pc:sldChg chg="addSp delSp modSp add mod ord">
        <pc:chgData name="Deborah Shaw" userId="79bf7848-a030-4096-934a-3abbfde4984a" providerId="ADAL" clId="{0DA693E7-EC85-478B-B257-CDBA07A1375D}" dt="2023-10-26T07:57:47.327" v="53" actId="1076"/>
        <pc:sldMkLst>
          <pc:docMk/>
          <pc:sldMk cId="93862209" sldId="294"/>
        </pc:sldMkLst>
      </pc:sldChg>
      <pc:sldChg chg="modSp add mod ord">
        <pc:chgData name="Deborah Shaw" userId="79bf7848-a030-4096-934a-3abbfde4984a" providerId="ADAL" clId="{0DA693E7-EC85-478B-B257-CDBA07A1375D}" dt="2023-10-26T08:01:58.995" v="78" actId="20577"/>
        <pc:sldMkLst>
          <pc:docMk/>
          <pc:sldMk cId="2328915040" sldId="295"/>
        </pc:sldMkLst>
      </pc:sldChg>
    </pc:docChg>
  </pc:docChgLst>
  <pc:docChgLst>
    <pc:chgData name="Deborah Shaw" userId="S::deborah_shaw@wycliffeassociates.org::79bf7848-a030-4096-934a-3abbfde4984a" providerId="AD" clId="Web-{35B60D4C-B76F-CF20-9733-1737895E1BDB}"/>
    <pc:docChg chg="addSld sldOrd">
      <pc:chgData name="Deborah Shaw" userId="S::deborah_shaw@wycliffeassociates.org::79bf7848-a030-4096-934a-3abbfde4984a" providerId="AD" clId="Web-{35B60D4C-B76F-CF20-9733-1737895E1BDB}" dt="2023-12-17T22:13:08.819" v="1"/>
      <pc:docMkLst>
        <pc:docMk/>
      </pc:docMkLst>
      <pc:sldChg chg="add ord">
        <pc:chgData name="Deborah Shaw" userId="S::deborah_shaw@wycliffeassociates.org::79bf7848-a030-4096-934a-3abbfde4984a" providerId="AD" clId="Web-{35B60D4C-B76F-CF20-9733-1737895E1BDB}" dt="2023-12-17T22:13:08.819" v="1"/>
        <pc:sldMkLst>
          <pc:docMk/>
          <pc:sldMk cId="3829610916"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91F0A-913A-4C9C-A8D0-483093330669}" type="datetimeFigureOut">
              <a:rPr lang="en-US" smtClean="0"/>
              <a:t>1/14/2025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2C56F-B58C-4632-BE74-1017E02171FE}" type="slidenum">
              <a:rPr lang="en-US" smtClean="0"/>
              <a:t>‹#›</a:t>
            </a:fld>
            <a:endParaRPr lang="en-US"/>
          </a:p>
        </p:txBody>
      </p:sp>
    </p:spTree>
    <p:extLst>
      <p:ext uri="{BB962C8B-B14F-4D97-AF65-F5344CB8AC3E}">
        <p14:creationId xmlns:p14="http://schemas.microsoft.com/office/powerpoint/2010/main" val="2488606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Arial" panose="020B0604020202020204" pitchFamily="34" charset="0"/>
                <a:cs typeface="Arial" panose="020B0604020202020204" pitchFamily="34" charset="0"/>
              </a:rPr>
              <a:t>Automatic build</a:t>
            </a:r>
          </a:p>
        </p:txBody>
      </p:sp>
      <p:sp>
        <p:nvSpPr>
          <p:cNvPr id="4" name="Slide Number Placeholder 3"/>
          <p:cNvSpPr>
            <a:spLocks noGrp="1"/>
          </p:cNvSpPr>
          <p:nvPr>
            <p:ph type="sldNum" sz="quarter" idx="5"/>
          </p:nvPr>
        </p:nvSpPr>
        <p:spPr/>
        <p:txBody>
          <a:bodyPr/>
          <a:lstStyle/>
          <a:p>
            <a:fld id="{7E92C56F-B58C-4632-BE74-1017E02171FE}" type="slidenum">
              <a:rPr lang="en-US" smtClean="0"/>
              <a:t>4</a:t>
            </a:fld>
            <a:endParaRPr lang="en-US"/>
          </a:p>
        </p:txBody>
      </p:sp>
    </p:spTree>
    <p:extLst>
      <p:ext uri="{BB962C8B-B14F-4D97-AF65-F5344CB8AC3E}">
        <p14:creationId xmlns:p14="http://schemas.microsoft.com/office/powerpoint/2010/main" val="3369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p:txBody>
      </p:sp>
      <p:sp>
        <p:nvSpPr>
          <p:cNvPr id="4" name="Slide Number Placeholder 3"/>
          <p:cNvSpPr>
            <a:spLocks noGrp="1"/>
          </p:cNvSpPr>
          <p:nvPr>
            <p:ph type="sldNum" sz="quarter" idx="5"/>
          </p:nvPr>
        </p:nvSpPr>
        <p:spPr/>
        <p:txBody>
          <a:bodyPr/>
          <a:lstStyle/>
          <a:p>
            <a:fld id="{7E92C56F-B58C-4632-BE74-1017E02171FE}" type="slidenum">
              <a:rPr lang="en-US" smtClean="0"/>
              <a:t>14</a:t>
            </a:fld>
            <a:endParaRPr lang="en-US"/>
          </a:p>
        </p:txBody>
      </p:sp>
    </p:spTree>
    <p:extLst>
      <p:ext uri="{BB962C8B-B14F-4D97-AF65-F5344CB8AC3E}">
        <p14:creationId xmlns:p14="http://schemas.microsoft.com/office/powerpoint/2010/main" val="3580384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p:txBody>
      </p:sp>
      <p:sp>
        <p:nvSpPr>
          <p:cNvPr id="4" name="Slide Number Placeholder 3"/>
          <p:cNvSpPr>
            <a:spLocks noGrp="1"/>
          </p:cNvSpPr>
          <p:nvPr>
            <p:ph type="sldNum" sz="quarter" idx="5"/>
          </p:nvPr>
        </p:nvSpPr>
        <p:spPr/>
        <p:txBody>
          <a:bodyPr/>
          <a:lstStyle/>
          <a:p>
            <a:fld id="{7E92C56F-B58C-4632-BE74-1017E02171FE}" type="slidenum">
              <a:rPr lang="en-US" smtClean="0"/>
              <a:t>15</a:t>
            </a:fld>
            <a:endParaRPr lang="en-US"/>
          </a:p>
        </p:txBody>
      </p:sp>
    </p:spTree>
    <p:extLst>
      <p:ext uri="{BB962C8B-B14F-4D97-AF65-F5344CB8AC3E}">
        <p14:creationId xmlns:p14="http://schemas.microsoft.com/office/powerpoint/2010/main" val="262775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latin typeface="Arial" panose="020B0604020202020204" pitchFamily="34" charset="0"/>
                <a:cs typeface="Arial" panose="020B0604020202020204" pitchFamily="34" charset="0"/>
              </a:rPr>
              <a:t>Click to build each number</a:t>
            </a:r>
          </a:p>
        </p:txBody>
      </p:sp>
      <p:sp>
        <p:nvSpPr>
          <p:cNvPr id="4" name="Slide Number Placeholder 3"/>
          <p:cNvSpPr>
            <a:spLocks noGrp="1"/>
          </p:cNvSpPr>
          <p:nvPr>
            <p:ph type="sldNum" sz="quarter" idx="5"/>
          </p:nvPr>
        </p:nvSpPr>
        <p:spPr/>
        <p:txBody>
          <a:bodyPr/>
          <a:lstStyle/>
          <a:p>
            <a:fld id="{7E92C56F-B58C-4632-BE74-1017E02171FE}" type="slidenum">
              <a:rPr lang="en-US" smtClean="0"/>
              <a:t>5</a:t>
            </a:fld>
            <a:endParaRPr lang="en-US"/>
          </a:p>
        </p:txBody>
      </p:sp>
    </p:spTree>
    <p:extLst>
      <p:ext uri="{BB962C8B-B14F-4D97-AF65-F5344CB8AC3E}">
        <p14:creationId xmlns:p14="http://schemas.microsoft.com/office/powerpoint/2010/main" val="158050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7</a:t>
            </a:fld>
            <a:endParaRPr lang="en-US"/>
          </a:p>
        </p:txBody>
      </p:sp>
    </p:spTree>
    <p:extLst>
      <p:ext uri="{BB962C8B-B14F-4D97-AF65-F5344CB8AC3E}">
        <p14:creationId xmlns:p14="http://schemas.microsoft.com/office/powerpoint/2010/main" val="3154993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8</a:t>
            </a:fld>
            <a:endParaRPr lang="en-US"/>
          </a:p>
        </p:txBody>
      </p:sp>
    </p:spTree>
    <p:extLst>
      <p:ext uri="{BB962C8B-B14F-4D97-AF65-F5344CB8AC3E}">
        <p14:creationId xmlns:p14="http://schemas.microsoft.com/office/powerpoint/2010/main" val="722612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9</a:t>
            </a:fld>
            <a:endParaRPr lang="en-US"/>
          </a:p>
        </p:txBody>
      </p:sp>
    </p:spTree>
    <p:extLst>
      <p:ext uri="{BB962C8B-B14F-4D97-AF65-F5344CB8AC3E}">
        <p14:creationId xmlns:p14="http://schemas.microsoft.com/office/powerpoint/2010/main" val="3076832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Automatic build</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10</a:t>
            </a:fld>
            <a:endParaRPr lang="en-US"/>
          </a:p>
        </p:txBody>
      </p:sp>
    </p:spTree>
    <p:extLst>
      <p:ext uri="{BB962C8B-B14F-4D97-AF65-F5344CB8AC3E}">
        <p14:creationId xmlns:p14="http://schemas.microsoft.com/office/powerpoint/2010/main" val="251845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Automatic build</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11</a:t>
            </a:fld>
            <a:endParaRPr lang="en-US"/>
          </a:p>
        </p:txBody>
      </p:sp>
    </p:spTree>
    <p:extLst>
      <p:ext uri="{BB962C8B-B14F-4D97-AF65-F5344CB8AC3E}">
        <p14:creationId xmlns:p14="http://schemas.microsoft.com/office/powerpoint/2010/main" val="124433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Automatic build</a:t>
            </a:r>
          </a:p>
        </p:txBody>
      </p:sp>
      <p:sp>
        <p:nvSpPr>
          <p:cNvPr id="4" name="Slide Number Placeholder 3"/>
          <p:cNvSpPr>
            <a:spLocks noGrp="1"/>
          </p:cNvSpPr>
          <p:nvPr>
            <p:ph type="sldNum" sz="quarter" idx="5"/>
          </p:nvPr>
        </p:nvSpPr>
        <p:spPr/>
        <p:txBody>
          <a:bodyPr/>
          <a:lstStyle/>
          <a:p>
            <a:fld id="{7E92C56F-B58C-4632-BE74-1017E02171FE}" type="slidenum">
              <a:rPr lang="en-US" smtClean="0"/>
              <a:t>12</a:t>
            </a:fld>
            <a:endParaRPr lang="en-US"/>
          </a:p>
        </p:txBody>
      </p:sp>
    </p:spTree>
    <p:extLst>
      <p:ext uri="{BB962C8B-B14F-4D97-AF65-F5344CB8AC3E}">
        <p14:creationId xmlns:p14="http://schemas.microsoft.com/office/powerpoint/2010/main" val="294755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p:txBody>
      </p:sp>
      <p:sp>
        <p:nvSpPr>
          <p:cNvPr id="4" name="Slide Number Placeholder 3"/>
          <p:cNvSpPr>
            <a:spLocks noGrp="1"/>
          </p:cNvSpPr>
          <p:nvPr>
            <p:ph type="sldNum" sz="quarter" idx="5"/>
          </p:nvPr>
        </p:nvSpPr>
        <p:spPr/>
        <p:txBody>
          <a:bodyPr/>
          <a:lstStyle/>
          <a:p>
            <a:fld id="{7E92C56F-B58C-4632-BE74-1017E02171FE}" type="slidenum">
              <a:rPr lang="en-US" smtClean="0"/>
              <a:t>13</a:t>
            </a:fld>
            <a:endParaRPr lang="en-US"/>
          </a:p>
        </p:txBody>
      </p:sp>
    </p:spTree>
    <p:extLst>
      <p:ext uri="{BB962C8B-B14F-4D97-AF65-F5344CB8AC3E}">
        <p14:creationId xmlns:p14="http://schemas.microsoft.com/office/powerpoint/2010/main" val="245807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1/14/2025</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search/meeting" TargetMode="External"/><Relationship Id="rId2" Type="http://schemas.openxmlformats.org/officeDocument/2006/relationships/image" Target="../media/image1.1"/><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uende.us/about/"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commons.wikimedia.org/wiki/File:Square_-_black_simple.svg"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231" t="22680" r="3546" b="29465"/>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2979349" y="3658183"/>
            <a:ext cx="5859390" cy="2851456"/>
          </a:xfrm>
        </p:spPr>
        <p:txBody>
          <a:bodyPr anchor="ctr">
            <a:normAutofit fontScale="85000" lnSpcReduction="20000"/>
          </a:bodyPr>
          <a:lstStyle/>
          <a:p>
            <a:pPr marL="0" marR="0" indent="0" fontAlgn="base">
              <a:spcBef>
                <a:spcPts val="0"/>
              </a:spcBef>
              <a:spcAft>
                <a:spcPts val="0"/>
              </a:spcAft>
              <a:buNone/>
            </a:pPr>
            <a:r>
              <a:rPr lang="en-US" sz="2200" dirty="0">
                <a:solidFill>
                  <a:schemeClr val="accent1">
                    <a:lumMod val="50000"/>
                  </a:schemeClr>
                </a:solidFill>
                <a:effectLst/>
                <a:latin typeface="Arial" panose="020B0604020202020204" pitchFamily="34" charset="0"/>
                <a:ea typeface="Times New Roman" panose="02020603050405020304" pitchFamily="18" charset="0"/>
              </a:rPr>
              <a:t>For as we have many members in one body, but all the members do not have the same function, so we, being many, are one body in Christ, and individually members of one another. Having then gifts differing according to the grace that is given to us, let us use them… (</a:t>
            </a:r>
            <a:r>
              <a:rPr lang="en-US" sz="2200" b="1" dirty="0">
                <a:solidFill>
                  <a:schemeClr val="accent1">
                    <a:lumMod val="50000"/>
                  </a:schemeClr>
                </a:solidFill>
                <a:effectLst/>
                <a:latin typeface="Arial" panose="020B0604020202020204" pitchFamily="34" charset="0"/>
                <a:ea typeface="Times New Roman" panose="02020603050405020304" pitchFamily="18" charset="0"/>
              </a:rPr>
              <a:t>Rom. 12:4-6a</a:t>
            </a:r>
            <a:r>
              <a:rPr lang="en-US" sz="2200" dirty="0">
                <a:solidFill>
                  <a:schemeClr val="accent1">
                    <a:lumMod val="50000"/>
                  </a:schemeClr>
                </a:solidFill>
                <a:effectLst/>
                <a:latin typeface="Arial" panose="020B0604020202020204" pitchFamily="34" charset="0"/>
                <a:ea typeface="Times New Roman" panose="02020603050405020304" pitchFamily="18" charset="0"/>
              </a:rPr>
              <a:t>). </a:t>
            </a:r>
            <a:endParaRPr lang="en-US" sz="22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2200" dirty="0">
                <a:solidFill>
                  <a:schemeClr val="accent1">
                    <a:lumMod val="50000"/>
                  </a:schemeClr>
                </a:solidFill>
                <a:effectLst/>
                <a:latin typeface="Arial" panose="020B0604020202020204" pitchFamily="34" charset="0"/>
                <a:ea typeface="Times New Roman" panose="02020603050405020304" pitchFamily="18" charset="0"/>
              </a:rPr>
              <a:t>There are diversities of gifts, but the same Spirit. There are differences of ministries, but the same Lord. And there are diversities of activities, but it is the same God who works all in all (</a:t>
            </a:r>
            <a:r>
              <a:rPr lang="en-US" sz="2200" b="1" dirty="0">
                <a:solidFill>
                  <a:schemeClr val="accent1">
                    <a:lumMod val="50000"/>
                  </a:schemeClr>
                </a:solidFill>
                <a:effectLst/>
                <a:latin typeface="Arial" panose="020B0604020202020204" pitchFamily="34" charset="0"/>
                <a:ea typeface="Times New Roman" panose="02020603050405020304" pitchFamily="18" charset="0"/>
              </a:rPr>
              <a:t>1 Cor. 12:4-6</a:t>
            </a:r>
            <a:r>
              <a:rPr lang="en-US" sz="2200" dirty="0">
                <a:solidFill>
                  <a:schemeClr val="accent1">
                    <a:lumMod val="50000"/>
                  </a:schemeClr>
                </a:solidFill>
                <a:effectLst/>
                <a:latin typeface="Arial" panose="020B0604020202020204" pitchFamily="34" charset="0"/>
                <a:ea typeface="Times New Roman" panose="02020603050405020304" pitchFamily="18" charset="0"/>
              </a:rPr>
              <a:t>). </a:t>
            </a:r>
            <a:endParaRPr lang="en-US" sz="22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89440" y="4139022"/>
            <a:ext cx="3040036" cy="1200329"/>
          </a:xfrm>
          <a:prstGeom prst="rect">
            <a:avLst/>
          </a:prstGeom>
        </p:spPr>
        <p:txBody>
          <a:bodyPr wrap="square" lIns="91440" tIns="45720" rIns="91440" bIns="4572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a:ea typeface="+mj-ea"/>
                <a:cs typeface="Arial"/>
              </a:rPr>
              <a:t>Team Skills Inventory</a:t>
            </a:r>
            <a:endParaRPr lang="en-US" sz="3600" dirty="0"/>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2856798" y="402801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5DCCE59-A417-3BFA-056C-DE4EB6E557CD}"/>
              </a:ext>
            </a:extLst>
          </p:cNvPr>
          <p:cNvSpPr/>
          <p:nvPr/>
        </p:nvSpPr>
        <p:spPr>
          <a:xfrm>
            <a:off x="75507" y="5343137"/>
            <a:ext cx="2710141" cy="954107"/>
          </a:xfrm>
          <a:prstGeom prst="rect">
            <a:avLst/>
          </a:prstGeom>
        </p:spPr>
        <p:txBody>
          <a:bodyPr wrap="square" anchor="ctr">
            <a:spAutoFit/>
          </a:bodyPr>
          <a:lstStyle/>
          <a:p>
            <a:pPr algn="ctr"/>
            <a:r>
              <a:rPr lang="en-US" sz="2800" b="1" dirty="0">
                <a:solidFill>
                  <a:schemeClr val="accent1">
                    <a:lumMod val="50000"/>
                  </a:schemeClr>
                </a:solidFill>
                <a:latin typeface="Arial" panose="020B0604020202020204" pitchFamily="34" charset="0"/>
                <a:ea typeface="+mj-ea"/>
                <a:cs typeface="Arial" panose="020B0604020202020204" pitchFamily="34" charset="0"/>
              </a:rPr>
              <a:t>Team Building Basics</a:t>
            </a:r>
          </a:p>
        </p:txBody>
      </p:sp>
    </p:spTree>
    <p:extLst>
      <p:ext uri="{BB962C8B-B14F-4D97-AF65-F5344CB8AC3E}">
        <p14:creationId xmlns:p14="http://schemas.microsoft.com/office/powerpoint/2010/main" val="36297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p:txBody>
          <a:bodyPr/>
          <a:lstStyle/>
          <a:p>
            <a:r>
              <a:rPr lang="en-US" dirty="0">
                <a:solidFill>
                  <a:srgbClr val="716557"/>
                </a:solidFill>
              </a:rPr>
              <a:t>Station 4:</a:t>
            </a:r>
            <a:br>
              <a:rPr lang="en-US" dirty="0"/>
            </a:br>
            <a:r>
              <a:rPr lang="en-US" dirty="0"/>
              <a:t>Thinking Style</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836777"/>
            <a:ext cx="8207810" cy="1369606"/>
          </a:xfrm>
        </p:spPr>
        <p:txBody>
          <a:bodyPr anchor="t" anchorCtr="0">
            <a:spAutoFit/>
          </a:bodyPr>
          <a:lstStyle/>
          <a:p>
            <a:pPr marL="0" indent="0">
              <a:spcBef>
                <a:spcPts val="0"/>
              </a:spcBef>
              <a:spcAft>
                <a:spcPts val="1200"/>
              </a:spcAft>
              <a:buNone/>
            </a:pPr>
            <a:r>
              <a:rPr lang="en-US" dirty="0"/>
              <a:t>Ask </a:t>
            </a:r>
            <a:r>
              <a:rPr lang="en-US" sz="2400" dirty="0">
                <a:latin typeface="Arial"/>
                <a:cs typeface="Arial"/>
              </a:rPr>
              <a:t>translator</a:t>
            </a:r>
            <a:r>
              <a:rPr lang="en-US" dirty="0"/>
              <a:t> to spin in a circle</a:t>
            </a:r>
          </a:p>
          <a:p>
            <a:pPr lvl="1">
              <a:spcBef>
                <a:spcPts val="0"/>
              </a:spcBef>
              <a:spcAft>
                <a:spcPts val="1200"/>
              </a:spcAft>
            </a:pPr>
            <a:r>
              <a:rPr lang="en-US" sz="2200" dirty="0"/>
              <a:t>Did they spin left or right?</a:t>
            </a:r>
          </a:p>
          <a:p>
            <a:pPr marL="0" indent="0">
              <a:spcBef>
                <a:spcPts val="0"/>
              </a:spcBef>
              <a:spcAft>
                <a:spcPts val="1200"/>
              </a:spcAft>
              <a:buNone/>
            </a:pPr>
            <a:r>
              <a:rPr lang="en-US" dirty="0"/>
              <a:t>Ask which traits best describe them:</a:t>
            </a:r>
          </a:p>
        </p:txBody>
      </p:sp>
      <p:sp>
        <p:nvSpPr>
          <p:cNvPr id="4" name="Rectangle: Rounded Corners 3">
            <a:extLst>
              <a:ext uri="{FF2B5EF4-FFF2-40B4-BE49-F238E27FC236}">
                <a16:creationId xmlns:a16="http://schemas.microsoft.com/office/drawing/2014/main" id="{B2C9CC8E-0B01-41F6-AF4D-BCF575862A19}"/>
              </a:ext>
            </a:extLst>
          </p:cNvPr>
          <p:cNvSpPr/>
          <p:nvPr/>
        </p:nvSpPr>
        <p:spPr>
          <a:xfrm>
            <a:off x="726510" y="3331085"/>
            <a:ext cx="3645074" cy="2934222"/>
          </a:xfrm>
          <a:prstGeom prst="roundRect">
            <a:avLst>
              <a:gd name="adj" fmla="val 6848"/>
            </a:avLst>
          </a:prstGeom>
          <a:solidFill>
            <a:schemeClr val="bg1"/>
          </a:solidFill>
          <a:ln w="19050">
            <a:solidFill>
              <a:schemeClr val="accent1"/>
            </a:solidFill>
          </a:ln>
          <a:effectLst>
            <a:outerShdw blurRad="50800" dist="38100" dir="5400000" algn="t" rotWithShape="0">
              <a:prstClr val="black">
                <a:alpha val="40000"/>
              </a:prstClr>
            </a:outerShdw>
          </a:effectLst>
        </p:spPr>
        <p:txBody>
          <a:bodyPr rtlCol="0" anchor="t">
            <a:noAutofit/>
          </a:bodyPr>
          <a:lstStyle/>
          <a:p>
            <a:r>
              <a:rPr lang="en-US" sz="2400" b="1">
                <a:solidFill>
                  <a:srgbClr val="716557"/>
                </a:solidFill>
                <a:latin typeface="Arial" panose="020B0604020202020204" pitchFamily="34" charset="0"/>
                <a:cs typeface="Arial" panose="020B0604020202020204" pitchFamily="34" charset="0"/>
              </a:rPr>
              <a:t>Left Brain:</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Uses logic</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Detail oriented</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Facts rule</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Words &amp; language</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Present &amp; past</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Math &amp; science</a:t>
            </a:r>
          </a:p>
        </p:txBody>
      </p:sp>
      <p:sp>
        <p:nvSpPr>
          <p:cNvPr id="24" name="Rectangle: Rounded Corners 23">
            <a:extLst>
              <a:ext uri="{FF2B5EF4-FFF2-40B4-BE49-F238E27FC236}">
                <a16:creationId xmlns:a16="http://schemas.microsoft.com/office/drawing/2014/main" id="{5F1F2830-D098-461E-ADB7-D52A5F8C9F73}"/>
              </a:ext>
            </a:extLst>
          </p:cNvPr>
          <p:cNvSpPr/>
          <p:nvPr/>
        </p:nvSpPr>
        <p:spPr>
          <a:xfrm>
            <a:off x="4724595" y="3331085"/>
            <a:ext cx="4103905" cy="2934222"/>
          </a:xfrm>
          <a:prstGeom prst="roundRect">
            <a:avLst>
              <a:gd name="adj" fmla="val 6848"/>
            </a:avLst>
          </a:prstGeom>
          <a:solidFill>
            <a:schemeClr val="bg1"/>
          </a:solidFill>
          <a:ln w="19050">
            <a:solidFill>
              <a:schemeClr val="accent1"/>
            </a:solidFill>
          </a:ln>
          <a:effectLst>
            <a:outerShdw blurRad="50800" dist="38100" dir="5400000" algn="t" rotWithShape="0">
              <a:prstClr val="black">
                <a:alpha val="40000"/>
              </a:prstClr>
            </a:outerShdw>
          </a:effectLst>
        </p:spPr>
        <p:txBody>
          <a:bodyPr rtlCol="0" anchor="t">
            <a:noAutofit/>
          </a:bodyPr>
          <a:lstStyle/>
          <a:p>
            <a:r>
              <a:rPr lang="en-US" sz="2400" b="1">
                <a:solidFill>
                  <a:srgbClr val="716557"/>
                </a:solidFill>
                <a:latin typeface="Arial" panose="020B0604020202020204" pitchFamily="34" charset="0"/>
                <a:cs typeface="Arial" panose="020B0604020202020204" pitchFamily="34" charset="0"/>
              </a:rPr>
              <a:t>Right Brain:</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Uses feeling</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“Big picture” oriented</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Creative problem solver</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Imagination rules</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Symbols &amp; images</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Present &amp; future</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Philosophy &amp; religion</a:t>
            </a:r>
          </a:p>
        </p:txBody>
      </p:sp>
    </p:spTree>
    <p:extLst>
      <p:ext uri="{BB962C8B-B14F-4D97-AF65-F5344CB8AC3E}">
        <p14:creationId xmlns:p14="http://schemas.microsoft.com/office/powerpoint/2010/main" val="8262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p:txBody>
          <a:bodyPr/>
          <a:lstStyle/>
          <a:p>
            <a:r>
              <a:rPr lang="en-US" dirty="0">
                <a:solidFill>
                  <a:srgbClr val="716557"/>
                </a:solidFill>
                <a:latin typeface="Arial"/>
                <a:cs typeface="Arial"/>
              </a:rPr>
              <a:t>Station 4:</a:t>
            </a:r>
            <a:br>
              <a:rPr lang="en-US" dirty="0"/>
            </a:br>
            <a:r>
              <a:rPr lang="en-US" dirty="0">
                <a:latin typeface="Arial"/>
                <a:cs typeface="Arial"/>
              </a:rPr>
              <a:t>Thinking Style (continued)</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284635"/>
            <a:ext cx="8207810" cy="1138773"/>
          </a:xfrm>
        </p:spPr>
        <p:txBody>
          <a:bodyPr anchor="t" anchorCtr="0">
            <a:spAutoFit/>
          </a:bodyPr>
          <a:lstStyle/>
          <a:p>
            <a:pPr marL="0" indent="0">
              <a:lnSpc>
                <a:spcPct val="100000"/>
              </a:lnSpc>
              <a:spcBef>
                <a:spcPts val="0"/>
              </a:spcBef>
              <a:buNone/>
            </a:pPr>
            <a:r>
              <a:rPr lang="en-US" dirty="0"/>
              <a:t>Ask </a:t>
            </a:r>
            <a:r>
              <a:rPr lang="en-US" sz="2400" dirty="0">
                <a:latin typeface="Arial"/>
                <a:cs typeface="Arial"/>
              </a:rPr>
              <a:t>translator </a:t>
            </a:r>
            <a:r>
              <a:rPr lang="en-US" dirty="0"/>
              <a:t>:</a:t>
            </a:r>
          </a:p>
          <a:p>
            <a:pPr lvl="1">
              <a:lnSpc>
                <a:spcPct val="100000"/>
              </a:lnSpc>
              <a:spcBef>
                <a:spcPts val="0"/>
              </a:spcBef>
            </a:pPr>
            <a:r>
              <a:rPr lang="en-US" sz="2200" dirty="0"/>
              <a:t>Which picture best describes them</a:t>
            </a:r>
          </a:p>
          <a:p>
            <a:pPr lvl="1">
              <a:lnSpc>
                <a:spcPct val="100000"/>
              </a:lnSpc>
              <a:spcBef>
                <a:spcPts val="0"/>
              </a:spcBef>
            </a:pPr>
            <a:r>
              <a:rPr lang="en-US" sz="2200" dirty="0"/>
              <a:t>Which side of the brain fits them better</a:t>
            </a:r>
          </a:p>
        </p:txBody>
      </p:sp>
      <p:sp>
        <p:nvSpPr>
          <p:cNvPr id="3" name="TextBox 2">
            <a:extLst>
              <a:ext uri="{FF2B5EF4-FFF2-40B4-BE49-F238E27FC236}">
                <a16:creationId xmlns:a16="http://schemas.microsoft.com/office/drawing/2014/main" id="{E9931A73-07B8-45D3-8893-9B71EDC511A8}"/>
              </a:ext>
            </a:extLst>
          </p:cNvPr>
          <p:cNvSpPr txBox="1"/>
          <p:nvPr/>
        </p:nvSpPr>
        <p:spPr>
          <a:xfrm>
            <a:off x="925878" y="6176348"/>
            <a:ext cx="7292244" cy="487581"/>
          </a:xfrm>
          <a:prstGeom prst="rect">
            <a:avLst/>
          </a:prstGeom>
          <a:solidFill>
            <a:schemeClr val="accent1"/>
          </a:solidFill>
        </p:spPr>
        <p:txBody>
          <a:bodyPr wrap="square" rtlCol="0" anchor="ctr">
            <a:noAutofit/>
          </a:bodyPr>
          <a:lstStyle/>
          <a:p>
            <a:pPr algn="ctr"/>
            <a:r>
              <a:rPr lang="en-US" sz="2200" b="1" dirty="0">
                <a:solidFill>
                  <a:schemeClr val="bg1"/>
                </a:solidFill>
              </a:rPr>
              <a:t>Write R or L on the translator’s assessment paper</a:t>
            </a:r>
          </a:p>
        </p:txBody>
      </p:sp>
      <p:pic>
        <p:nvPicPr>
          <p:cNvPr id="8" name="Picture 7">
            <a:extLst>
              <a:ext uri="{FF2B5EF4-FFF2-40B4-BE49-F238E27FC236}">
                <a16:creationId xmlns:a16="http://schemas.microsoft.com/office/drawing/2014/main" id="{9E535098-CAEF-A97E-FB57-9CA7A52903E3}"/>
              </a:ext>
            </a:extLst>
          </p:cNvPr>
          <p:cNvPicPr>
            <a:picLocks noChangeAspect="1"/>
          </p:cNvPicPr>
          <p:nvPr/>
        </p:nvPicPr>
        <p:blipFill>
          <a:blip r:embed="rId3">
            <a:extLst>
              <a:ext uri="{28A0092B-C50C-407E-A947-70E740481C1C}">
                <a14:useLocalDpi xmlns:a14="http://schemas.microsoft.com/office/drawing/2010/main" val="0"/>
              </a:ext>
            </a:extLst>
          </a:blip>
          <a:srcRect t="7992" b="8064"/>
          <a:stretch/>
        </p:blipFill>
        <p:spPr>
          <a:xfrm>
            <a:off x="1378258" y="2423408"/>
            <a:ext cx="6387484" cy="3574620"/>
          </a:xfrm>
          <a:prstGeom prst="rect">
            <a:avLst/>
          </a:prstGeom>
          <a:ln w="38100">
            <a:solidFill>
              <a:schemeClr val="accent2">
                <a:lumMod val="60000"/>
                <a:lumOff val="40000"/>
              </a:schemeClr>
            </a:solidFill>
          </a:ln>
        </p:spPr>
      </p:pic>
    </p:spTree>
    <p:extLst>
      <p:ext uri="{BB962C8B-B14F-4D97-AF65-F5344CB8AC3E}">
        <p14:creationId xmlns:p14="http://schemas.microsoft.com/office/powerpoint/2010/main" val="191675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E1C1-646C-4EA5-AEAF-AE44235DA56A}"/>
              </a:ext>
            </a:extLst>
          </p:cNvPr>
          <p:cNvSpPr>
            <a:spLocks noGrp="1"/>
          </p:cNvSpPr>
          <p:nvPr>
            <p:ph type="title"/>
          </p:nvPr>
        </p:nvSpPr>
        <p:spPr/>
        <p:txBody>
          <a:bodyPr/>
          <a:lstStyle/>
          <a:p>
            <a:r>
              <a:rPr lang="en-US" dirty="0">
                <a:solidFill>
                  <a:srgbClr val="716557"/>
                </a:solidFill>
                <a:latin typeface="Arial"/>
                <a:cs typeface="Arial"/>
              </a:rPr>
              <a:t>Station 4:</a:t>
            </a:r>
            <a:br>
              <a:rPr lang="en-US" dirty="0"/>
            </a:br>
            <a:r>
              <a:rPr lang="en-US" dirty="0">
                <a:latin typeface="Arial"/>
                <a:cs typeface="Arial"/>
              </a:rPr>
              <a:t>Thinking Style (continued)</a:t>
            </a:r>
          </a:p>
        </p:txBody>
      </p:sp>
      <p:sp>
        <p:nvSpPr>
          <p:cNvPr id="5" name="TextBox 4">
            <a:extLst>
              <a:ext uri="{FF2B5EF4-FFF2-40B4-BE49-F238E27FC236}">
                <a16:creationId xmlns:a16="http://schemas.microsoft.com/office/drawing/2014/main" id="{C52A4946-E1F1-40E7-91BF-2B5493FE062A}"/>
              </a:ext>
            </a:extLst>
          </p:cNvPr>
          <p:cNvSpPr txBox="1"/>
          <p:nvPr/>
        </p:nvSpPr>
        <p:spPr>
          <a:xfrm>
            <a:off x="310936" y="1656679"/>
            <a:ext cx="852212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r>
              <a:rPr lang="en-US" sz="2400" dirty="0">
                <a:solidFill>
                  <a:schemeClr val="tx2"/>
                </a:solidFill>
                <a:effectLst>
                  <a:outerShdw blurRad="25400" dist="25400" dir="5520000" rotWithShape="0">
                    <a:srgbClr val="FFFFFF">
                      <a:alpha val="71999"/>
                    </a:srgbClr>
                  </a:outerShdw>
                </a:effectLst>
                <a:sym typeface="Avenir Next Medium"/>
              </a:rPr>
              <a:t>Ask </a:t>
            </a:r>
            <a:r>
              <a:rPr lang="en-US" sz="2400" dirty="0">
                <a:solidFill>
                  <a:schemeClr val="tx2"/>
                </a:solidFill>
                <a:latin typeface="Arial"/>
                <a:cs typeface="Arial"/>
              </a:rPr>
              <a:t>translator</a:t>
            </a:r>
            <a:r>
              <a:rPr lang="en-US" sz="2400" dirty="0">
                <a:solidFill>
                  <a:schemeClr val="tx2"/>
                </a:solidFill>
                <a:effectLst>
                  <a:outerShdw blurRad="25400" dist="25400" dir="5520000" rotWithShape="0">
                    <a:srgbClr val="FFFFFF">
                      <a:alpha val="71999"/>
                    </a:srgbClr>
                  </a:outerShdw>
                </a:effectLst>
                <a:sym typeface="Avenir Next Medium"/>
              </a:rPr>
              <a:t>: which shape represents them best</a:t>
            </a:r>
          </a:p>
        </p:txBody>
      </p:sp>
      <p:sp>
        <p:nvSpPr>
          <p:cNvPr id="6" name="Rectangle: Rounded Corners 5">
            <a:extLst>
              <a:ext uri="{FF2B5EF4-FFF2-40B4-BE49-F238E27FC236}">
                <a16:creationId xmlns:a16="http://schemas.microsoft.com/office/drawing/2014/main" id="{5C7AFDA0-5B45-49CC-9118-B76786AFD8F0}"/>
              </a:ext>
            </a:extLst>
          </p:cNvPr>
          <p:cNvSpPr/>
          <p:nvPr/>
        </p:nvSpPr>
        <p:spPr>
          <a:xfrm>
            <a:off x="467833" y="2290094"/>
            <a:ext cx="8208335" cy="1952164"/>
          </a:xfrm>
          <a:prstGeom prst="roundRect">
            <a:avLst>
              <a:gd name="adj" fmla="val 9353"/>
            </a:avLst>
          </a:prstGeom>
          <a:solidFill>
            <a:schemeClr val="bg1"/>
          </a:solidFill>
          <a:ln w="19050">
            <a:solidFill>
              <a:schemeClr val="accent1"/>
            </a:solidFill>
          </a:ln>
          <a:effectLst>
            <a:outerShdw blurRad="50800" dist="38100" dir="5400000" algn="t" rotWithShape="0">
              <a:prstClr val="black">
                <a:alpha val="40000"/>
              </a:prstClr>
            </a:outerShdw>
          </a:effectLst>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7" name="Oval">
            <a:extLst>
              <a:ext uri="{FF2B5EF4-FFF2-40B4-BE49-F238E27FC236}">
                <a16:creationId xmlns:a16="http://schemas.microsoft.com/office/drawing/2014/main" id="{5773ECC4-5500-49A6-8D8D-338469EB5EF8}"/>
              </a:ext>
            </a:extLst>
          </p:cNvPr>
          <p:cNvSpPr/>
          <p:nvPr/>
        </p:nvSpPr>
        <p:spPr>
          <a:xfrm>
            <a:off x="854385" y="2504437"/>
            <a:ext cx="1403100" cy="1431844"/>
          </a:xfrm>
          <a:prstGeom prst="ellipse">
            <a:avLst/>
          </a:prstGeom>
          <a:solidFill>
            <a:schemeClr val="accent1"/>
          </a:solidFill>
          <a:ln w="12700">
            <a:miter lim="400000"/>
          </a:ln>
          <a:effectLst>
            <a:outerShdw blurRad="38100" dist="25400" dir="5760000" rotWithShape="0">
              <a:srgbClr val="FFFFFF">
                <a:alpha val="30000"/>
              </a:srgbClr>
            </a:outerShdw>
          </a:effectLst>
        </p:spPr>
        <p:txBody>
          <a:bodyPr lIns="50800" tIns="50800" rIns="50800" bIns="50800" anchor="ctr"/>
          <a:lstStyle/>
          <a:p>
            <a:pPr>
              <a:defRPr sz="3000" i="0">
                <a:solidFill>
                  <a:srgbClr val="3E3B39"/>
                </a:solidFill>
                <a:effectLst>
                  <a:outerShdw blurRad="25400" dist="12700" dir="4920000" rotWithShape="0">
                    <a:srgbClr val="FFFFFF">
                      <a:alpha val="50000"/>
                    </a:srgbClr>
                  </a:outerShdw>
                </a:effectLst>
              </a:defRPr>
            </a:pPr>
            <a:endParaRPr/>
          </a:p>
        </p:txBody>
      </p:sp>
      <p:sp>
        <p:nvSpPr>
          <p:cNvPr id="8" name="Triangle">
            <a:extLst>
              <a:ext uri="{FF2B5EF4-FFF2-40B4-BE49-F238E27FC236}">
                <a16:creationId xmlns:a16="http://schemas.microsoft.com/office/drawing/2014/main" id="{9DAFF4CB-0037-4A4F-A9BC-2DFFA1FBBE0C}"/>
              </a:ext>
            </a:extLst>
          </p:cNvPr>
          <p:cNvSpPr/>
          <p:nvPr/>
        </p:nvSpPr>
        <p:spPr>
          <a:xfrm>
            <a:off x="4732952" y="2530263"/>
            <a:ext cx="1589965" cy="1387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solidFill>
          <a:ln w="12700">
            <a:miter lim="400000"/>
          </a:ln>
          <a:effectLst>
            <a:outerShdw blurRad="38100" dist="25400" dir="5760000" rotWithShape="0">
              <a:srgbClr val="FFFFFF">
                <a:alpha val="30000"/>
              </a:srgbClr>
            </a:outerShdw>
          </a:effectLst>
        </p:spPr>
        <p:txBody>
          <a:bodyPr lIns="50800" tIns="50800" rIns="50800" bIns="50800" anchor="ctr"/>
          <a:lstStyle/>
          <a:p>
            <a:pPr>
              <a:defRPr sz="3000" i="0">
                <a:solidFill>
                  <a:srgbClr val="3E3B39"/>
                </a:solidFill>
                <a:effectLst>
                  <a:outerShdw blurRad="25400" dist="12700" dir="4920000" rotWithShape="0">
                    <a:srgbClr val="FFFFFF">
                      <a:alpha val="50000"/>
                    </a:srgbClr>
                  </a:outerShdw>
                </a:effectLst>
              </a:defRPr>
            </a:pPr>
            <a:endParaRPr/>
          </a:p>
        </p:txBody>
      </p:sp>
      <p:sp>
        <p:nvSpPr>
          <p:cNvPr id="9" name="Rectangle">
            <a:extLst>
              <a:ext uri="{FF2B5EF4-FFF2-40B4-BE49-F238E27FC236}">
                <a16:creationId xmlns:a16="http://schemas.microsoft.com/office/drawing/2014/main" id="{B2133781-F8CF-40A4-97EA-6FC7845F14F7}"/>
              </a:ext>
            </a:extLst>
          </p:cNvPr>
          <p:cNvSpPr/>
          <p:nvPr/>
        </p:nvSpPr>
        <p:spPr>
          <a:xfrm>
            <a:off x="2859510" y="2582241"/>
            <a:ext cx="1271418" cy="1298885"/>
          </a:xfrm>
          <a:prstGeom prst="rect">
            <a:avLst/>
          </a:prstGeom>
          <a:solidFill>
            <a:schemeClr val="accent2"/>
          </a:solidFill>
          <a:ln w="12700">
            <a:miter lim="400000"/>
          </a:ln>
          <a:effectLst>
            <a:outerShdw blurRad="38100" dist="25400" dir="5760000" rotWithShape="0">
              <a:srgbClr val="FFFFFF">
                <a:alpha val="30000"/>
              </a:srgbClr>
            </a:outerShdw>
          </a:effectLst>
        </p:spPr>
        <p:txBody>
          <a:bodyPr lIns="50800" tIns="50800" rIns="50800" bIns="50800" anchor="ctr"/>
          <a:lstStyle/>
          <a:p>
            <a:pPr>
              <a:defRPr sz="3000" i="0">
                <a:solidFill>
                  <a:srgbClr val="000000"/>
                </a:solidFill>
                <a:effectLst>
                  <a:outerShdw blurRad="25400" dist="12700" dir="4920000" rotWithShape="0">
                    <a:srgbClr val="FFFFFF">
                      <a:alpha val="50000"/>
                    </a:srgbClr>
                  </a:outerShdw>
                </a:effectLst>
              </a:defRPr>
            </a:pPr>
            <a:endParaRPr/>
          </a:p>
        </p:txBody>
      </p:sp>
      <p:pic>
        <p:nvPicPr>
          <p:cNvPr id="10" name="Corinth-Heavy.png" descr="Corinth-Heavy.png">
            <a:extLst>
              <a:ext uri="{FF2B5EF4-FFF2-40B4-BE49-F238E27FC236}">
                <a16:creationId xmlns:a16="http://schemas.microsoft.com/office/drawing/2014/main" id="{DF7B8AD8-7751-4B41-8FEC-D1612B482E6B}"/>
              </a:ext>
            </a:extLst>
          </p:cNvPr>
          <p:cNvPicPr>
            <a:picLocks noChangeAspect="1"/>
          </p:cNvPicPr>
          <p:nvPr/>
        </p:nvPicPr>
        <p:blipFill>
          <a:blip r:embed="rId3"/>
          <a:stretch>
            <a:fillRect/>
          </a:stretch>
        </p:blipFill>
        <p:spPr>
          <a:xfrm>
            <a:off x="6850440" y="2504437"/>
            <a:ext cx="1298205" cy="1431844"/>
          </a:xfrm>
          <a:prstGeom prst="rect">
            <a:avLst/>
          </a:prstGeom>
          <a:ln w="12700">
            <a:miter lim="400000"/>
          </a:ln>
        </p:spPr>
      </p:pic>
      <p:sp>
        <p:nvSpPr>
          <p:cNvPr id="11" name="Content Placeholder 4">
            <a:extLst>
              <a:ext uri="{FF2B5EF4-FFF2-40B4-BE49-F238E27FC236}">
                <a16:creationId xmlns:a16="http://schemas.microsoft.com/office/drawing/2014/main" id="{3AB61676-C301-4B94-8553-405EDF99B372}"/>
              </a:ext>
            </a:extLst>
          </p:cNvPr>
          <p:cNvSpPr txBox="1">
            <a:spLocks/>
          </p:cNvSpPr>
          <p:nvPr/>
        </p:nvSpPr>
        <p:spPr>
          <a:xfrm>
            <a:off x="468095" y="4675804"/>
            <a:ext cx="8207810" cy="1397306"/>
          </a:xfrm>
          <a:prstGeom prst="rect">
            <a:avLst/>
          </a:prstGeom>
        </p:spPr>
        <p:txBody>
          <a:bodyPr anchor="t" anchorCtr="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200"/>
              </a:spcAft>
            </a:pPr>
            <a:r>
              <a:rPr lang="en-US" dirty="0">
                <a:solidFill>
                  <a:schemeClr val="tx2"/>
                </a:solidFill>
              </a:rPr>
              <a:t>Why?</a:t>
            </a:r>
          </a:p>
          <a:p>
            <a:pPr>
              <a:spcBef>
                <a:spcPts val="0"/>
              </a:spcBef>
              <a:spcAft>
                <a:spcPts val="1200"/>
              </a:spcAft>
            </a:pPr>
            <a:r>
              <a:rPr lang="en-US" dirty="0">
                <a:solidFill>
                  <a:schemeClr val="tx2"/>
                </a:solidFill>
              </a:rPr>
              <a:t>Compare answers to Right Brain, Left Brain qualities</a:t>
            </a:r>
          </a:p>
          <a:p>
            <a:pPr>
              <a:spcBef>
                <a:spcPts val="0"/>
              </a:spcBef>
              <a:spcAft>
                <a:spcPts val="1200"/>
              </a:spcAft>
            </a:pPr>
            <a:r>
              <a:rPr lang="en-US" dirty="0">
                <a:solidFill>
                  <a:schemeClr val="tx2"/>
                </a:solidFill>
              </a:rPr>
              <a:t>Mark them as R or L</a:t>
            </a:r>
          </a:p>
        </p:txBody>
      </p:sp>
    </p:spTree>
    <p:extLst>
      <p:ext uri="{BB962C8B-B14F-4D97-AF65-F5344CB8AC3E}">
        <p14:creationId xmlns:p14="http://schemas.microsoft.com/office/powerpoint/2010/main" val="218313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955C37-F0AE-4954-845B-BBFC729EDF53}"/>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9221"/>
          <a:stretch/>
        </p:blipFill>
        <p:spPr>
          <a:xfrm rot="20879704">
            <a:off x="6600725" y="816484"/>
            <a:ext cx="2197050" cy="2151417"/>
          </a:xfrm>
          <a:prstGeom prst="rect">
            <a:avLst/>
          </a:prstGeom>
        </p:spPr>
      </p:pic>
      <p:sp>
        <p:nvSpPr>
          <p:cNvPr id="2" name="Title 1">
            <a:extLst>
              <a:ext uri="{FF2B5EF4-FFF2-40B4-BE49-F238E27FC236}">
                <a16:creationId xmlns:a16="http://schemas.microsoft.com/office/drawing/2014/main" id="{5B12E1C1-646C-4EA5-AEAF-AE44235DA56A}"/>
              </a:ext>
            </a:extLst>
          </p:cNvPr>
          <p:cNvSpPr>
            <a:spLocks noGrp="1"/>
          </p:cNvSpPr>
          <p:nvPr>
            <p:ph type="title"/>
          </p:nvPr>
        </p:nvSpPr>
        <p:spPr/>
        <p:txBody>
          <a:bodyPr/>
          <a:lstStyle/>
          <a:p>
            <a:r>
              <a:rPr lang="en-US" dirty="0">
                <a:solidFill>
                  <a:srgbClr val="716557"/>
                </a:solidFill>
                <a:latin typeface="Arial"/>
                <a:cs typeface="Arial"/>
              </a:rPr>
              <a:t>Station 4:</a:t>
            </a:r>
            <a:br>
              <a:rPr lang="en-US" dirty="0"/>
            </a:br>
            <a:r>
              <a:rPr lang="en-US" dirty="0">
                <a:latin typeface="Arial"/>
                <a:cs typeface="Arial"/>
              </a:rPr>
              <a:t>Thinking Style (continued)</a:t>
            </a:r>
          </a:p>
        </p:txBody>
      </p:sp>
      <p:sp>
        <p:nvSpPr>
          <p:cNvPr id="5" name="TextBox 4">
            <a:extLst>
              <a:ext uri="{FF2B5EF4-FFF2-40B4-BE49-F238E27FC236}">
                <a16:creationId xmlns:a16="http://schemas.microsoft.com/office/drawing/2014/main" id="{C52A4946-E1F1-40E7-91BF-2B5493FE062A}"/>
              </a:ext>
            </a:extLst>
          </p:cNvPr>
          <p:cNvSpPr txBox="1"/>
          <p:nvPr/>
        </p:nvSpPr>
        <p:spPr>
          <a:xfrm>
            <a:off x="379494" y="1553313"/>
            <a:ext cx="6841426" cy="30880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defTabSz="584200" hangingPunct="0">
              <a:spcBef>
                <a:spcPts val="600"/>
              </a:spcBef>
              <a:spcAft>
                <a:spcPts val="600"/>
              </a:spcAft>
            </a:pPr>
            <a:r>
              <a:rPr lang="en-US" sz="2400" dirty="0">
                <a:solidFill>
                  <a:schemeClr val="tx2"/>
                </a:solidFill>
                <a:effectLst>
                  <a:outerShdw blurRad="25400" dist="25400" dir="5520000" rotWithShape="0">
                    <a:srgbClr val="FFFFFF">
                      <a:alpha val="71999"/>
                    </a:srgbClr>
                  </a:outerShdw>
                </a:effectLst>
                <a:sym typeface="Avenir Next Medium"/>
              </a:rPr>
              <a:t>Ask </a:t>
            </a:r>
            <a:r>
              <a:rPr lang="en-US" sz="2400" dirty="0">
                <a:solidFill>
                  <a:schemeClr val="tx2"/>
                </a:solidFill>
                <a:latin typeface="Arial"/>
                <a:cs typeface="Arial"/>
              </a:rPr>
              <a:t>translator</a:t>
            </a:r>
            <a:r>
              <a:rPr lang="en-US" sz="2400" dirty="0">
                <a:solidFill>
                  <a:schemeClr val="tx2"/>
                </a:solidFill>
                <a:effectLst>
                  <a:outerShdw blurRad="25400" dist="25400" dir="5520000" rotWithShape="0">
                    <a:srgbClr val="FFFFFF">
                      <a:alpha val="71999"/>
                    </a:srgbClr>
                  </a:outerShdw>
                </a:effectLst>
                <a:sym typeface="Avenir Next Medium"/>
              </a:rPr>
              <a:t> 2 questions:</a:t>
            </a:r>
          </a:p>
          <a:p>
            <a:pPr marL="688975" lvl="1" indent="-231775" defTabSz="584200" hangingPunct="0">
              <a:spcAft>
                <a:spcPts val="600"/>
              </a:spcAft>
              <a:buFont typeface="Arial" panose="020B0604020202020204" pitchFamily="34" charset="0"/>
              <a:buChar char="•"/>
            </a:pPr>
            <a:r>
              <a:rPr lang="en-US" sz="2400" dirty="0">
                <a:solidFill>
                  <a:schemeClr val="tx2"/>
                </a:solidFill>
                <a:effectLst>
                  <a:outerShdw blurRad="25400" dist="25400" dir="5520000" rotWithShape="0">
                    <a:srgbClr val="FFFFFF">
                      <a:alpha val="71999"/>
                    </a:srgbClr>
                  </a:outerShdw>
                </a:effectLst>
                <a:sym typeface="Avenir Next Medium"/>
              </a:rPr>
              <a:t>What is this?</a:t>
            </a:r>
          </a:p>
          <a:p>
            <a:pPr marL="688975" lvl="1" indent="-231775" defTabSz="584200" hangingPunct="0">
              <a:spcAft>
                <a:spcPts val="600"/>
              </a:spcAft>
              <a:buFont typeface="Arial" panose="020B0604020202020204" pitchFamily="34" charset="0"/>
              <a:buChar char="•"/>
            </a:pPr>
            <a:r>
              <a:rPr lang="en-US" sz="2400" dirty="0">
                <a:solidFill>
                  <a:schemeClr val="tx2"/>
                </a:solidFill>
                <a:effectLst>
                  <a:outerShdw blurRad="25400" dist="25400" dir="5520000" rotWithShape="0">
                    <a:srgbClr val="FFFFFF">
                      <a:alpha val="71999"/>
                    </a:srgbClr>
                  </a:outerShdw>
                </a:effectLst>
                <a:sym typeface="Avenir Next Medium"/>
              </a:rPr>
              <a:t>What would you like to say about it?</a:t>
            </a:r>
          </a:p>
          <a:p>
            <a:pPr defTabSz="584200" hangingPunct="0">
              <a:spcBef>
                <a:spcPts val="600"/>
              </a:spcBef>
              <a:spcAft>
                <a:spcPts val="600"/>
              </a:spcAft>
            </a:pPr>
            <a:r>
              <a:rPr lang="en-US" sz="2400" dirty="0">
                <a:solidFill>
                  <a:schemeClr val="tx2"/>
                </a:solidFill>
                <a:effectLst>
                  <a:outerShdw blurRad="25400" dist="25400" dir="5520000" rotWithShape="0">
                    <a:srgbClr val="FFFFFF">
                      <a:alpha val="71999"/>
                    </a:srgbClr>
                  </a:outerShdw>
                </a:effectLst>
                <a:sym typeface="Avenir Next Medium"/>
              </a:rPr>
              <a:t>Mark them as A or B</a:t>
            </a:r>
          </a:p>
          <a:p>
            <a:pPr defTabSz="584200" hangingPunct="0">
              <a:spcBef>
                <a:spcPts val="600"/>
              </a:spcBef>
              <a:spcAft>
                <a:spcPts val="600"/>
              </a:spcAft>
            </a:pPr>
            <a:r>
              <a:rPr lang="en-US" sz="2400" dirty="0">
                <a:solidFill>
                  <a:schemeClr val="tx2"/>
                </a:solidFill>
                <a:effectLst>
                  <a:outerShdw blurRad="25400" dist="25400" dir="5520000" rotWithShape="0">
                    <a:srgbClr val="FFFFFF">
                      <a:alpha val="71999"/>
                    </a:srgbClr>
                  </a:outerShdw>
                </a:effectLst>
                <a:sym typeface="Avenir Next Medium"/>
              </a:rPr>
              <a:t>Final score will look like:</a:t>
            </a:r>
          </a:p>
          <a:p>
            <a:pPr lvl="1" defTabSz="584200" hangingPunct="0">
              <a:spcBef>
                <a:spcPts val="600"/>
              </a:spcBef>
              <a:spcAft>
                <a:spcPts val="600"/>
              </a:spcAft>
            </a:pPr>
            <a:endParaRPr lang="en-US" sz="2400" dirty="0">
              <a:solidFill>
                <a:schemeClr val="tx2"/>
              </a:solidFill>
              <a:effectLst>
                <a:outerShdw blurRad="25400" dist="25400" dir="5520000" rotWithShape="0">
                  <a:srgbClr val="FFFFFF">
                    <a:alpha val="71999"/>
                  </a:srgbClr>
                </a:outerShdw>
              </a:effectLst>
              <a:sym typeface="Avenir Next Medium"/>
            </a:endParaRPr>
          </a:p>
        </p:txBody>
      </p:sp>
      <p:grpSp>
        <p:nvGrpSpPr>
          <p:cNvPr id="29" name="Group 28">
            <a:extLst>
              <a:ext uri="{FF2B5EF4-FFF2-40B4-BE49-F238E27FC236}">
                <a16:creationId xmlns:a16="http://schemas.microsoft.com/office/drawing/2014/main" id="{3BEF9978-1D52-4AC1-8AD8-803D98F50A6E}"/>
              </a:ext>
            </a:extLst>
          </p:cNvPr>
          <p:cNvGrpSpPr/>
          <p:nvPr/>
        </p:nvGrpSpPr>
        <p:grpSpPr>
          <a:xfrm>
            <a:off x="5175122" y="4984665"/>
            <a:ext cx="3822372" cy="1627587"/>
            <a:chOff x="4457081" y="4309673"/>
            <a:chExt cx="3822372" cy="1865659"/>
          </a:xfrm>
        </p:grpSpPr>
        <p:sp>
          <p:nvSpPr>
            <p:cNvPr id="30" name="Isosceles Triangle 29">
              <a:extLst>
                <a:ext uri="{FF2B5EF4-FFF2-40B4-BE49-F238E27FC236}">
                  <a16:creationId xmlns:a16="http://schemas.microsoft.com/office/drawing/2014/main" id="{A5F86E2D-8106-47D4-98A0-437226F9B9AF}"/>
                </a:ext>
              </a:extLst>
            </p:cNvPr>
            <p:cNvSpPr/>
            <p:nvPr/>
          </p:nvSpPr>
          <p:spPr>
            <a:xfrm>
              <a:off x="6747567" y="4309673"/>
              <a:ext cx="224754" cy="1038104"/>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320575C-88BB-46D3-9CBA-474CD7B2E606}"/>
                </a:ext>
              </a:extLst>
            </p:cNvPr>
            <p:cNvSpPr txBox="1"/>
            <p:nvPr/>
          </p:nvSpPr>
          <p:spPr>
            <a:xfrm>
              <a:off x="4457081" y="5241592"/>
              <a:ext cx="3822372" cy="933740"/>
            </a:xfrm>
            <a:prstGeom prst="roundRect">
              <a:avLst/>
            </a:prstGeom>
            <a:solidFill>
              <a:schemeClr val="accent1"/>
            </a:solidFill>
          </p:spPr>
          <p:txBody>
            <a:bodyPr wrap="square" rtlCol="0" anchor="ctr">
              <a:noAutofit/>
            </a:bodyPr>
            <a:lstStyle/>
            <a:p>
              <a:pPr algn="ctr"/>
              <a:r>
                <a:rPr lang="en-US" sz="2200" b="1" dirty="0">
                  <a:solidFill>
                    <a:schemeClr val="bg1"/>
                  </a:solidFill>
                </a:rPr>
                <a:t>The team leader will write the score in column 4</a:t>
              </a:r>
            </a:p>
          </p:txBody>
        </p:sp>
      </p:grpSp>
      <p:sp>
        <p:nvSpPr>
          <p:cNvPr id="33" name="TextBox 32">
            <a:extLst>
              <a:ext uri="{FF2B5EF4-FFF2-40B4-BE49-F238E27FC236}">
                <a16:creationId xmlns:a16="http://schemas.microsoft.com/office/drawing/2014/main" id="{00548E94-DC9F-4B81-93B0-4BB665D20E2F}"/>
              </a:ext>
            </a:extLst>
          </p:cNvPr>
          <p:cNvSpPr txBox="1"/>
          <p:nvPr/>
        </p:nvSpPr>
        <p:spPr>
          <a:xfrm>
            <a:off x="491563" y="4092843"/>
            <a:ext cx="4374670" cy="2658933"/>
          </a:xfrm>
          <a:prstGeom prst="rect">
            <a:avLst/>
          </a:prstGeom>
          <a:noFill/>
        </p:spPr>
        <p:txBody>
          <a:bodyPr wrap="square">
            <a:spAutoFit/>
          </a:bodyPr>
          <a:lstStyle/>
          <a:p>
            <a:pPr marL="463550" marR="0" indent="-463550">
              <a:lnSpc>
                <a:spcPct val="106000"/>
              </a:lnSpc>
              <a:spcBef>
                <a:spcPts val="0"/>
              </a:spcBef>
              <a:spcAft>
                <a:spcPts val="800"/>
              </a:spcAft>
            </a:pPr>
            <a:r>
              <a:rPr lang="en-US" sz="2000" b="1" dirty="0">
                <a:solidFill>
                  <a:schemeClr val="accent1"/>
                </a:solidFill>
                <a:effectLst/>
                <a:latin typeface="Arial Narrow" panose="020B0606020202030204" pitchFamily="34" charset="0"/>
                <a:ea typeface="Calibri" panose="020F0502020204030204" pitchFamily="34" charset="0"/>
                <a:cs typeface="Calibri" panose="020F0502020204030204" pitchFamily="34" charset="0"/>
              </a:rPr>
              <a:t>RB: right brained, deep thinker and processer</a:t>
            </a:r>
            <a:endParaRPr lang="en-US" sz="2000" b="1" dirty="0">
              <a:solidFill>
                <a:schemeClr val="accent1"/>
              </a:solidFill>
              <a:effectLst/>
              <a:latin typeface="Arial Narrow" panose="020B0606020202030204" pitchFamily="34" charset="0"/>
              <a:ea typeface="Calibri" panose="020F0502020204030204" pitchFamily="34" charset="0"/>
              <a:cs typeface="Times New Roman" panose="02020603050405020304" pitchFamily="18" charset="0"/>
            </a:endParaRPr>
          </a:p>
          <a:p>
            <a:pPr marL="463550" marR="0" indent="-463550">
              <a:lnSpc>
                <a:spcPct val="106000"/>
              </a:lnSpc>
              <a:spcBef>
                <a:spcPts val="0"/>
              </a:spcBef>
              <a:spcAft>
                <a:spcPts val="800"/>
              </a:spcAft>
            </a:pPr>
            <a:r>
              <a:rPr lang="en-US" sz="2000" b="1" dirty="0">
                <a:solidFill>
                  <a:schemeClr val="accent1"/>
                </a:solidFill>
                <a:effectLst/>
                <a:latin typeface="Arial Narrow" panose="020B0606020202030204" pitchFamily="34" charset="0"/>
                <a:ea typeface="Calibri" panose="020F0502020204030204" pitchFamily="34" charset="0"/>
                <a:cs typeface="Calibri" panose="020F0502020204030204" pitchFamily="34" charset="0"/>
              </a:rPr>
              <a:t>RA: Right brained, takes things as they come, simple processor</a:t>
            </a:r>
            <a:endParaRPr lang="en-US" sz="2000" b="1" dirty="0">
              <a:solidFill>
                <a:schemeClr val="accent1"/>
              </a:solidFill>
              <a:effectLst/>
              <a:latin typeface="Arial Narrow" panose="020B0606020202030204" pitchFamily="34" charset="0"/>
              <a:ea typeface="Calibri" panose="020F0502020204030204" pitchFamily="34" charset="0"/>
              <a:cs typeface="Times New Roman" panose="02020603050405020304" pitchFamily="18" charset="0"/>
            </a:endParaRPr>
          </a:p>
          <a:p>
            <a:pPr marL="463550" marR="0" indent="-463550">
              <a:lnSpc>
                <a:spcPct val="106000"/>
              </a:lnSpc>
              <a:spcBef>
                <a:spcPts val="0"/>
              </a:spcBef>
              <a:spcAft>
                <a:spcPts val="800"/>
              </a:spcAft>
            </a:pPr>
            <a:r>
              <a:rPr lang="en-US" sz="2000" b="1" dirty="0">
                <a:solidFill>
                  <a:schemeClr val="accent1"/>
                </a:solidFill>
                <a:effectLst/>
                <a:latin typeface="Arial Narrow" panose="020B0606020202030204" pitchFamily="34" charset="0"/>
                <a:ea typeface="Calibri" panose="020F0502020204030204" pitchFamily="34" charset="0"/>
                <a:cs typeface="Calibri" panose="020F0502020204030204" pitchFamily="34" charset="0"/>
              </a:rPr>
              <a:t>LA: Left brained, simple processor</a:t>
            </a:r>
            <a:endParaRPr lang="en-US" sz="2000" b="1" dirty="0">
              <a:solidFill>
                <a:schemeClr val="accent1"/>
              </a:solidFill>
              <a:effectLst/>
              <a:latin typeface="Arial Narrow" panose="020B0606020202030204" pitchFamily="34" charset="0"/>
              <a:ea typeface="Calibri" panose="020F0502020204030204" pitchFamily="34" charset="0"/>
              <a:cs typeface="Times New Roman" panose="02020603050405020304" pitchFamily="18" charset="0"/>
            </a:endParaRPr>
          </a:p>
          <a:p>
            <a:pPr marL="463550" marR="0" indent="-463550">
              <a:lnSpc>
                <a:spcPct val="106000"/>
              </a:lnSpc>
              <a:spcBef>
                <a:spcPts val="0"/>
              </a:spcBef>
              <a:spcAft>
                <a:spcPts val="800"/>
              </a:spcAft>
            </a:pPr>
            <a:r>
              <a:rPr lang="en-US" sz="2000" b="1" dirty="0">
                <a:solidFill>
                  <a:schemeClr val="accent1"/>
                </a:solidFill>
                <a:effectLst/>
                <a:latin typeface="Arial Narrow" panose="020B0606020202030204" pitchFamily="34" charset="0"/>
                <a:ea typeface="Calibri" panose="020F0502020204030204" pitchFamily="34" charset="0"/>
                <a:cs typeface="Calibri" panose="020F0502020204030204" pitchFamily="34" charset="0"/>
              </a:rPr>
              <a:t>LB: Left brained, deep thinker and processor</a:t>
            </a:r>
            <a:endParaRPr lang="en-US" sz="2000" b="1" dirty="0">
              <a:solidFill>
                <a:schemeClr val="accent1"/>
              </a:solidFill>
              <a:effectLst/>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97A70549-BF3E-246E-42CA-7B8F3D477BC3}"/>
              </a:ext>
            </a:extLst>
          </p:cNvPr>
          <p:cNvGrpSpPr/>
          <p:nvPr/>
        </p:nvGrpSpPr>
        <p:grpSpPr>
          <a:xfrm>
            <a:off x="4597623" y="3011507"/>
            <a:ext cx="4166883" cy="2014335"/>
            <a:chOff x="1810939" y="2046514"/>
            <a:chExt cx="5268404" cy="3156858"/>
          </a:xfrm>
        </p:grpSpPr>
        <p:sp>
          <p:nvSpPr>
            <p:cNvPr id="4" name="Rectangle 3">
              <a:extLst>
                <a:ext uri="{FF2B5EF4-FFF2-40B4-BE49-F238E27FC236}">
                  <a16:creationId xmlns:a16="http://schemas.microsoft.com/office/drawing/2014/main" id="{82AC6C37-014D-B320-12D4-DD0DD72C975B}"/>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6" name="Group 5">
              <a:extLst>
                <a:ext uri="{FF2B5EF4-FFF2-40B4-BE49-F238E27FC236}">
                  <a16:creationId xmlns:a16="http://schemas.microsoft.com/office/drawing/2014/main" id="{6656751B-F606-2B88-A32A-9A489514E732}"/>
                </a:ext>
              </a:extLst>
            </p:cNvPr>
            <p:cNvGrpSpPr/>
            <p:nvPr/>
          </p:nvGrpSpPr>
          <p:grpSpPr>
            <a:xfrm>
              <a:off x="4260787" y="3429000"/>
              <a:ext cx="2258279" cy="1774372"/>
              <a:chOff x="4260787" y="3429000"/>
              <a:chExt cx="2258279" cy="1774372"/>
            </a:xfrm>
          </p:grpSpPr>
          <p:cxnSp>
            <p:nvCxnSpPr>
              <p:cNvPr id="35" name="Straight Connector 34">
                <a:extLst>
                  <a:ext uri="{FF2B5EF4-FFF2-40B4-BE49-F238E27FC236}">
                    <a16:creationId xmlns:a16="http://schemas.microsoft.com/office/drawing/2014/main" id="{498B2DE5-F17F-E4D4-BC3E-B1C3AAB6CD33}"/>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A77F5F4-3A72-8E3C-3528-2449243C2E48}"/>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350F95-09B2-FFDF-2B43-E7C57CA1D769}"/>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31ADFA-CFB2-B304-AA9D-F611A6B25641}"/>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0CC792-4F68-3772-DA34-AE50E31F2B21}"/>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BE28BD67-CC69-B4FF-CD40-975BF93B26CC}"/>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8CF9A86-4753-31F6-AA95-F73EDDB25392}"/>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9" name="TextBox 8">
              <a:extLst>
                <a:ext uri="{FF2B5EF4-FFF2-40B4-BE49-F238E27FC236}">
                  <a16:creationId xmlns:a16="http://schemas.microsoft.com/office/drawing/2014/main" id="{846B42BD-72A3-999A-1700-AA072A1D6A7E}"/>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10" name="TextBox 9">
              <a:extLst>
                <a:ext uri="{FF2B5EF4-FFF2-40B4-BE49-F238E27FC236}">
                  <a16:creationId xmlns:a16="http://schemas.microsoft.com/office/drawing/2014/main" id="{1C0F106C-7977-2B08-B36A-31BC6D5DD674}"/>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11" name="TextBox 10">
              <a:extLst>
                <a:ext uri="{FF2B5EF4-FFF2-40B4-BE49-F238E27FC236}">
                  <a16:creationId xmlns:a16="http://schemas.microsoft.com/office/drawing/2014/main" id="{180D53FE-68C2-B532-A633-053D90CA661C}"/>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32" name="TextBox 31">
              <a:extLst>
                <a:ext uri="{FF2B5EF4-FFF2-40B4-BE49-F238E27FC236}">
                  <a16:creationId xmlns:a16="http://schemas.microsoft.com/office/drawing/2014/main" id="{CC896E88-B554-16CB-708E-4B635D4F0947}"/>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34" name="TextBox 33">
              <a:extLst>
                <a:ext uri="{FF2B5EF4-FFF2-40B4-BE49-F238E27FC236}">
                  <a16:creationId xmlns:a16="http://schemas.microsoft.com/office/drawing/2014/main" id="{AAD95730-259D-84E5-BF2B-8B2626EF743E}"/>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spTree>
    <p:extLst>
      <p:ext uri="{BB962C8B-B14F-4D97-AF65-F5344CB8AC3E}">
        <p14:creationId xmlns:p14="http://schemas.microsoft.com/office/powerpoint/2010/main" val="159798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E1C1-646C-4EA5-AEAF-AE44235DA56A}"/>
              </a:ext>
            </a:extLst>
          </p:cNvPr>
          <p:cNvSpPr>
            <a:spLocks noGrp="1"/>
          </p:cNvSpPr>
          <p:nvPr>
            <p:ph type="title"/>
          </p:nvPr>
        </p:nvSpPr>
        <p:spPr/>
        <p:txBody>
          <a:bodyPr/>
          <a:lstStyle/>
          <a:p>
            <a:r>
              <a:rPr lang="en-US">
                <a:solidFill>
                  <a:srgbClr val="716557"/>
                </a:solidFill>
              </a:rPr>
              <a:t>Station 5:</a:t>
            </a:r>
            <a:br>
              <a:rPr lang="en-US"/>
            </a:br>
            <a:r>
              <a:rPr lang="en-US"/>
              <a:t>Biblical Familiarity</a:t>
            </a:r>
          </a:p>
        </p:txBody>
      </p:sp>
      <p:sp>
        <p:nvSpPr>
          <p:cNvPr id="5" name="TextBox 4">
            <a:extLst>
              <a:ext uri="{FF2B5EF4-FFF2-40B4-BE49-F238E27FC236}">
                <a16:creationId xmlns:a16="http://schemas.microsoft.com/office/drawing/2014/main" id="{C52A4946-E1F1-40E7-91BF-2B5493FE062A}"/>
              </a:ext>
            </a:extLst>
          </p:cNvPr>
          <p:cNvSpPr txBox="1"/>
          <p:nvPr/>
        </p:nvSpPr>
        <p:spPr>
          <a:xfrm>
            <a:off x="306341" y="1454100"/>
            <a:ext cx="3692635"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defTabSz="584200" hangingPunct="0">
              <a:spcAft>
                <a:spcPts val="600"/>
              </a:spcAft>
            </a:pPr>
            <a:r>
              <a:rPr lang="en-US" sz="2200" b="1" dirty="0">
                <a:solidFill>
                  <a:schemeClr val="tx2"/>
                </a:solidFill>
                <a:effectLst>
                  <a:outerShdw blurRad="25400" dist="25400" dir="5520000" rotWithShape="0">
                    <a:srgbClr val="FFFFFF">
                      <a:alpha val="71999"/>
                    </a:srgbClr>
                  </a:outerShdw>
                </a:effectLst>
                <a:sym typeface="Avenir Next Medium"/>
              </a:rPr>
              <a:t>Rate 1 low to 5 high</a:t>
            </a:r>
          </a:p>
          <a:p>
            <a:pPr defTabSz="584200" hangingPunct="0">
              <a:spcAft>
                <a:spcPts val="600"/>
              </a:spcAft>
            </a:pPr>
            <a:r>
              <a:rPr lang="en-US" sz="2200" dirty="0">
                <a:solidFill>
                  <a:schemeClr val="tx2"/>
                </a:solidFill>
                <a:effectLst>
                  <a:outerShdw blurRad="25400" dist="25400" dir="5520000" rotWithShape="0">
                    <a:srgbClr val="FFFFFF">
                      <a:alpha val="71999"/>
                    </a:srgbClr>
                  </a:outerShdw>
                </a:effectLst>
                <a:sym typeface="Avenir Next Medium"/>
              </a:rPr>
              <a:t>Ask the </a:t>
            </a:r>
            <a:r>
              <a:rPr lang="en-US" sz="2000" dirty="0">
                <a:solidFill>
                  <a:schemeClr val="tx2"/>
                </a:solidFill>
                <a:latin typeface="Arial"/>
                <a:cs typeface="Arial"/>
              </a:rPr>
              <a:t>translator</a:t>
            </a:r>
            <a:r>
              <a:rPr lang="en-US" sz="2200" dirty="0">
                <a:solidFill>
                  <a:schemeClr val="tx2"/>
                </a:solidFill>
                <a:effectLst>
                  <a:outerShdw blurRad="25400" dist="25400" dir="5520000" rotWithShape="0">
                    <a:srgbClr val="FFFFFF">
                      <a:alpha val="71999"/>
                    </a:srgbClr>
                  </a:outerShdw>
                </a:effectLst>
                <a:sym typeface="Avenir Next Medium"/>
              </a:rPr>
              <a:t>:</a:t>
            </a:r>
          </a:p>
        </p:txBody>
      </p:sp>
      <p:grpSp>
        <p:nvGrpSpPr>
          <p:cNvPr id="32" name="Group 31">
            <a:extLst>
              <a:ext uri="{FF2B5EF4-FFF2-40B4-BE49-F238E27FC236}">
                <a16:creationId xmlns:a16="http://schemas.microsoft.com/office/drawing/2014/main" id="{5544B995-F754-428D-ADA8-D10DB5D08148}"/>
              </a:ext>
            </a:extLst>
          </p:cNvPr>
          <p:cNvGrpSpPr/>
          <p:nvPr/>
        </p:nvGrpSpPr>
        <p:grpSpPr>
          <a:xfrm>
            <a:off x="2948759" y="4815191"/>
            <a:ext cx="6056319" cy="1800937"/>
            <a:chOff x="1640860" y="4244243"/>
            <a:chExt cx="6056319" cy="1931089"/>
          </a:xfrm>
        </p:grpSpPr>
        <p:sp>
          <p:nvSpPr>
            <p:cNvPr id="34" name="Isosceles Triangle 33">
              <a:extLst>
                <a:ext uri="{FF2B5EF4-FFF2-40B4-BE49-F238E27FC236}">
                  <a16:creationId xmlns:a16="http://schemas.microsoft.com/office/drawing/2014/main" id="{5B715B59-659C-4630-85A2-85CABF550777}"/>
                </a:ext>
              </a:extLst>
            </p:cNvPr>
            <p:cNvSpPr/>
            <p:nvPr/>
          </p:nvSpPr>
          <p:spPr>
            <a:xfrm>
              <a:off x="6711394" y="4244243"/>
              <a:ext cx="224754" cy="997349"/>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98E965AA-098F-4399-9F71-5413355946AD}"/>
                </a:ext>
              </a:extLst>
            </p:cNvPr>
            <p:cNvSpPr txBox="1"/>
            <p:nvPr/>
          </p:nvSpPr>
          <p:spPr>
            <a:xfrm>
              <a:off x="1640860" y="5241592"/>
              <a:ext cx="6056319" cy="933740"/>
            </a:xfrm>
            <a:prstGeom prst="roundRect">
              <a:avLst/>
            </a:prstGeom>
            <a:solidFill>
              <a:schemeClr val="accent1"/>
            </a:solidFill>
          </p:spPr>
          <p:txBody>
            <a:bodyPr wrap="square" rtlCol="0" anchor="ctr">
              <a:noAutofit/>
            </a:bodyPr>
            <a:lstStyle/>
            <a:p>
              <a:pPr algn="ctr"/>
              <a:r>
                <a:rPr lang="en-US" sz="2000" b="1" dirty="0">
                  <a:solidFill>
                    <a:schemeClr val="bg1"/>
                  </a:solidFill>
                </a:rPr>
                <a:t>Give each translator a final (averaged) score</a:t>
              </a:r>
              <a:br>
                <a:rPr lang="en-US" sz="2000" b="1" dirty="0">
                  <a:solidFill>
                    <a:schemeClr val="bg1"/>
                  </a:solidFill>
                </a:rPr>
              </a:br>
              <a:r>
                <a:rPr lang="en-US" sz="2000" b="1" dirty="0">
                  <a:solidFill>
                    <a:schemeClr val="bg1"/>
                  </a:solidFill>
                </a:rPr>
                <a:t>to be written in column 5</a:t>
              </a:r>
            </a:p>
          </p:txBody>
        </p:sp>
      </p:grpSp>
      <p:sp>
        <p:nvSpPr>
          <p:cNvPr id="36" name="TextBox 35">
            <a:extLst>
              <a:ext uri="{FF2B5EF4-FFF2-40B4-BE49-F238E27FC236}">
                <a16:creationId xmlns:a16="http://schemas.microsoft.com/office/drawing/2014/main" id="{42FAD338-603A-43EC-9343-729CE617E5DD}"/>
              </a:ext>
            </a:extLst>
          </p:cNvPr>
          <p:cNvSpPr txBox="1"/>
          <p:nvPr/>
        </p:nvSpPr>
        <p:spPr>
          <a:xfrm>
            <a:off x="432369" y="2336340"/>
            <a:ext cx="4712658" cy="3477875"/>
          </a:xfrm>
          <a:prstGeom prst="rect">
            <a:avLst/>
          </a:prstGeom>
          <a:noFill/>
        </p:spPr>
        <p:txBody>
          <a:bodyPr wrap="square">
            <a:spAutoFit/>
          </a:bodyPr>
          <a:lstStyle/>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To rate themselves on Bible knowledge</a:t>
            </a:r>
          </a:p>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Name the books of the New Testament</a:t>
            </a:r>
          </a:p>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Who wrote Romans, Revelation</a:t>
            </a:r>
            <a:br>
              <a:rPr lang="en-US" sz="2000" dirty="0">
                <a:solidFill>
                  <a:schemeClr val="tx2"/>
                </a:solidFill>
                <a:effectLst>
                  <a:outerShdw blurRad="25400" dist="25400" dir="5520000" rotWithShape="0">
                    <a:srgbClr val="FFFFFF">
                      <a:alpha val="71999"/>
                    </a:srgbClr>
                  </a:outerShdw>
                </a:effectLst>
                <a:sym typeface="Avenir Next Medium"/>
              </a:rPr>
            </a:br>
            <a:r>
              <a:rPr lang="en-US" sz="2000" dirty="0">
                <a:solidFill>
                  <a:schemeClr val="tx2"/>
                </a:solidFill>
                <a:effectLst>
                  <a:outerShdw blurRad="25400" dist="25400" dir="5520000" rotWithShape="0">
                    <a:srgbClr val="FFFFFF">
                      <a:alpha val="71999"/>
                    </a:srgbClr>
                  </a:outerShdw>
                </a:effectLst>
                <a:sym typeface="Avenir Next Medium"/>
              </a:rPr>
              <a:t>&amp; Hebrews</a:t>
            </a:r>
          </a:p>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How much of the Bible have they read or heard read</a:t>
            </a:r>
          </a:p>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Do they have any formal Bible training</a:t>
            </a:r>
          </a:p>
        </p:txBody>
      </p:sp>
      <p:grpSp>
        <p:nvGrpSpPr>
          <p:cNvPr id="41" name="Group 40">
            <a:extLst>
              <a:ext uri="{FF2B5EF4-FFF2-40B4-BE49-F238E27FC236}">
                <a16:creationId xmlns:a16="http://schemas.microsoft.com/office/drawing/2014/main" id="{C0A6ED28-AA1F-1D77-111F-B8CABACDE9EF}"/>
              </a:ext>
            </a:extLst>
          </p:cNvPr>
          <p:cNvGrpSpPr/>
          <p:nvPr/>
        </p:nvGrpSpPr>
        <p:grpSpPr>
          <a:xfrm>
            <a:off x="4659549" y="2450919"/>
            <a:ext cx="4166883" cy="2014335"/>
            <a:chOff x="1810939" y="2046514"/>
            <a:chExt cx="5268404" cy="3156858"/>
          </a:xfrm>
        </p:grpSpPr>
        <p:sp>
          <p:nvSpPr>
            <p:cNvPr id="42" name="Rectangle 41">
              <a:extLst>
                <a:ext uri="{FF2B5EF4-FFF2-40B4-BE49-F238E27FC236}">
                  <a16:creationId xmlns:a16="http://schemas.microsoft.com/office/drawing/2014/main" id="{C6D466E2-EE03-2975-6673-8A252867679C}"/>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43" name="Group 42">
              <a:extLst>
                <a:ext uri="{FF2B5EF4-FFF2-40B4-BE49-F238E27FC236}">
                  <a16:creationId xmlns:a16="http://schemas.microsoft.com/office/drawing/2014/main" id="{518DD7D2-2475-5AAC-8651-72128265CE66}"/>
                </a:ext>
              </a:extLst>
            </p:cNvPr>
            <p:cNvGrpSpPr/>
            <p:nvPr/>
          </p:nvGrpSpPr>
          <p:grpSpPr>
            <a:xfrm>
              <a:off x="4260787" y="3429000"/>
              <a:ext cx="2258279" cy="1774372"/>
              <a:chOff x="4260787" y="3429000"/>
              <a:chExt cx="2258279" cy="1774372"/>
            </a:xfrm>
          </p:grpSpPr>
          <p:cxnSp>
            <p:nvCxnSpPr>
              <p:cNvPr id="51" name="Straight Connector 50">
                <a:extLst>
                  <a:ext uri="{FF2B5EF4-FFF2-40B4-BE49-F238E27FC236}">
                    <a16:creationId xmlns:a16="http://schemas.microsoft.com/office/drawing/2014/main" id="{3A5E7CE7-9425-8321-15A8-22C56F3AFF4C}"/>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D8818DD-7D57-CF78-B197-DE0C3EF62552}"/>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A2A9AE-6A35-669B-46AA-154ED763C088}"/>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985866F-BD91-F3AA-7B8E-B9D1C8AD874D}"/>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98A4735-31CA-0550-1CC6-C3EE2B5E2467}"/>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B1525A2C-AC60-5D8D-2E93-E3A0E64B9179}"/>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EA7FB1B7-7312-0715-66C1-2CD72210D738}"/>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46" name="TextBox 45">
              <a:extLst>
                <a:ext uri="{FF2B5EF4-FFF2-40B4-BE49-F238E27FC236}">
                  <a16:creationId xmlns:a16="http://schemas.microsoft.com/office/drawing/2014/main" id="{4FC9CB89-744E-7BE6-A918-87FD677A3525}"/>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47" name="TextBox 46">
              <a:extLst>
                <a:ext uri="{FF2B5EF4-FFF2-40B4-BE49-F238E27FC236}">
                  <a16:creationId xmlns:a16="http://schemas.microsoft.com/office/drawing/2014/main" id="{DA56EF7D-567E-4126-EB86-7061F66E511F}"/>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48" name="TextBox 47">
              <a:extLst>
                <a:ext uri="{FF2B5EF4-FFF2-40B4-BE49-F238E27FC236}">
                  <a16:creationId xmlns:a16="http://schemas.microsoft.com/office/drawing/2014/main" id="{77CE91A0-C741-DF0C-3897-BF0D15888F88}"/>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49" name="TextBox 48">
              <a:extLst>
                <a:ext uri="{FF2B5EF4-FFF2-40B4-BE49-F238E27FC236}">
                  <a16:creationId xmlns:a16="http://schemas.microsoft.com/office/drawing/2014/main" id="{6AE62EF9-ABCD-C998-D0FC-9446D7D26B32}"/>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50" name="TextBox 49">
              <a:extLst>
                <a:ext uri="{FF2B5EF4-FFF2-40B4-BE49-F238E27FC236}">
                  <a16:creationId xmlns:a16="http://schemas.microsoft.com/office/drawing/2014/main" id="{ADCA8013-9CB1-436A-D742-72FF638EA4EB}"/>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cxnSp>
        <p:nvCxnSpPr>
          <p:cNvPr id="56" name="Straight Connector 55">
            <a:extLst>
              <a:ext uri="{FF2B5EF4-FFF2-40B4-BE49-F238E27FC236}">
                <a16:creationId xmlns:a16="http://schemas.microsoft.com/office/drawing/2014/main" id="{3F96B057-B61B-8EEB-14BE-511E84803134}"/>
              </a:ext>
            </a:extLst>
          </p:cNvPr>
          <p:cNvCxnSpPr>
            <a:cxnSpLocks/>
          </p:cNvCxnSpPr>
          <p:nvPr/>
        </p:nvCxnSpPr>
        <p:spPr>
          <a:xfrm>
            <a:off x="6153641" y="3333059"/>
            <a:ext cx="0" cy="113219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79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E1C1-646C-4EA5-AEAF-AE44235DA56A}"/>
              </a:ext>
            </a:extLst>
          </p:cNvPr>
          <p:cNvSpPr>
            <a:spLocks noGrp="1"/>
          </p:cNvSpPr>
          <p:nvPr>
            <p:ph type="title"/>
          </p:nvPr>
        </p:nvSpPr>
        <p:spPr/>
        <p:txBody>
          <a:bodyPr/>
          <a:lstStyle/>
          <a:p>
            <a:r>
              <a:rPr lang="en-US">
                <a:solidFill>
                  <a:srgbClr val="716557"/>
                </a:solidFill>
              </a:rPr>
              <a:t>Station 6:</a:t>
            </a:r>
            <a:br>
              <a:rPr lang="en-US"/>
            </a:br>
            <a:r>
              <a:rPr lang="en-US"/>
              <a:t>Technology Skills</a:t>
            </a:r>
          </a:p>
        </p:txBody>
      </p:sp>
      <p:grpSp>
        <p:nvGrpSpPr>
          <p:cNvPr id="32" name="Group 31">
            <a:extLst>
              <a:ext uri="{FF2B5EF4-FFF2-40B4-BE49-F238E27FC236}">
                <a16:creationId xmlns:a16="http://schemas.microsoft.com/office/drawing/2014/main" id="{5544B995-F754-428D-ADA8-D10DB5D08148}"/>
              </a:ext>
            </a:extLst>
          </p:cNvPr>
          <p:cNvGrpSpPr/>
          <p:nvPr/>
        </p:nvGrpSpPr>
        <p:grpSpPr>
          <a:xfrm>
            <a:off x="2304294" y="4439321"/>
            <a:ext cx="6568382" cy="1931089"/>
            <a:chOff x="1128798" y="4244243"/>
            <a:chExt cx="6568382" cy="1931089"/>
          </a:xfrm>
        </p:grpSpPr>
        <p:sp>
          <p:nvSpPr>
            <p:cNvPr id="34" name="Isosceles Triangle 33">
              <a:extLst>
                <a:ext uri="{FF2B5EF4-FFF2-40B4-BE49-F238E27FC236}">
                  <a16:creationId xmlns:a16="http://schemas.microsoft.com/office/drawing/2014/main" id="{5B715B59-659C-4630-85A2-85CABF550777}"/>
                </a:ext>
              </a:extLst>
            </p:cNvPr>
            <p:cNvSpPr/>
            <p:nvPr/>
          </p:nvSpPr>
          <p:spPr>
            <a:xfrm>
              <a:off x="7270014" y="4244243"/>
              <a:ext cx="224754" cy="997349"/>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98E965AA-098F-4399-9F71-5413355946AD}"/>
                </a:ext>
              </a:extLst>
            </p:cNvPr>
            <p:cNvSpPr txBox="1"/>
            <p:nvPr/>
          </p:nvSpPr>
          <p:spPr>
            <a:xfrm>
              <a:off x="1128798" y="5241592"/>
              <a:ext cx="6568382" cy="933740"/>
            </a:xfrm>
            <a:prstGeom prst="roundRect">
              <a:avLst/>
            </a:prstGeom>
            <a:solidFill>
              <a:schemeClr val="accent1"/>
            </a:solidFill>
          </p:spPr>
          <p:txBody>
            <a:bodyPr wrap="square" rtlCol="0" anchor="ctr">
              <a:noAutofit/>
            </a:bodyPr>
            <a:lstStyle/>
            <a:p>
              <a:pPr algn="ctr"/>
              <a:r>
                <a:rPr lang="en-US" sz="2200" b="1" dirty="0">
                  <a:solidFill>
                    <a:schemeClr val="bg1"/>
                  </a:solidFill>
                </a:rPr>
                <a:t>Give </a:t>
              </a:r>
              <a:r>
                <a:rPr lang="en-US" sz="2200" b="1">
                  <a:solidFill>
                    <a:schemeClr val="bg1"/>
                  </a:solidFill>
                </a:rPr>
                <a:t>each translator </a:t>
              </a:r>
              <a:r>
                <a:rPr lang="en-US" sz="2200" b="1" dirty="0">
                  <a:solidFill>
                    <a:schemeClr val="bg1"/>
                  </a:solidFill>
                </a:rPr>
                <a:t>a final (averaged) score</a:t>
              </a:r>
              <a:br>
                <a:rPr lang="en-US" sz="2200" b="1" dirty="0">
                  <a:solidFill>
                    <a:schemeClr val="bg1"/>
                  </a:solidFill>
                </a:rPr>
              </a:br>
              <a:r>
                <a:rPr lang="en-US" sz="2200" b="1" dirty="0">
                  <a:solidFill>
                    <a:schemeClr val="bg1"/>
                  </a:solidFill>
                </a:rPr>
                <a:t>to be written in column 6</a:t>
              </a:r>
            </a:p>
          </p:txBody>
        </p:sp>
      </p:grpSp>
      <p:sp>
        <p:nvSpPr>
          <p:cNvPr id="3" name="TextBox 2">
            <a:extLst>
              <a:ext uri="{FF2B5EF4-FFF2-40B4-BE49-F238E27FC236}">
                <a16:creationId xmlns:a16="http://schemas.microsoft.com/office/drawing/2014/main" id="{9CB57B5A-3533-4875-88DF-72C9D32445BF}"/>
              </a:ext>
            </a:extLst>
          </p:cNvPr>
          <p:cNvSpPr txBox="1"/>
          <p:nvPr/>
        </p:nvSpPr>
        <p:spPr>
          <a:xfrm>
            <a:off x="327304" y="1412474"/>
            <a:ext cx="4371164" cy="40267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defTabSz="584200" hangingPunct="0">
              <a:spcAft>
                <a:spcPts val="600"/>
              </a:spcAft>
            </a:pPr>
            <a:r>
              <a:rPr lang="en-US" sz="2400" b="1" dirty="0">
                <a:solidFill>
                  <a:schemeClr val="tx2"/>
                </a:solidFill>
                <a:effectLst>
                  <a:outerShdw blurRad="25400" dist="25400" dir="5520000" rotWithShape="0">
                    <a:srgbClr val="FFFFFF">
                      <a:alpha val="71999"/>
                    </a:srgbClr>
                  </a:outerShdw>
                </a:effectLst>
                <a:sym typeface="Avenir Next Medium"/>
              </a:rPr>
              <a:t>Rate 1 low to 5 high</a:t>
            </a:r>
          </a:p>
          <a:p>
            <a:pPr defTabSz="584200" hangingPunct="0">
              <a:spcBef>
                <a:spcPts val="600"/>
              </a:spcBef>
              <a:spcAft>
                <a:spcPts val="600"/>
              </a:spcAft>
            </a:pPr>
            <a:r>
              <a:rPr lang="en-US" sz="2400" dirty="0">
                <a:solidFill>
                  <a:schemeClr val="tx2"/>
                </a:solidFill>
                <a:effectLst>
                  <a:outerShdw blurRad="25400" dist="25400" dir="5520000" rotWithShape="0">
                    <a:srgbClr val="FFFFFF">
                      <a:alpha val="71999"/>
                    </a:srgbClr>
                  </a:outerShdw>
                </a:effectLst>
                <a:sym typeface="Avenir Next Medium"/>
              </a:rPr>
              <a:t>Ask the </a:t>
            </a:r>
            <a:r>
              <a:rPr lang="en-US" sz="2400" dirty="0">
                <a:solidFill>
                  <a:schemeClr val="tx2"/>
                </a:solidFill>
                <a:latin typeface="Arial"/>
                <a:cs typeface="Arial"/>
              </a:rPr>
              <a:t>translator</a:t>
            </a:r>
            <a:r>
              <a:rPr lang="en-US" sz="2400" dirty="0">
                <a:solidFill>
                  <a:schemeClr val="tx2"/>
                </a:solidFill>
                <a:effectLst>
                  <a:outerShdw blurRad="25400" dist="25400" dir="5520000" rotWithShape="0">
                    <a:srgbClr val="FFFFFF">
                      <a:alpha val="71999"/>
                    </a:srgbClr>
                  </a:outerShdw>
                </a:effectLst>
                <a:sym typeface="Avenir Next Medium"/>
              </a:rPr>
              <a:t> to:</a:t>
            </a:r>
          </a:p>
          <a:p>
            <a:pPr marL="573088" lvl="1" indent="-231775" defTabSz="584200" hangingPunct="0">
              <a:spcBef>
                <a:spcPts val="1200"/>
              </a:spcBef>
              <a:spcAft>
                <a:spcPts val="1200"/>
              </a:spcAft>
              <a:buFont typeface="Arial" panose="020B0604020202020204" pitchFamily="34" charset="0"/>
              <a:buChar char="•"/>
            </a:pPr>
            <a:r>
              <a:rPr lang="en-US" sz="2200" dirty="0">
                <a:solidFill>
                  <a:schemeClr val="tx2"/>
                </a:solidFill>
                <a:effectLst>
                  <a:outerShdw blurRad="25400" dist="25400" dir="5520000" rotWithShape="0">
                    <a:srgbClr val="FFFFFF">
                      <a:alpha val="71999"/>
                    </a:srgbClr>
                  </a:outerShdw>
                </a:effectLst>
                <a:sym typeface="Avenir Next Medium"/>
              </a:rPr>
              <a:t>Turn on the computer / tablet</a:t>
            </a:r>
          </a:p>
          <a:p>
            <a:pPr marL="573088" lvl="1" indent="-231775" defTabSz="584200" hangingPunct="0">
              <a:spcBef>
                <a:spcPts val="1200"/>
              </a:spcBef>
              <a:spcAft>
                <a:spcPts val="1200"/>
              </a:spcAft>
              <a:buFont typeface="Arial" panose="020B0604020202020204" pitchFamily="34" charset="0"/>
              <a:buChar char="•"/>
            </a:pPr>
            <a:r>
              <a:rPr lang="en-US" sz="2200" dirty="0">
                <a:solidFill>
                  <a:schemeClr val="tx2"/>
                </a:solidFill>
                <a:effectLst>
                  <a:outerShdw blurRad="25400" dist="25400" dir="5520000" rotWithShape="0">
                    <a:srgbClr val="FFFFFF">
                      <a:alpha val="71999"/>
                    </a:srgbClr>
                  </a:outerShdw>
                </a:effectLst>
                <a:sym typeface="Avenir Next Medium"/>
              </a:rPr>
              <a:t>Follow your verbal directions to open the writing application</a:t>
            </a:r>
          </a:p>
          <a:p>
            <a:pPr marL="573088" lvl="1" indent="-231775" defTabSz="584200" hangingPunct="0">
              <a:spcBef>
                <a:spcPts val="1200"/>
              </a:spcBef>
              <a:spcAft>
                <a:spcPts val="1200"/>
              </a:spcAft>
              <a:buFont typeface="Arial" panose="020B0604020202020204" pitchFamily="34" charset="0"/>
              <a:buChar char="•"/>
            </a:pPr>
            <a:r>
              <a:rPr lang="en-US" sz="2200" dirty="0">
                <a:solidFill>
                  <a:schemeClr val="tx2"/>
                </a:solidFill>
                <a:effectLst>
                  <a:outerShdw blurRad="25400" dist="25400" dir="5520000" rotWithShape="0">
                    <a:srgbClr val="FFFFFF">
                      <a:alpha val="71999"/>
                    </a:srgbClr>
                  </a:outerShdw>
                </a:effectLst>
                <a:sym typeface="Avenir Next Medium"/>
              </a:rPr>
              <a:t>Type three sentences</a:t>
            </a:r>
            <a:br>
              <a:rPr lang="en-US" sz="2200" dirty="0">
                <a:solidFill>
                  <a:schemeClr val="tx2"/>
                </a:solidFill>
                <a:effectLst>
                  <a:outerShdw blurRad="25400" dist="25400" dir="5520000" rotWithShape="0">
                    <a:srgbClr val="FFFFFF">
                      <a:alpha val="71999"/>
                    </a:srgbClr>
                  </a:outerShdw>
                </a:effectLst>
                <a:sym typeface="Avenir Next Medium"/>
              </a:rPr>
            </a:br>
            <a:r>
              <a:rPr lang="en-US" sz="2200" dirty="0">
                <a:solidFill>
                  <a:schemeClr val="tx2"/>
                </a:solidFill>
                <a:effectLst>
                  <a:outerShdw blurRad="25400" dist="25400" dir="5520000" rotWithShape="0">
                    <a:srgbClr val="FFFFFF">
                      <a:alpha val="71999"/>
                    </a:srgbClr>
                  </a:outerShdw>
                </a:effectLst>
                <a:sym typeface="Avenir Next Medium"/>
              </a:rPr>
              <a:t>in the application</a:t>
            </a:r>
          </a:p>
        </p:txBody>
      </p:sp>
      <p:grpSp>
        <p:nvGrpSpPr>
          <p:cNvPr id="4" name="Group 3">
            <a:extLst>
              <a:ext uri="{FF2B5EF4-FFF2-40B4-BE49-F238E27FC236}">
                <a16:creationId xmlns:a16="http://schemas.microsoft.com/office/drawing/2014/main" id="{506C9CA8-ADEC-A1E3-73D3-411604257139}"/>
              </a:ext>
            </a:extLst>
          </p:cNvPr>
          <p:cNvGrpSpPr/>
          <p:nvPr/>
        </p:nvGrpSpPr>
        <p:grpSpPr>
          <a:xfrm>
            <a:off x="4693483" y="2418679"/>
            <a:ext cx="4166883" cy="2014335"/>
            <a:chOff x="1810939" y="2046515"/>
            <a:chExt cx="5268404" cy="3156859"/>
          </a:xfrm>
        </p:grpSpPr>
        <p:sp>
          <p:nvSpPr>
            <p:cNvPr id="5" name="Rectangle 4">
              <a:extLst>
                <a:ext uri="{FF2B5EF4-FFF2-40B4-BE49-F238E27FC236}">
                  <a16:creationId xmlns:a16="http://schemas.microsoft.com/office/drawing/2014/main" id="{8151EEAE-1CF2-B71D-2363-1FE268B523A8}"/>
                </a:ext>
              </a:extLst>
            </p:cNvPr>
            <p:cNvSpPr/>
            <p:nvPr/>
          </p:nvSpPr>
          <p:spPr>
            <a:xfrm>
              <a:off x="1810939" y="2046515"/>
              <a:ext cx="5261430" cy="3156859"/>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6" name="Group 5">
              <a:extLst>
                <a:ext uri="{FF2B5EF4-FFF2-40B4-BE49-F238E27FC236}">
                  <a16:creationId xmlns:a16="http://schemas.microsoft.com/office/drawing/2014/main" id="{B1E3FE03-0C21-667F-E161-8B7614AB0FF3}"/>
                </a:ext>
              </a:extLst>
            </p:cNvPr>
            <p:cNvGrpSpPr/>
            <p:nvPr/>
          </p:nvGrpSpPr>
          <p:grpSpPr>
            <a:xfrm>
              <a:off x="4260787" y="3429000"/>
              <a:ext cx="2258279" cy="1774372"/>
              <a:chOff x="4260787" y="3429000"/>
              <a:chExt cx="2258279" cy="1774372"/>
            </a:xfrm>
          </p:grpSpPr>
          <p:cxnSp>
            <p:nvCxnSpPr>
              <p:cNvPr id="30" name="Straight Connector 29">
                <a:extLst>
                  <a:ext uri="{FF2B5EF4-FFF2-40B4-BE49-F238E27FC236}">
                    <a16:creationId xmlns:a16="http://schemas.microsoft.com/office/drawing/2014/main" id="{2E2B38C7-2972-1AA7-B288-17FACE449BA0}"/>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5C33A4-123B-BEB5-3061-8EB654F9BD87}"/>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5358EA-9BBA-14EF-F324-6BFA12B76EA2}"/>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8238D4-1BC2-9701-1CEF-7D98CE6885BC}"/>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CF6AD7-06CC-D799-B72B-BAA04363ABCA}"/>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3CCDCE24-459B-D33E-1C15-3C3F12A2E9C8}"/>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9980167-3E66-FD5E-8225-3BA2544AC711}"/>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9" name="TextBox 8">
              <a:extLst>
                <a:ext uri="{FF2B5EF4-FFF2-40B4-BE49-F238E27FC236}">
                  <a16:creationId xmlns:a16="http://schemas.microsoft.com/office/drawing/2014/main" id="{0E3C8D6C-9909-98EB-9DEC-9B058544C5F2}"/>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10" name="TextBox 9">
              <a:extLst>
                <a:ext uri="{FF2B5EF4-FFF2-40B4-BE49-F238E27FC236}">
                  <a16:creationId xmlns:a16="http://schemas.microsoft.com/office/drawing/2014/main" id="{305CAF53-8E40-13B9-D1BE-1C43A7D2876E}"/>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11" name="TextBox 10">
              <a:extLst>
                <a:ext uri="{FF2B5EF4-FFF2-40B4-BE49-F238E27FC236}">
                  <a16:creationId xmlns:a16="http://schemas.microsoft.com/office/drawing/2014/main" id="{D76E10EE-182F-A67E-94DD-18647E02DF73}"/>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12" name="TextBox 11">
              <a:extLst>
                <a:ext uri="{FF2B5EF4-FFF2-40B4-BE49-F238E27FC236}">
                  <a16:creationId xmlns:a16="http://schemas.microsoft.com/office/drawing/2014/main" id="{B0AAB36F-EA7B-D10C-245B-D692B870CCA8}"/>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29" name="TextBox 28">
              <a:extLst>
                <a:ext uri="{FF2B5EF4-FFF2-40B4-BE49-F238E27FC236}">
                  <a16:creationId xmlns:a16="http://schemas.microsoft.com/office/drawing/2014/main" id="{EBA05BC2-BE5A-43EB-D407-2B24D58EBD51}"/>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cxnSp>
        <p:nvCxnSpPr>
          <p:cNvPr id="38" name="Straight Connector 37">
            <a:extLst>
              <a:ext uri="{FF2B5EF4-FFF2-40B4-BE49-F238E27FC236}">
                <a16:creationId xmlns:a16="http://schemas.microsoft.com/office/drawing/2014/main" id="{FDF040F2-3E4A-1EEA-C53A-BE0DC6CE8889}"/>
              </a:ext>
            </a:extLst>
          </p:cNvPr>
          <p:cNvCxnSpPr>
            <a:cxnSpLocks/>
          </p:cNvCxnSpPr>
          <p:nvPr/>
        </p:nvCxnSpPr>
        <p:spPr>
          <a:xfrm>
            <a:off x="6187575" y="3300817"/>
            <a:ext cx="0" cy="113219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CC0-0004-4F1D-A152-BB5FA2071F49}"/>
              </a:ext>
            </a:extLst>
          </p:cNvPr>
          <p:cNvSpPr>
            <a:spLocks noGrp="1"/>
          </p:cNvSpPr>
          <p:nvPr>
            <p:ph type="title"/>
          </p:nvPr>
        </p:nvSpPr>
        <p:spPr>
          <a:xfrm>
            <a:off x="628650" y="386512"/>
            <a:ext cx="7886700" cy="823265"/>
          </a:xfrm>
        </p:spPr>
        <p:txBody>
          <a:bodyPr/>
          <a:lstStyle/>
          <a:p>
            <a:r>
              <a:rPr lang="en-US" sz="3600" dirty="0"/>
              <a:t>Personality Shapes</a:t>
            </a:r>
            <a:br>
              <a:rPr lang="en-US" sz="2000" dirty="0"/>
            </a:br>
            <a:br>
              <a:rPr lang="en-US" sz="2000" dirty="0"/>
            </a:br>
            <a:endParaRPr lang="en-US" sz="2000" dirty="0">
              <a:solidFill>
                <a:srgbClr val="83A83F"/>
              </a:solidFill>
            </a:endParaRPr>
          </a:p>
        </p:txBody>
      </p:sp>
      <p:pic>
        <p:nvPicPr>
          <p:cNvPr id="24" name="Picture 23">
            <a:extLst>
              <a:ext uri="{FF2B5EF4-FFF2-40B4-BE49-F238E27FC236}">
                <a16:creationId xmlns:a16="http://schemas.microsoft.com/office/drawing/2014/main" id="{CE29F8D7-B2AF-47C8-BB9B-962F5BB8482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 r="26040" b="411"/>
          <a:stretch/>
        </p:blipFill>
        <p:spPr>
          <a:xfrm rot="14357960">
            <a:off x="6027539" y="2761648"/>
            <a:ext cx="2647344" cy="1432900"/>
          </a:xfrm>
          <a:prstGeom prst="rect">
            <a:avLst/>
          </a:prstGeom>
        </p:spPr>
      </p:pic>
      <p:pic>
        <p:nvPicPr>
          <p:cNvPr id="31" name="Picture 30">
            <a:extLst>
              <a:ext uri="{FF2B5EF4-FFF2-40B4-BE49-F238E27FC236}">
                <a16:creationId xmlns:a16="http://schemas.microsoft.com/office/drawing/2014/main" id="{35A0E532-5843-4657-9028-CC9AD8E23CB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4301" y="2184489"/>
            <a:ext cx="2489021" cy="2489021"/>
          </a:xfrm>
          <a:prstGeom prst="rect">
            <a:avLst/>
          </a:prstGeom>
        </p:spPr>
      </p:pic>
      <p:sp>
        <p:nvSpPr>
          <p:cNvPr id="6" name="Triangle 5">
            <a:extLst>
              <a:ext uri="{FF2B5EF4-FFF2-40B4-BE49-F238E27FC236}">
                <a16:creationId xmlns:a16="http://schemas.microsoft.com/office/drawing/2014/main" id="{03C61B2E-C1BC-2D9E-3774-C81CAE7B467B}"/>
              </a:ext>
            </a:extLst>
          </p:cNvPr>
          <p:cNvSpPr/>
          <p:nvPr/>
        </p:nvSpPr>
        <p:spPr>
          <a:xfrm>
            <a:off x="2527403" y="2754483"/>
            <a:ext cx="1793942" cy="1371600"/>
          </a:xfrm>
          <a:prstGeom prst="triangle">
            <a:avLst/>
          </a:prstGeom>
          <a:noFill/>
          <a:ln w="38100">
            <a:solidFill>
              <a:schemeClr val="tx1"/>
            </a:solid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B7AE25C5-678C-3AD7-1C45-A8251B88FAFB}"/>
              </a:ext>
            </a:extLst>
          </p:cNvPr>
          <p:cNvSpPr/>
          <p:nvPr/>
        </p:nvSpPr>
        <p:spPr>
          <a:xfrm>
            <a:off x="4776305" y="2662908"/>
            <a:ext cx="1581665" cy="1554751"/>
          </a:xfrm>
          <a:prstGeom prst="ellipse">
            <a:avLst/>
          </a:prstGeom>
          <a:noFill/>
          <a:ln w="38100">
            <a:solidFill>
              <a:schemeClr val="tx1"/>
            </a:solidFill>
          </a:ln>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92A4F51-BE89-CBF3-85B7-AC197F2464CD}"/>
              </a:ext>
            </a:extLst>
          </p:cNvPr>
          <p:cNvSpPr txBox="1"/>
          <p:nvPr/>
        </p:nvSpPr>
        <p:spPr>
          <a:xfrm>
            <a:off x="2864031" y="5762365"/>
            <a:ext cx="3415937" cy="461665"/>
          </a:xfrm>
          <a:prstGeom prst="rect">
            <a:avLst/>
          </a:prstGeom>
          <a:noFill/>
        </p:spPr>
        <p:txBody>
          <a:bodyPr wrap="square" rtlCol="0">
            <a:spAutoFit/>
          </a:bodyPr>
          <a:lstStyle/>
          <a:p>
            <a:pPr algn="ctr"/>
            <a:r>
              <a:rPr lang="en-US" sz="2400" b="1" dirty="0">
                <a:solidFill>
                  <a:srgbClr val="83A83F"/>
                </a:solidFill>
              </a:rPr>
              <a:t>What’s Your Shape?</a:t>
            </a:r>
            <a:endParaRPr lang="en-US" sz="2400" b="1" dirty="0"/>
          </a:p>
        </p:txBody>
      </p:sp>
    </p:spTree>
    <p:extLst>
      <p:ext uri="{BB962C8B-B14F-4D97-AF65-F5344CB8AC3E}">
        <p14:creationId xmlns:p14="http://schemas.microsoft.com/office/powerpoint/2010/main" val="288248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95C1B-B635-45DB-905B-C1A01196021D}"/>
              </a:ext>
            </a:extLst>
          </p:cNvPr>
          <p:cNvSpPr>
            <a:spLocks noGrp="1"/>
          </p:cNvSpPr>
          <p:nvPr>
            <p:ph type="title"/>
          </p:nvPr>
        </p:nvSpPr>
        <p:spPr>
          <a:xfrm>
            <a:off x="316860" y="2141022"/>
            <a:ext cx="2897010" cy="863169"/>
          </a:xfrm>
        </p:spPr>
        <p:txBody>
          <a:bodyPr/>
          <a:lstStyle/>
          <a:p>
            <a:r>
              <a:rPr lang="en-US" sz="2400" dirty="0"/>
              <a:t>Zone of Proximal </a:t>
            </a:r>
            <a:br>
              <a:rPr lang="en-US" sz="2400" dirty="0"/>
            </a:br>
            <a:r>
              <a:rPr lang="en-US" sz="2400" dirty="0"/>
              <a:t>Development</a:t>
            </a:r>
          </a:p>
        </p:txBody>
      </p:sp>
      <p:sp>
        <p:nvSpPr>
          <p:cNvPr id="16" name="TextBox 15">
            <a:extLst>
              <a:ext uri="{FF2B5EF4-FFF2-40B4-BE49-F238E27FC236}">
                <a16:creationId xmlns:a16="http://schemas.microsoft.com/office/drawing/2014/main" id="{A1011BEF-B975-4CBD-AD74-8C03AE7D5365}"/>
              </a:ext>
            </a:extLst>
          </p:cNvPr>
          <p:cNvSpPr txBox="1"/>
          <p:nvPr/>
        </p:nvSpPr>
        <p:spPr>
          <a:xfrm>
            <a:off x="-4747278" y="454736"/>
            <a:ext cx="4702628" cy="4532587"/>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Team Skills Inventory</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3-circle drawing for ZPD</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A learner increases his skill by working with someone 1 step ahead.</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An outer ring of skill is still beyond learner. </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Example of ZPD—baby learning to walk; learning to ride a bike. </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Learners do better with someone who will meet them in the middle circle.. </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Picture of scaffolding</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Learners receive support like a scaffold in layers so they can reach higher.</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Teams Skills Inventory helps leaders form teams of translators that can work well together. </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Should be done at beginning of workshop.</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Group translators with others of similar skill level.</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Skills assessed: GL ability, HL ability, Bible knowledge, Tech Knowledge, thinking style.</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What kinds of needs might keep translators from focusing on work?</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80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How do leaders at a MAST event help provide for these needs so translators can learn and work?</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9665ABB3-D54D-4E57-902D-B09F6C530BE2}"/>
              </a:ext>
            </a:extLst>
          </p:cNvPr>
          <p:cNvSpPr/>
          <p:nvPr/>
        </p:nvSpPr>
        <p:spPr>
          <a:xfrm>
            <a:off x="2946482" y="2369359"/>
            <a:ext cx="3622122" cy="3622122"/>
          </a:xfrm>
          <a:prstGeom prst="ellipse">
            <a:avLst/>
          </a:prstGeom>
          <a:solidFill>
            <a:schemeClr val="accent1">
              <a:lumMod val="20000"/>
              <a:lumOff val="80000"/>
            </a:schemeClr>
          </a:solidFill>
          <a:effectLst>
            <a:outerShdw blurRad="50800" dist="38100" dir="5400000" algn="t" rotWithShape="0">
              <a:prstClr val="black">
                <a:alpha val="40000"/>
              </a:prstClr>
            </a:outerShdw>
          </a:effectLst>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22" name="TextBox 21">
            <a:extLst>
              <a:ext uri="{FF2B5EF4-FFF2-40B4-BE49-F238E27FC236}">
                <a16:creationId xmlns:a16="http://schemas.microsoft.com/office/drawing/2014/main" id="{2EA814C7-DC34-431A-BEE1-7B666D81FAD6}"/>
              </a:ext>
            </a:extLst>
          </p:cNvPr>
          <p:cNvSpPr txBox="1"/>
          <p:nvPr/>
        </p:nvSpPr>
        <p:spPr>
          <a:xfrm>
            <a:off x="3662128" y="4501640"/>
            <a:ext cx="2190830" cy="1317477"/>
          </a:xfrm>
          <a:prstGeom prst="rect">
            <a:avLst/>
          </a:prstGeom>
          <a:noFill/>
        </p:spPr>
        <p:txBody>
          <a:bodyPr wrap="none" rtlCol="0" anchor="ctr">
            <a:prstTxWarp prst="textArchDown">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B4A42"/>
                </a:solidFill>
                <a:effectLst/>
                <a:uLnTx/>
                <a:uFillTx/>
                <a:latin typeface="Arial" panose="020B0604020202020204"/>
                <a:ea typeface="+mn-ea"/>
                <a:cs typeface="+mn-cs"/>
              </a:rPr>
              <a:t>Learner cannot do</a:t>
            </a:r>
          </a:p>
        </p:txBody>
      </p:sp>
      <p:sp>
        <p:nvSpPr>
          <p:cNvPr id="23" name="Oval 22">
            <a:extLst>
              <a:ext uri="{FF2B5EF4-FFF2-40B4-BE49-F238E27FC236}">
                <a16:creationId xmlns:a16="http://schemas.microsoft.com/office/drawing/2014/main" id="{91146765-0814-4520-BF47-C03F706FF6DB}"/>
              </a:ext>
            </a:extLst>
          </p:cNvPr>
          <p:cNvSpPr/>
          <p:nvPr/>
        </p:nvSpPr>
        <p:spPr>
          <a:xfrm>
            <a:off x="3422146" y="2845024"/>
            <a:ext cx="2670794" cy="2670794"/>
          </a:xfrm>
          <a:prstGeom prst="ellipse">
            <a:avLst/>
          </a:prstGeom>
          <a:solidFill>
            <a:schemeClr val="accent1">
              <a:lumMod val="60000"/>
              <a:lumOff val="40000"/>
            </a:schemeClr>
          </a:solidFill>
          <a:effectLst>
            <a:outerShdw blurRad="50800" dist="38100" dir="5400000" algn="t" rotWithShape="0">
              <a:prstClr val="black">
                <a:alpha val="40000"/>
              </a:prstClr>
            </a:outerShdw>
          </a:effectLst>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24" name="Oval 23">
            <a:extLst>
              <a:ext uri="{FF2B5EF4-FFF2-40B4-BE49-F238E27FC236}">
                <a16:creationId xmlns:a16="http://schemas.microsoft.com/office/drawing/2014/main" id="{E1A1E5BC-4894-48F9-9892-667388CA2984}"/>
              </a:ext>
            </a:extLst>
          </p:cNvPr>
          <p:cNvSpPr/>
          <p:nvPr/>
        </p:nvSpPr>
        <p:spPr>
          <a:xfrm>
            <a:off x="3928116" y="3350994"/>
            <a:ext cx="1658854" cy="1658854"/>
          </a:xfrm>
          <a:prstGeom prst="ellipse">
            <a:avLst/>
          </a:prstGeom>
          <a:solidFill>
            <a:schemeClr val="accent1"/>
          </a:solidFill>
          <a:effectLst>
            <a:outerShdw blurRad="50800" dist="38100" dir="5400000" algn="t" rotWithShape="0">
              <a:prstClr val="black">
                <a:alpha val="40000"/>
              </a:prstClr>
            </a:outerShdw>
          </a:effectLst>
        </p:spPr>
        <p:txBody>
          <a:bodyPr lIns="0" r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Learner</a:t>
            </a:r>
            <a:b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br>
            <a: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can do</a:t>
            </a:r>
            <a:b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br>
            <a: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unaided</a:t>
            </a:r>
          </a:p>
        </p:txBody>
      </p:sp>
      <p:sp>
        <p:nvSpPr>
          <p:cNvPr id="26" name="TextBox 25">
            <a:extLst>
              <a:ext uri="{FF2B5EF4-FFF2-40B4-BE49-F238E27FC236}">
                <a16:creationId xmlns:a16="http://schemas.microsoft.com/office/drawing/2014/main" id="{0D65492F-DCBA-427F-8DAE-50A9D33B3602}"/>
              </a:ext>
            </a:extLst>
          </p:cNvPr>
          <p:cNvSpPr txBox="1"/>
          <p:nvPr/>
        </p:nvSpPr>
        <p:spPr>
          <a:xfrm>
            <a:off x="717242" y="2910110"/>
            <a:ext cx="2096246" cy="771691"/>
          </a:xfrm>
          <a:prstGeom prst="rect">
            <a:avLst/>
          </a:prstGeom>
          <a:noFill/>
        </p:spPr>
        <p:txBody>
          <a:bodyPr wrap="non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B4A42"/>
                </a:solidFill>
                <a:effectLst/>
                <a:uLnTx/>
                <a:uFillTx/>
                <a:latin typeface="Arial" panose="020B0604020202020204"/>
                <a:ea typeface="+mn-ea"/>
                <a:cs typeface="+mn-cs"/>
              </a:rPr>
              <a:t>Learner can do</a:t>
            </a:r>
            <a:br>
              <a:rPr kumimoji="0" lang="en-US" sz="2200" b="0" i="0" u="none" strike="noStrike" kern="1200" cap="none" spc="0" normalizeH="0" baseline="0" noProof="0" dirty="0">
                <a:ln>
                  <a:noFill/>
                </a:ln>
                <a:solidFill>
                  <a:srgbClr val="5B4A42"/>
                </a:solidFill>
                <a:effectLst/>
                <a:uLnTx/>
                <a:uFillTx/>
                <a:latin typeface="Arial" panose="020B0604020202020204"/>
                <a:ea typeface="+mn-ea"/>
                <a:cs typeface="+mn-cs"/>
              </a:rPr>
            </a:br>
            <a:r>
              <a:rPr kumimoji="0" lang="en-US" sz="2200" b="0" i="0" u="none" strike="noStrike" kern="1200" cap="none" spc="0" normalizeH="0" baseline="0" noProof="0" dirty="0">
                <a:ln>
                  <a:noFill/>
                </a:ln>
                <a:solidFill>
                  <a:srgbClr val="5B4A42"/>
                </a:solidFill>
                <a:effectLst/>
                <a:uLnTx/>
                <a:uFillTx/>
                <a:latin typeface="Arial" panose="020B0604020202020204"/>
                <a:ea typeface="+mn-ea"/>
                <a:cs typeface="+mn-cs"/>
              </a:rPr>
              <a:t>with guidance</a:t>
            </a:r>
          </a:p>
        </p:txBody>
      </p:sp>
      <p:sp>
        <p:nvSpPr>
          <p:cNvPr id="27" name="Isosceles Triangle 26">
            <a:extLst>
              <a:ext uri="{FF2B5EF4-FFF2-40B4-BE49-F238E27FC236}">
                <a16:creationId xmlns:a16="http://schemas.microsoft.com/office/drawing/2014/main" id="{A23D39EB-6E5D-4AD3-9F38-48710EBD1DBD}"/>
              </a:ext>
            </a:extLst>
          </p:cNvPr>
          <p:cNvSpPr/>
          <p:nvPr/>
        </p:nvSpPr>
        <p:spPr>
          <a:xfrm rot="7280520">
            <a:off x="3299166" y="2793397"/>
            <a:ext cx="123954" cy="1099198"/>
          </a:xfrm>
          <a:prstGeom prst="triangle">
            <a:avLst/>
          </a:prstGeom>
          <a:solidFill>
            <a:schemeClr val="tx2"/>
          </a:solidFill>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E088800E-815B-3BBB-187C-EB7E80688FA8}"/>
              </a:ext>
            </a:extLst>
          </p:cNvPr>
          <p:cNvSpPr txBox="1"/>
          <p:nvPr/>
        </p:nvSpPr>
        <p:spPr>
          <a:xfrm>
            <a:off x="3650384" y="500544"/>
            <a:ext cx="1843232" cy="707886"/>
          </a:xfrm>
          <a:prstGeom prst="rect">
            <a:avLst/>
          </a:prstGeom>
          <a:noFill/>
        </p:spPr>
        <p:txBody>
          <a:bodyPr wrap="square" rtlCol="0">
            <a:spAutoFit/>
          </a:bodyPr>
          <a:lstStyle/>
          <a:p>
            <a:pPr algn="ctr"/>
            <a:r>
              <a:rPr lang="en-US" sz="4000" b="1" dirty="0">
                <a:solidFill>
                  <a:schemeClr val="accent1">
                    <a:lumMod val="75000"/>
                  </a:schemeClr>
                </a:solidFill>
              </a:rPr>
              <a:t>ZPD</a:t>
            </a:r>
          </a:p>
        </p:txBody>
      </p:sp>
    </p:spTree>
    <p:extLst>
      <p:ext uri="{BB962C8B-B14F-4D97-AF65-F5344CB8AC3E}">
        <p14:creationId xmlns:p14="http://schemas.microsoft.com/office/powerpoint/2010/main" val="9386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E833-37C0-47CA-8062-0666DE6B73F1}"/>
              </a:ext>
            </a:extLst>
          </p:cNvPr>
          <p:cNvSpPr>
            <a:spLocks noGrp="1"/>
          </p:cNvSpPr>
          <p:nvPr>
            <p:ph type="title"/>
          </p:nvPr>
        </p:nvSpPr>
        <p:spPr/>
        <p:txBody>
          <a:bodyPr/>
          <a:lstStyle/>
          <a:p>
            <a:r>
              <a:rPr lang="en-US"/>
              <a:t>Scaffolding</a:t>
            </a:r>
          </a:p>
        </p:txBody>
      </p:sp>
      <p:pic>
        <p:nvPicPr>
          <p:cNvPr id="4" name="Picture 3">
            <a:extLst>
              <a:ext uri="{FF2B5EF4-FFF2-40B4-BE49-F238E27FC236}">
                <a16:creationId xmlns:a16="http://schemas.microsoft.com/office/drawing/2014/main" id="{0716CBCA-B75A-411A-BAC0-389178DBE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407275"/>
            <a:ext cx="3001774" cy="478007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6DB1E452-6F8F-4403-AF7A-6B0F30D015EA}"/>
              </a:ext>
            </a:extLst>
          </p:cNvPr>
          <p:cNvSpPr txBox="1"/>
          <p:nvPr/>
        </p:nvSpPr>
        <p:spPr>
          <a:xfrm>
            <a:off x="3899854" y="2289207"/>
            <a:ext cx="4699860" cy="1815882"/>
          </a:xfrm>
          <a:prstGeom prst="rect">
            <a:avLst/>
          </a:prstGeom>
          <a:noFill/>
        </p:spPr>
        <p:txBody>
          <a:bodyPr wrap="square" rtlCol="0" anchor="ctr">
            <a:spAutoFit/>
          </a:bodyPr>
          <a:lstStyle/>
          <a:p>
            <a:pPr algn="ctr"/>
            <a:r>
              <a:rPr lang="en-US" sz="2800" b="1" dirty="0">
                <a:solidFill>
                  <a:schemeClr val="accent1"/>
                </a:solidFill>
              </a:rPr>
              <a:t>Process of training students by providing support</a:t>
            </a:r>
            <a:br>
              <a:rPr lang="en-US" sz="2800" b="1" dirty="0">
                <a:solidFill>
                  <a:schemeClr val="accent1"/>
                </a:solidFill>
              </a:rPr>
            </a:br>
            <a:r>
              <a:rPr lang="en-US" sz="2800" b="1" dirty="0">
                <a:solidFill>
                  <a:schemeClr val="accent1"/>
                </a:solidFill>
              </a:rPr>
              <a:t>to reach higher</a:t>
            </a:r>
            <a:endParaRPr lang="en-US" sz="2800" dirty="0">
              <a:solidFill>
                <a:schemeClr val="accent1"/>
              </a:solidFill>
            </a:endParaRPr>
          </a:p>
        </p:txBody>
      </p:sp>
    </p:spTree>
    <p:extLst>
      <p:ext uri="{BB962C8B-B14F-4D97-AF65-F5344CB8AC3E}">
        <p14:creationId xmlns:p14="http://schemas.microsoft.com/office/powerpoint/2010/main" val="111122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8C8A8549-63E3-475A-9AF4-583755A83EB8}"/>
              </a:ext>
            </a:extLst>
          </p:cNvPr>
          <p:cNvSpPr/>
          <p:nvPr/>
        </p:nvSpPr>
        <p:spPr>
          <a:xfrm>
            <a:off x="2585827" y="2832427"/>
            <a:ext cx="2054776" cy="2054776"/>
          </a:xfrm>
          <a:prstGeom prst="ellipse">
            <a:avLst/>
          </a:prstGeom>
          <a:solidFill>
            <a:schemeClr val="accent2"/>
          </a:solidFill>
        </p:spPr>
        <p:txBody>
          <a:bodyPr wrap="none" lIns="0" tIns="45720" rIns="0" bIns="45720" rtlCol="0" anchor="ctr">
            <a:noAutofit/>
          </a:bodyPr>
          <a:lstStyle/>
          <a:p>
            <a:pPr algn="ctr"/>
            <a:r>
              <a:rPr lang="en-US" b="1">
                <a:solidFill>
                  <a:schemeClr val="bg1"/>
                </a:solidFill>
              </a:rPr>
              <a:t>LC translators</a:t>
            </a:r>
            <a:br>
              <a:rPr lang="en-US" b="1">
                <a:solidFill>
                  <a:schemeClr val="bg1"/>
                </a:solidFill>
              </a:rPr>
            </a:br>
            <a:r>
              <a:rPr lang="en-US" b="1">
                <a:solidFill>
                  <a:schemeClr val="bg1"/>
                </a:solidFill>
              </a:rPr>
              <a:t>supported</a:t>
            </a:r>
            <a:br>
              <a:rPr lang="en-US" b="1">
                <a:solidFill>
                  <a:schemeClr val="bg1"/>
                </a:solidFill>
              </a:rPr>
            </a:br>
            <a:r>
              <a:rPr lang="en-US" b="1">
                <a:solidFill>
                  <a:schemeClr val="bg1"/>
                </a:solidFill>
              </a:rPr>
              <a:t>for the ZPD</a:t>
            </a:r>
            <a:br>
              <a:rPr lang="en-US" b="1">
                <a:solidFill>
                  <a:schemeClr val="bg1"/>
                </a:solidFill>
              </a:rPr>
            </a:br>
            <a:r>
              <a:rPr lang="en-US" b="1">
                <a:solidFill>
                  <a:schemeClr val="bg1"/>
                </a:solidFill>
              </a:rPr>
              <a:t>“mid-circle”</a:t>
            </a:r>
          </a:p>
        </p:txBody>
      </p:sp>
      <p:sp>
        <p:nvSpPr>
          <p:cNvPr id="2" name="Title 1">
            <a:extLst>
              <a:ext uri="{FF2B5EF4-FFF2-40B4-BE49-F238E27FC236}">
                <a16:creationId xmlns:a16="http://schemas.microsoft.com/office/drawing/2014/main" id="{9273A94C-2797-4C2E-9B4D-26E9D08ED302}"/>
              </a:ext>
            </a:extLst>
          </p:cNvPr>
          <p:cNvSpPr>
            <a:spLocks noGrp="1"/>
          </p:cNvSpPr>
          <p:nvPr>
            <p:ph type="title"/>
          </p:nvPr>
        </p:nvSpPr>
        <p:spPr/>
        <p:txBody>
          <a:bodyPr/>
          <a:lstStyle/>
          <a:p>
            <a:r>
              <a:rPr lang="en-US"/>
              <a:t>Assessing Translators</a:t>
            </a:r>
            <a:br>
              <a:rPr lang="en-US"/>
            </a:br>
            <a:r>
              <a:rPr lang="en-US"/>
              <a:t>for Group Placement</a:t>
            </a:r>
          </a:p>
        </p:txBody>
      </p:sp>
      <p:grpSp>
        <p:nvGrpSpPr>
          <p:cNvPr id="29" name="Group 28">
            <a:extLst>
              <a:ext uri="{FF2B5EF4-FFF2-40B4-BE49-F238E27FC236}">
                <a16:creationId xmlns:a16="http://schemas.microsoft.com/office/drawing/2014/main" id="{6FFBE053-3D75-453F-8999-4C675F1E034B}"/>
              </a:ext>
            </a:extLst>
          </p:cNvPr>
          <p:cNvGrpSpPr/>
          <p:nvPr/>
        </p:nvGrpSpPr>
        <p:grpSpPr>
          <a:xfrm>
            <a:off x="234200" y="2739675"/>
            <a:ext cx="2054776" cy="2054776"/>
            <a:chOff x="234200" y="2739675"/>
            <a:chExt cx="2054776" cy="2054776"/>
          </a:xfrm>
        </p:grpSpPr>
        <p:sp>
          <p:nvSpPr>
            <p:cNvPr id="5" name="TextBox 4">
              <a:extLst>
                <a:ext uri="{FF2B5EF4-FFF2-40B4-BE49-F238E27FC236}">
                  <a16:creationId xmlns:a16="http://schemas.microsoft.com/office/drawing/2014/main" id="{B841490C-BA1E-4B46-8A9F-7DCCA4B5B3AF}"/>
                </a:ext>
              </a:extLst>
            </p:cNvPr>
            <p:cNvSpPr txBox="1"/>
            <p:nvPr/>
          </p:nvSpPr>
          <p:spPr>
            <a:xfrm>
              <a:off x="234200" y="3305398"/>
              <a:ext cx="2054776" cy="923330"/>
            </a:xfrm>
            <a:prstGeom prst="rect">
              <a:avLst/>
            </a:prstGeom>
            <a:noFill/>
          </p:spPr>
          <p:txBody>
            <a:bodyPr wrap="square" rtlCol="0" anchor="ctr">
              <a:spAutoFit/>
            </a:bodyPr>
            <a:lstStyle/>
            <a:p>
              <a:pPr algn="ctr"/>
              <a:r>
                <a:rPr lang="en-US" b="1">
                  <a:solidFill>
                    <a:srgbClr val="716557"/>
                  </a:solidFill>
                </a:rPr>
                <a:t>LC translators</a:t>
              </a:r>
            </a:p>
            <a:p>
              <a:pPr algn="ctr"/>
              <a:r>
                <a:rPr lang="en-US" b="1">
                  <a:solidFill>
                    <a:srgbClr val="716557"/>
                  </a:solidFill>
                </a:rPr>
                <a:t>with</a:t>
              </a:r>
            </a:p>
            <a:p>
              <a:pPr algn="ctr"/>
              <a:r>
                <a:rPr lang="en-US" b="1">
                  <a:solidFill>
                    <a:srgbClr val="716557"/>
                  </a:solidFill>
                </a:rPr>
                <a:t>HC translators</a:t>
              </a:r>
            </a:p>
          </p:txBody>
        </p:sp>
        <p:sp>
          <p:nvSpPr>
            <p:cNvPr id="6" name="&quot;Not Allowed&quot; Symbol 5">
              <a:extLst>
                <a:ext uri="{FF2B5EF4-FFF2-40B4-BE49-F238E27FC236}">
                  <a16:creationId xmlns:a16="http://schemas.microsoft.com/office/drawing/2014/main" id="{1CE99363-7DE0-466C-8504-4C74EF5674C5}"/>
                </a:ext>
              </a:extLst>
            </p:cNvPr>
            <p:cNvSpPr/>
            <p:nvPr/>
          </p:nvSpPr>
          <p:spPr>
            <a:xfrm>
              <a:off x="234200" y="2739675"/>
              <a:ext cx="2054776" cy="2054776"/>
            </a:xfrm>
            <a:prstGeom prst="noSmoking">
              <a:avLst>
                <a:gd name="adj" fmla="val 2744"/>
              </a:avLst>
            </a:prstGeom>
            <a:solidFill>
              <a:srgbClr val="FF0000"/>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grpSp>
      <p:sp>
        <p:nvSpPr>
          <p:cNvPr id="7" name="Oval 6">
            <a:extLst>
              <a:ext uri="{FF2B5EF4-FFF2-40B4-BE49-F238E27FC236}">
                <a16:creationId xmlns:a16="http://schemas.microsoft.com/office/drawing/2014/main" id="{A302EB94-EED9-4DB1-9CC9-76D0FC64C370}"/>
              </a:ext>
            </a:extLst>
          </p:cNvPr>
          <p:cNvSpPr/>
          <p:nvPr/>
        </p:nvSpPr>
        <p:spPr>
          <a:xfrm>
            <a:off x="1012726" y="2100937"/>
            <a:ext cx="497725" cy="497725"/>
          </a:xfrm>
          <a:prstGeom prst="ellipse">
            <a:avLst/>
          </a:prstGeom>
          <a:solidFill>
            <a:srgbClr val="716557"/>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1</a:t>
            </a:r>
          </a:p>
        </p:txBody>
      </p:sp>
      <p:sp>
        <p:nvSpPr>
          <p:cNvPr id="8" name="Oval 7">
            <a:extLst>
              <a:ext uri="{FF2B5EF4-FFF2-40B4-BE49-F238E27FC236}">
                <a16:creationId xmlns:a16="http://schemas.microsoft.com/office/drawing/2014/main" id="{DB512990-6F8B-442A-B9B1-9651FD36ABEC}"/>
              </a:ext>
            </a:extLst>
          </p:cNvPr>
          <p:cNvSpPr/>
          <p:nvPr/>
        </p:nvSpPr>
        <p:spPr>
          <a:xfrm>
            <a:off x="3364352" y="2100937"/>
            <a:ext cx="497725" cy="497725"/>
          </a:xfrm>
          <a:prstGeom prst="ellipse">
            <a:avLst/>
          </a:prstGeom>
          <a:solidFill>
            <a:srgbClr val="716557"/>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2</a:t>
            </a:r>
          </a:p>
        </p:txBody>
      </p:sp>
      <p:sp>
        <p:nvSpPr>
          <p:cNvPr id="11" name="Oval 10">
            <a:extLst>
              <a:ext uri="{FF2B5EF4-FFF2-40B4-BE49-F238E27FC236}">
                <a16:creationId xmlns:a16="http://schemas.microsoft.com/office/drawing/2014/main" id="{3566CBC5-5AB4-4CDB-BD98-19B448FF3FE5}"/>
              </a:ext>
            </a:extLst>
          </p:cNvPr>
          <p:cNvSpPr/>
          <p:nvPr/>
        </p:nvSpPr>
        <p:spPr>
          <a:xfrm>
            <a:off x="5695666" y="2100937"/>
            <a:ext cx="497725" cy="497725"/>
          </a:xfrm>
          <a:prstGeom prst="ellipse">
            <a:avLst/>
          </a:prstGeom>
          <a:solidFill>
            <a:srgbClr val="716557"/>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3</a:t>
            </a:r>
          </a:p>
        </p:txBody>
      </p:sp>
      <p:sp>
        <p:nvSpPr>
          <p:cNvPr id="12" name="Oval 11">
            <a:extLst>
              <a:ext uri="{FF2B5EF4-FFF2-40B4-BE49-F238E27FC236}">
                <a16:creationId xmlns:a16="http://schemas.microsoft.com/office/drawing/2014/main" id="{FEF07A2D-F0EE-4BD1-8DA3-B328D234E73C}"/>
              </a:ext>
            </a:extLst>
          </p:cNvPr>
          <p:cNvSpPr/>
          <p:nvPr/>
        </p:nvSpPr>
        <p:spPr>
          <a:xfrm>
            <a:off x="7831188" y="2100937"/>
            <a:ext cx="497725" cy="497725"/>
          </a:xfrm>
          <a:prstGeom prst="ellipse">
            <a:avLst/>
          </a:prstGeom>
          <a:solidFill>
            <a:srgbClr val="716557"/>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4</a:t>
            </a:r>
          </a:p>
        </p:txBody>
      </p:sp>
      <p:grpSp>
        <p:nvGrpSpPr>
          <p:cNvPr id="17" name="Group 16">
            <a:extLst>
              <a:ext uri="{FF2B5EF4-FFF2-40B4-BE49-F238E27FC236}">
                <a16:creationId xmlns:a16="http://schemas.microsoft.com/office/drawing/2014/main" id="{88616E4B-ACD4-4F29-9608-97B4111B4FAC}"/>
              </a:ext>
            </a:extLst>
          </p:cNvPr>
          <p:cNvGrpSpPr/>
          <p:nvPr/>
        </p:nvGrpSpPr>
        <p:grpSpPr>
          <a:xfrm>
            <a:off x="4937454" y="2851459"/>
            <a:ext cx="2014150" cy="1942992"/>
            <a:chOff x="1519794" y="4455366"/>
            <a:chExt cx="2014150" cy="1942992"/>
          </a:xfrm>
        </p:grpSpPr>
        <p:pic>
          <p:nvPicPr>
            <p:cNvPr id="14" name="Picture 13">
              <a:extLst>
                <a:ext uri="{FF2B5EF4-FFF2-40B4-BE49-F238E27FC236}">
                  <a16:creationId xmlns:a16="http://schemas.microsoft.com/office/drawing/2014/main" id="{1A13C9D4-95AF-414E-BF3A-B8523A940959}"/>
                </a:ext>
              </a:extLst>
            </p:cNvPr>
            <p:cNvPicPr>
              <a:picLocks noChangeAspect="1"/>
            </p:cNvPicPr>
            <p:nvPr/>
          </p:nvPicPr>
          <p:blipFill rotWithShape="1">
            <a:blip r:embed="rId3">
              <a:extLst>
                <a:ext uri="{28A0092B-C50C-407E-A947-70E740481C1C}">
                  <a14:useLocalDpi xmlns:a14="http://schemas.microsoft.com/office/drawing/2010/main" val="0"/>
                </a:ext>
              </a:extLst>
            </a:blip>
            <a:srcRect t="17017" b="20124"/>
            <a:stretch/>
          </p:blipFill>
          <p:spPr>
            <a:xfrm>
              <a:off x="1556324" y="4455366"/>
              <a:ext cx="1941091" cy="1942992"/>
            </a:xfrm>
            <a:prstGeom prst="roundRect">
              <a:avLst/>
            </a:prstGeom>
          </p:spPr>
        </p:pic>
        <p:sp>
          <p:nvSpPr>
            <p:cNvPr id="16" name="TextBox 15">
              <a:extLst>
                <a:ext uri="{FF2B5EF4-FFF2-40B4-BE49-F238E27FC236}">
                  <a16:creationId xmlns:a16="http://schemas.microsoft.com/office/drawing/2014/main" id="{F19D8D37-F62C-41E2-880F-F71001D05F00}"/>
                </a:ext>
              </a:extLst>
            </p:cNvPr>
            <p:cNvSpPr txBox="1"/>
            <p:nvPr/>
          </p:nvSpPr>
          <p:spPr>
            <a:xfrm>
              <a:off x="1519794" y="5211419"/>
              <a:ext cx="2014150" cy="430887"/>
            </a:xfrm>
            <a:prstGeom prst="rect">
              <a:avLst/>
            </a:prstGeom>
            <a:noFill/>
          </p:spPr>
          <p:txBody>
            <a:bodyPr wrap="square" anchor="ctr">
              <a:spAutoFit/>
            </a:bodyPr>
            <a:lstStyle/>
            <a:p>
              <a:pPr algn="ctr"/>
              <a:r>
                <a:rPr lang="en-US" sz="2200" b="1">
                  <a:solidFill>
                    <a:schemeClr val="bg1"/>
                  </a:solidFill>
                  <a:effectLst>
                    <a:glow rad="330200">
                      <a:schemeClr val="tx2">
                        <a:lumMod val="75000"/>
                        <a:alpha val="97000"/>
                      </a:schemeClr>
                    </a:glow>
                  </a:effectLst>
                </a:rPr>
                <a:t>Scaffold</a:t>
              </a:r>
              <a:endParaRPr lang="en-US" sz="2200">
                <a:effectLst>
                  <a:glow rad="330200">
                    <a:schemeClr val="tx2">
                      <a:lumMod val="75000"/>
                      <a:alpha val="97000"/>
                    </a:schemeClr>
                  </a:glow>
                </a:effectLst>
              </a:endParaRPr>
            </a:p>
          </p:txBody>
        </p:sp>
      </p:grpSp>
      <p:grpSp>
        <p:nvGrpSpPr>
          <p:cNvPr id="30" name="Group 29">
            <a:extLst>
              <a:ext uri="{FF2B5EF4-FFF2-40B4-BE49-F238E27FC236}">
                <a16:creationId xmlns:a16="http://schemas.microsoft.com/office/drawing/2014/main" id="{8BC6A3F0-EC6C-4B36-8811-AE77FCD8000C}"/>
              </a:ext>
            </a:extLst>
          </p:cNvPr>
          <p:cNvGrpSpPr/>
          <p:nvPr/>
        </p:nvGrpSpPr>
        <p:grpSpPr>
          <a:xfrm>
            <a:off x="7248455" y="2832427"/>
            <a:ext cx="1663191" cy="2865082"/>
            <a:chOff x="7248455" y="2832427"/>
            <a:chExt cx="1663191" cy="2865082"/>
          </a:xfrm>
        </p:grpSpPr>
        <p:sp>
          <p:nvSpPr>
            <p:cNvPr id="18" name="Rectangle: Rounded Corners 17">
              <a:extLst>
                <a:ext uri="{FF2B5EF4-FFF2-40B4-BE49-F238E27FC236}">
                  <a16:creationId xmlns:a16="http://schemas.microsoft.com/office/drawing/2014/main" id="{EA89F54F-4232-4222-A442-8138B4994C56}"/>
                </a:ext>
              </a:extLst>
            </p:cNvPr>
            <p:cNvSpPr/>
            <p:nvPr/>
          </p:nvSpPr>
          <p:spPr>
            <a:xfrm>
              <a:off x="7339216" y="2832427"/>
              <a:ext cx="1481668" cy="1481668"/>
            </a:xfrm>
            <a:prstGeom prst="roundRect">
              <a:avLst/>
            </a:prstGeom>
            <a:solidFill>
              <a:schemeClr val="accent1"/>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Leader:</a:t>
              </a:r>
            </a:p>
            <a:p>
              <a:pPr algn="ctr"/>
              <a:r>
                <a:rPr lang="en-US" sz="2000" b="1">
                  <a:solidFill>
                    <a:schemeClr val="bg1"/>
                  </a:solidFill>
                  <a:latin typeface="Arial" panose="020B0604020202020204" pitchFamily="34" charset="0"/>
                  <a:cs typeface="Arial" panose="020B0604020202020204" pitchFamily="34" charset="0"/>
                </a:rPr>
                <a:t>regroup</a:t>
              </a:r>
            </a:p>
          </p:txBody>
        </p:sp>
        <p:grpSp>
          <p:nvGrpSpPr>
            <p:cNvPr id="27" name="Group 26">
              <a:extLst>
                <a:ext uri="{FF2B5EF4-FFF2-40B4-BE49-F238E27FC236}">
                  <a16:creationId xmlns:a16="http://schemas.microsoft.com/office/drawing/2014/main" id="{FFE3A72F-F34A-4103-8D52-C6DB0C911CB5}"/>
                </a:ext>
              </a:extLst>
            </p:cNvPr>
            <p:cNvGrpSpPr/>
            <p:nvPr/>
          </p:nvGrpSpPr>
          <p:grpSpPr>
            <a:xfrm>
              <a:off x="7248455" y="4038399"/>
              <a:ext cx="1663191" cy="1659110"/>
              <a:chOff x="7174614" y="3788028"/>
              <a:chExt cx="1663191" cy="1659110"/>
            </a:xfrm>
          </p:grpSpPr>
          <p:sp>
            <p:nvSpPr>
              <p:cNvPr id="19" name="Oval 18">
                <a:extLst>
                  <a:ext uri="{FF2B5EF4-FFF2-40B4-BE49-F238E27FC236}">
                    <a16:creationId xmlns:a16="http://schemas.microsoft.com/office/drawing/2014/main" id="{B5AF1C9C-B5B6-4EEE-AE55-D999CFD71634}"/>
                  </a:ext>
                </a:extLst>
              </p:cNvPr>
              <p:cNvSpPr/>
              <p:nvPr/>
            </p:nvSpPr>
            <p:spPr>
              <a:xfrm>
                <a:off x="7174614" y="4656506"/>
                <a:ext cx="554397" cy="554397"/>
              </a:xfrm>
              <a:prstGeom prst="ellips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75B61EE5-8A1C-4D55-B7A0-5A75F0ACDE27}"/>
                  </a:ext>
                </a:extLst>
              </p:cNvPr>
              <p:cNvSpPr/>
              <p:nvPr/>
            </p:nvSpPr>
            <p:spPr>
              <a:xfrm>
                <a:off x="7729011" y="4222806"/>
                <a:ext cx="554397" cy="554397"/>
              </a:xfrm>
              <a:prstGeom prst="ellips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915B454B-A8CB-483B-836B-3692609D8776}"/>
                  </a:ext>
                </a:extLst>
              </p:cNvPr>
              <p:cNvSpPr/>
              <p:nvPr/>
            </p:nvSpPr>
            <p:spPr>
              <a:xfrm>
                <a:off x="8283408" y="4892741"/>
                <a:ext cx="554397" cy="554397"/>
              </a:xfrm>
              <a:prstGeom prst="ellips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5D44DA67-B4D7-47EF-A077-F3AA4BC146BF}"/>
                  </a:ext>
                </a:extLst>
              </p:cNvPr>
              <p:cNvCxnSpPr>
                <a:cxnSpLocks/>
              </p:cNvCxnSpPr>
              <p:nvPr/>
            </p:nvCxnSpPr>
            <p:spPr>
              <a:xfrm flipV="1">
                <a:off x="8006209" y="3788028"/>
                <a:ext cx="0" cy="7119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F36A0B-15A5-49FC-B56D-B61896B38325}"/>
                  </a:ext>
                </a:extLst>
              </p:cNvPr>
              <p:cNvCxnSpPr>
                <a:cxnSpLocks/>
              </p:cNvCxnSpPr>
              <p:nvPr/>
            </p:nvCxnSpPr>
            <p:spPr>
              <a:xfrm flipV="1">
                <a:off x="7457021" y="3867251"/>
                <a:ext cx="301165" cy="10254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6A8D30-671D-4D7B-BF64-1122EA4828B2}"/>
                  </a:ext>
                </a:extLst>
              </p:cNvPr>
              <p:cNvCxnSpPr>
                <a:cxnSpLocks/>
              </p:cNvCxnSpPr>
              <p:nvPr/>
            </p:nvCxnSpPr>
            <p:spPr>
              <a:xfrm flipH="1" flipV="1">
                <a:off x="8215614" y="3836584"/>
                <a:ext cx="374168" cy="1283297"/>
              </a:xfrm>
              <a:prstGeom prst="line">
                <a:avLst/>
              </a:prstGeom>
              <a:ln w="381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2243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1DD2C8-0410-446B-ACA3-C4E16AF5CC8F}"/>
              </a:ext>
            </a:extLst>
          </p:cNvPr>
          <p:cNvSpPr/>
          <p:nvPr/>
        </p:nvSpPr>
        <p:spPr>
          <a:xfrm>
            <a:off x="1567543" y="2051854"/>
            <a:ext cx="2656114" cy="1915885"/>
          </a:xfrm>
          <a:prstGeom prst="rect">
            <a:avLst/>
          </a:prstGeom>
          <a:solidFill>
            <a:schemeClr val="accent2">
              <a:lumMod val="20000"/>
              <a:lumOff val="80000"/>
            </a:schemeClr>
          </a:solidFill>
          <a:ln>
            <a:noFill/>
          </a:ln>
        </p:spPr>
        <p:txBody>
          <a:bodyPr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3" name="Title 2">
            <a:extLst>
              <a:ext uri="{FF2B5EF4-FFF2-40B4-BE49-F238E27FC236}">
                <a16:creationId xmlns:a16="http://schemas.microsoft.com/office/drawing/2014/main" id="{7FC95C1B-B635-45DB-905B-C1A01196021D}"/>
              </a:ext>
            </a:extLst>
          </p:cNvPr>
          <p:cNvSpPr>
            <a:spLocks noGrp="1"/>
          </p:cNvSpPr>
          <p:nvPr>
            <p:ph type="title"/>
          </p:nvPr>
        </p:nvSpPr>
        <p:spPr/>
        <p:txBody>
          <a:bodyPr/>
          <a:lstStyle/>
          <a:p>
            <a:r>
              <a:rPr lang="en-US" dirty="0"/>
              <a:t>Team Skills Inventory</a:t>
            </a:r>
          </a:p>
        </p:txBody>
      </p:sp>
      <p:sp>
        <p:nvSpPr>
          <p:cNvPr id="19" name="Rectangle 18">
            <a:extLst>
              <a:ext uri="{FF2B5EF4-FFF2-40B4-BE49-F238E27FC236}">
                <a16:creationId xmlns:a16="http://schemas.microsoft.com/office/drawing/2014/main" id="{0A0D6323-09C6-4F47-96CF-E4372FB3FB40}"/>
              </a:ext>
            </a:extLst>
          </p:cNvPr>
          <p:cNvSpPr/>
          <p:nvPr/>
        </p:nvSpPr>
        <p:spPr>
          <a:xfrm>
            <a:off x="0" y="5265121"/>
            <a:ext cx="9144000" cy="1092136"/>
          </a:xfrm>
          <a:prstGeom prst="rect">
            <a:avLst/>
          </a:prstGeom>
          <a:solidFill>
            <a:schemeClr val="accent2">
              <a:lumMod val="20000"/>
              <a:lumOff val="80000"/>
            </a:schemeClr>
          </a:solidFill>
          <a:ln>
            <a:noFill/>
          </a:ln>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4A42"/>
                </a:solidFill>
                <a:effectLst/>
                <a:uLnTx/>
                <a:uFillTx/>
                <a:latin typeface="Arial" panose="020B0604020202020204" pitchFamily="34" charset="0"/>
                <a:ea typeface="+mn-ea"/>
                <a:cs typeface="Arial" panose="020B0604020202020204" pitchFamily="34" charset="0"/>
              </a:rPr>
              <a:t>What needs prevent translator focus?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4A42"/>
                </a:solidFill>
                <a:effectLst/>
                <a:uLnTx/>
                <a:uFillTx/>
                <a:latin typeface="Arial" panose="020B0604020202020204" pitchFamily="34" charset="0"/>
                <a:ea typeface="+mn-ea"/>
                <a:cs typeface="Arial" panose="020B0604020202020204" pitchFamily="34" charset="0"/>
              </a:rPr>
              <a:t>How will MAST leaders provide for these needs?</a:t>
            </a:r>
          </a:p>
        </p:txBody>
      </p:sp>
      <p:grpSp>
        <p:nvGrpSpPr>
          <p:cNvPr id="5" name="Group 4">
            <a:extLst>
              <a:ext uri="{FF2B5EF4-FFF2-40B4-BE49-F238E27FC236}">
                <a16:creationId xmlns:a16="http://schemas.microsoft.com/office/drawing/2014/main" id="{A695C2C1-49B7-4AF4-8D29-611BC6BD3C34}"/>
              </a:ext>
            </a:extLst>
          </p:cNvPr>
          <p:cNvGrpSpPr/>
          <p:nvPr/>
        </p:nvGrpSpPr>
        <p:grpSpPr>
          <a:xfrm>
            <a:off x="3378496" y="1839582"/>
            <a:ext cx="2340429" cy="2340429"/>
            <a:chOff x="3173186" y="1634745"/>
            <a:chExt cx="2340429" cy="2340429"/>
          </a:xfrm>
        </p:grpSpPr>
        <p:sp>
          <p:nvSpPr>
            <p:cNvPr id="4" name="Oval 3">
              <a:extLst>
                <a:ext uri="{FF2B5EF4-FFF2-40B4-BE49-F238E27FC236}">
                  <a16:creationId xmlns:a16="http://schemas.microsoft.com/office/drawing/2014/main" id="{0C1BCC1E-506F-49B3-9438-F4152FB57D41}"/>
                </a:ext>
              </a:extLst>
            </p:cNvPr>
            <p:cNvSpPr/>
            <p:nvPr/>
          </p:nvSpPr>
          <p:spPr>
            <a:xfrm>
              <a:off x="3173186" y="1634745"/>
              <a:ext cx="2340429" cy="2340429"/>
            </a:xfrm>
            <a:prstGeom prst="ellipse">
              <a:avLst/>
            </a:prstGeom>
            <a:solidFill>
              <a:schemeClr val="accent2"/>
            </a:solidFill>
            <a:ln>
              <a:noFill/>
            </a:ln>
            <a:effectLst>
              <a:outerShdw blurRad="50800" dist="38100" dir="5400000" algn="t" rotWithShape="0">
                <a:prstClr val="black">
                  <a:alpha val="40000"/>
                </a:prstClr>
              </a:outerShdw>
            </a:effectLst>
          </p:spPr>
          <p:txBody>
            <a:bodyPr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5EA824CF-ACE0-463E-8B94-CC143BD8C264}"/>
                </a:ext>
              </a:extLst>
            </p:cNvPr>
            <p:cNvSpPr txBox="1"/>
            <p:nvPr/>
          </p:nvSpPr>
          <p:spPr>
            <a:xfrm>
              <a:off x="3287486" y="2020129"/>
              <a:ext cx="2111828" cy="15696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mn-ea"/>
                  <a:cs typeface="+mn-cs"/>
                </a:rPr>
                <a:t>Form teams that work well together</a:t>
              </a:r>
            </a:p>
          </p:txBody>
        </p:sp>
      </p:grpSp>
      <p:sp>
        <p:nvSpPr>
          <p:cNvPr id="17" name="TextBox 16">
            <a:extLst>
              <a:ext uri="{FF2B5EF4-FFF2-40B4-BE49-F238E27FC236}">
                <a16:creationId xmlns:a16="http://schemas.microsoft.com/office/drawing/2014/main" id="{5ED9D44A-D2F5-4655-B1A2-825C732F575F}"/>
              </a:ext>
            </a:extLst>
          </p:cNvPr>
          <p:cNvSpPr txBox="1"/>
          <p:nvPr/>
        </p:nvSpPr>
        <p:spPr>
          <a:xfrm>
            <a:off x="6437380" y="1809468"/>
            <a:ext cx="2443842" cy="2400657"/>
          </a:xfrm>
          <a:prstGeom prst="rect">
            <a:avLst/>
          </a:prstGeom>
          <a:noFill/>
        </p:spPr>
        <p:txBody>
          <a:bodyPr wrap="square" anchor="ctr">
            <a:spAutoFit/>
          </a:bodyPr>
          <a:lstStyle/>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GL ability</a:t>
            </a:r>
          </a:p>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HL ability</a:t>
            </a:r>
          </a:p>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Thinking style</a:t>
            </a:r>
          </a:p>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Bible knowledge</a:t>
            </a:r>
          </a:p>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Tech Knowledge</a:t>
            </a:r>
          </a:p>
        </p:txBody>
      </p:sp>
      <p:sp>
        <p:nvSpPr>
          <p:cNvPr id="7" name="Arrow: Right 6">
            <a:extLst>
              <a:ext uri="{FF2B5EF4-FFF2-40B4-BE49-F238E27FC236}">
                <a16:creationId xmlns:a16="http://schemas.microsoft.com/office/drawing/2014/main" id="{6919AF51-7C78-4018-B1BC-639616E0B7E6}"/>
              </a:ext>
            </a:extLst>
          </p:cNvPr>
          <p:cNvSpPr/>
          <p:nvPr/>
        </p:nvSpPr>
        <p:spPr>
          <a:xfrm>
            <a:off x="5833225" y="2522045"/>
            <a:ext cx="566057" cy="975503"/>
          </a:xfrm>
          <a:prstGeom prst="rightArrow">
            <a:avLst>
              <a:gd name="adj1" fmla="val 54464"/>
              <a:gd name="adj2" fmla="val 50000"/>
            </a:avLst>
          </a:prstGeom>
          <a:solidFill>
            <a:schemeClr val="accent3"/>
          </a:solidFill>
          <a:ln>
            <a:noFill/>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pic>
        <p:nvPicPr>
          <p:cNvPr id="28" name="Picture 27">
            <a:extLst>
              <a:ext uri="{FF2B5EF4-FFF2-40B4-BE49-F238E27FC236}">
                <a16:creationId xmlns:a16="http://schemas.microsoft.com/office/drawing/2014/main" id="{66674B9C-9DE8-473D-ACE9-9FA26D426EE1}"/>
              </a:ext>
            </a:extLst>
          </p:cNvPr>
          <p:cNvPicPr>
            <a:picLocks noChangeAspect="1"/>
          </p:cNvPicPr>
          <p:nvPr/>
        </p:nvPicPr>
        <p:blipFill rotWithShape="1">
          <a:blip r:embed="rId2">
            <a:extLst>
              <a:ext uri="{28A0092B-C50C-407E-A947-70E740481C1C}">
                <a14:useLocalDpi xmlns:a14="http://schemas.microsoft.com/office/drawing/2010/main" val="0"/>
              </a:ext>
            </a:extLst>
          </a:blip>
          <a:srcRect l="1118" t="1053" r="31386" b="8926"/>
          <a:stretch/>
        </p:blipFill>
        <p:spPr>
          <a:xfrm>
            <a:off x="1304766" y="962590"/>
            <a:ext cx="1724184" cy="1724687"/>
          </a:xfrm>
          <a:prstGeom prst="ellipse">
            <a:avLst/>
          </a:prstGeom>
          <a:ln w="38100">
            <a:solidFill>
              <a:schemeClr val="accent3"/>
            </a:solidFill>
          </a:ln>
          <a:effectLst>
            <a:outerShdw blurRad="50800" dist="38100" dir="5400000" algn="t" rotWithShape="0">
              <a:prstClr val="black">
                <a:alpha val="40000"/>
              </a:prstClr>
            </a:outerShdw>
          </a:effectLst>
        </p:spPr>
      </p:pic>
      <p:pic>
        <p:nvPicPr>
          <p:cNvPr id="30" name="Picture 29">
            <a:extLst>
              <a:ext uri="{FF2B5EF4-FFF2-40B4-BE49-F238E27FC236}">
                <a16:creationId xmlns:a16="http://schemas.microsoft.com/office/drawing/2014/main" id="{16496796-3394-4878-80F2-F9989EBA6AC7}"/>
              </a:ext>
            </a:extLst>
          </p:cNvPr>
          <p:cNvPicPr>
            <a:picLocks noChangeAspect="1"/>
          </p:cNvPicPr>
          <p:nvPr/>
        </p:nvPicPr>
        <p:blipFill>
          <a:blip r:embed="rId3">
            <a:extLst>
              <a:ext uri="{28A0092B-C50C-407E-A947-70E740481C1C}">
                <a14:useLocalDpi xmlns:a14="http://schemas.microsoft.com/office/drawing/2010/main" val="0"/>
              </a:ext>
            </a:extLst>
          </a:blip>
          <a:srcRect l="15" r="15"/>
          <a:stretch/>
        </p:blipFill>
        <p:spPr>
          <a:xfrm>
            <a:off x="1601399" y="3282359"/>
            <a:ext cx="1724184" cy="1724687"/>
          </a:xfrm>
          <a:prstGeom prst="ellipse">
            <a:avLst/>
          </a:prstGeom>
          <a:ln w="38100">
            <a:solidFill>
              <a:schemeClr val="accent3"/>
            </a:solidFill>
          </a:ln>
          <a:effectLst>
            <a:outerShdw blurRad="50800" dist="38100" dir="5400000" algn="t" rotWithShape="0">
              <a:prstClr val="black">
                <a:alpha val="40000"/>
              </a:prstClr>
            </a:outerShdw>
          </a:effectLst>
        </p:spPr>
      </p:pic>
      <p:pic>
        <p:nvPicPr>
          <p:cNvPr id="29" name="Picture 28">
            <a:extLst>
              <a:ext uri="{FF2B5EF4-FFF2-40B4-BE49-F238E27FC236}">
                <a16:creationId xmlns:a16="http://schemas.microsoft.com/office/drawing/2014/main" id="{0BFE2991-5749-4340-A97C-088CC9976F69}"/>
              </a:ext>
            </a:extLst>
          </p:cNvPr>
          <p:cNvPicPr>
            <a:picLocks noChangeAspect="1"/>
          </p:cNvPicPr>
          <p:nvPr/>
        </p:nvPicPr>
        <p:blipFill>
          <a:blip r:embed="rId4">
            <a:extLst>
              <a:ext uri="{28A0092B-C50C-407E-A947-70E740481C1C}">
                <a14:useLocalDpi xmlns:a14="http://schemas.microsoft.com/office/drawing/2010/main" val="0"/>
              </a:ext>
            </a:extLst>
          </a:blip>
          <a:srcRect l="15" r="15"/>
          <a:stretch/>
        </p:blipFill>
        <p:spPr>
          <a:xfrm>
            <a:off x="342583" y="2237608"/>
            <a:ext cx="1724184" cy="1724687"/>
          </a:xfrm>
          <a:prstGeom prst="ellipse">
            <a:avLst/>
          </a:prstGeom>
          <a:ln w="3810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891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a:xfrm>
            <a:off x="628650" y="343982"/>
            <a:ext cx="7886700" cy="1325563"/>
          </a:xfrm>
        </p:spPr>
        <p:txBody>
          <a:bodyPr/>
          <a:lstStyle/>
          <a:p>
            <a:r>
              <a:rPr lang="en-US" dirty="0">
                <a:solidFill>
                  <a:srgbClr val="716557"/>
                </a:solidFill>
              </a:rPr>
              <a:t>Station 1:</a:t>
            </a:r>
            <a:br>
              <a:rPr lang="en-US" dirty="0"/>
            </a:br>
            <a:r>
              <a:rPr lang="en-US" dirty="0"/>
              <a:t>Gateway Language (GL) Fluency</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836777"/>
            <a:ext cx="4906928" cy="3361524"/>
          </a:xfrm>
        </p:spPr>
        <p:txBody>
          <a:bodyPr/>
          <a:lstStyle/>
          <a:p>
            <a:pPr marL="0" indent="0">
              <a:spcBef>
                <a:spcPts val="0"/>
              </a:spcBef>
              <a:spcAft>
                <a:spcPts val="1200"/>
              </a:spcAft>
              <a:buNone/>
            </a:pPr>
            <a:r>
              <a:rPr lang="en-US" b="1" dirty="0"/>
              <a:t>Rate 1 low to 5 high</a:t>
            </a:r>
          </a:p>
          <a:p>
            <a:pPr>
              <a:spcBef>
                <a:spcPts val="0"/>
              </a:spcBef>
              <a:spcAft>
                <a:spcPts val="1200"/>
              </a:spcAft>
            </a:pPr>
            <a:r>
              <a:rPr lang="en-US" dirty="0"/>
              <a:t>Ask translator to:</a:t>
            </a:r>
          </a:p>
          <a:p>
            <a:pPr lvl="1">
              <a:spcBef>
                <a:spcPts val="0"/>
              </a:spcBef>
              <a:spcAft>
                <a:spcPts val="1200"/>
              </a:spcAft>
            </a:pPr>
            <a:r>
              <a:rPr lang="en-US" sz="2200" dirty="0"/>
              <a:t>Read a 5-verse selection.</a:t>
            </a:r>
          </a:p>
          <a:p>
            <a:pPr lvl="1">
              <a:spcBef>
                <a:spcPts val="0"/>
              </a:spcBef>
              <a:spcAft>
                <a:spcPts val="1200"/>
              </a:spcAft>
            </a:pPr>
            <a:r>
              <a:rPr lang="en-US" sz="2200" dirty="0">
                <a:latin typeface="Arial"/>
                <a:cs typeface="Arial"/>
              </a:rPr>
              <a:t>Summarize verses in GL.</a:t>
            </a:r>
          </a:p>
          <a:p>
            <a:pPr lvl="1">
              <a:spcBef>
                <a:spcPts val="0"/>
              </a:spcBef>
              <a:spcAft>
                <a:spcPts val="1200"/>
              </a:spcAft>
            </a:pPr>
            <a:r>
              <a:rPr lang="en-US" sz="2200" dirty="0">
                <a:latin typeface="Arial"/>
                <a:cs typeface="Arial"/>
              </a:rPr>
              <a:t>Introduce themselves in GL.</a:t>
            </a:r>
            <a:endParaRPr lang="en-US" sz="2200" dirty="0"/>
          </a:p>
          <a:p>
            <a:pPr lvl="1">
              <a:spcBef>
                <a:spcPts val="0"/>
              </a:spcBef>
              <a:spcAft>
                <a:spcPts val="1200"/>
              </a:spcAft>
            </a:pPr>
            <a:r>
              <a:rPr lang="en-US" sz="2200" dirty="0">
                <a:latin typeface="Arial"/>
                <a:cs typeface="Arial"/>
              </a:rPr>
              <a:t>Write something about another translator in GL.</a:t>
            </a:r>
            <a:endParaRPr lang="en-US" sz="2200" dirty="0"/>
          </a:p>
        </p:txBody>
      </p:sp>
      <p:grpSp>
        <p:nvGrpSpPr>
          <p:cNvPr id="23" name="Group 22">
            <a:extLst>
              <a:ext uri="{FF2B5EF4-FFF2-40B4-BE49-F238E27FC236}">
                <a16:creationId xmlns:a16="http://schemas.microsoft.com/office/drawing/2014/main" id="{5E7375A2-F1C5-4C3F-B98A-D65B036B19F4}"/>
              </a:ext>
            </a:extLst>
          </p:cNvPr>
          <p:cNvGrpSpPr/>
          <p:nvPr/>
        </p:nvGrpSpPr>
        <p:grpSpPr>
          <a:xfrm>
            <a:off x="4572000" y="1659699"/>
            <a:ext cx="4166883" cy="2014335"/>
            <a:chOff x="1810939" y="2046514"/>
            <a:chExt cx="5268404" cy="3156858"/>
          </a:xfrm>
        </p:grpSpPr>
        <p:sp>
          <p:nvSpPr>
            <p:cNvPr id="25" name="Rectangle 24">
              <a:extLst>
                <a:ext uri="{FF2B5EF4-FFF2-40B4-BE49-F238E27FC236}">
                  <a16:creationId xmlns:a16="http://schemas.microsoft.com/office/drawing/2014/main" id="{9DA97705-DDD2-44DD-A9F9-74946E6EF771}"/>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26" name="Group 25">
              <a:extLst>
                <a:ext uri="{FF2B5EF4-FFF2-40B4-BE49-F238E27FC236}">
                  <a16:creationId xmlns:a16="http://schemas.microsoft.com/office/drawing/2014/main" id="{F256613F-FE38-4798-8782-EAABA34CD340}"/>
                </a:ext>
              </a:extLst>
            </p:cNvPr>
            <p:cNvGrpSpPr/>
            <p:nvPr/>
          </p:nvGrpSpPr>
          <p:grpSpPr>
            <a:xfrm>
              <a:off x="4260787" y="3429000"/>
              <a:ext cx="2258279" cy="1774372"/>
              <a:chOff x="4260787" y="3429000"/>
              <a:chExt cx="2258279" cy="1774372"/>
            </a:xfrm>
          </p:grpSpPr>
          <p:cxnSp>
            <p:nvCxnSpPr>
              <p:cNvPr id="35" name="Straight Connector 34">
                <a:extLst>
                  <a:ext uri="{FF2B5EF4-FFF2-40B4-BE49-F238E27FC236}">
                    <a16:creationId xmlns:a16="http://schemas.microsoft.com/office/drawing/2014/main" id="{AEC8F189-21CA-4F61-8F1C-B538B8184B73}"/>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5AE4B7-14A8-4341-81B2-570CADA7FB5B}"/>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2AE5430-B714-498D-9D18-91E7E829A9F0}"/>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8CBF80-788E-436B-99C7-E57FEB686C54}"/>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E592A35-9B6A-44A0-BCBF-0B0AAE4B57BC}"/>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 name="Oval 27">
              <a:extLst>
                <a:ext uri="{FF2B5EF4-FFF2-40B4-BE49-F238E27FC236}">
                  <a16:creationId xmlns:a16="http://schemas.microsoft.com/office/drawing/2014/main" id="{51E4449B-A27C-4826-B05C-EB92535C0692}"/>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2020F10-0AF0-4304-9331-9D6ACD22D166}"/>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30" name="TextBox 29">
              <a:extLst>
                <a:ext uri="{FF2B5EF4-FFF2-40B4-BE49-F238E27FC236}">
                  <a16:creationId xmlns:a16="http://schemas.microsoft.com/office/drawing/2014/main" id="{8E96C7F8-AA28-46CE-B15A-7198F9CB28F4}"/>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31" name="TextBox 30">
              <a:extLst>
                <a:ext uri="{FF2B5EF4-FFF2-40B4-BE49-F238E27FC236}">
                  <a16:creationId xmlns:a16="http://schemas.microsoft.com/office/drawing/2014/main" id="{B2624448-A004-4B39-BBF0-BF65C34B8645}"/>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32" name="TextBox 31">
              <a:extLst>
                <a:ext uri="{FF2B5EF4-FFF2-40B4-BE49-F238E27FC236}">
                  <a16:creationId xmlns:a16="http://schemas.microsoft.com/office/drawing/2014/main" id="{6B91FC74-22D0-46DB-A576-533C3AE25BB7}"/>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33" name="TextBox 32">
              <a:extLst>
                <a:ext uri="{FF2B5EF4-FFF2-40B4-BE49-F238E27FC236}">
                  <a16:creationId xmlns:a16="http://schemas.microsoft.com/office/drawing/2014/main" id="{7A0FB02E-F8A6-44EE-9863-9175C23C108C}"/>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34" name="TextBox 33">
              <a:extLst>
                <a:ext uri="{FF2B5EF4-FFF2-40B4-BE49-F238E27FC236}">
                  <a16:creationId xmlns:a16="http://schemas.microsoft.com/office/drawing/2014/main" id="{BD1989C1-F415-46AB-B9A4-826B8857AF0C}"/>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grpSp>
        <p:nvGrpSpPr>
          <p:cNvPr id="12" name="Group 11">
            <a:extLst>
              <a:ext uri="{FF2B5EF4-FFF2-40B4-BE49-F238E27FC236}">
                <a16:creationId xmlns:a16="http://schemas.microsoft.com/office/drawing/2014/main" id="{7903DC7D-E07A-4C7C-9856-A60C4045D96A}"/>
              </a:ext>
            </a:extLst>
          </p:cNvPr>
          <p:cNvGrpSpPr/>
          <p:nvPr/>
        </p:nvGrpSpPr>
        <p:grpSpPr>
          <a:xfrm>
            <a:off x="1698090" y="3901320"/>
            <a:ext cx="6597653" cy="2382521"/>
            <a:chOff x="1099526" y="3998472"/>
            <a:chExt cx="6597653" cy="2176860"/>
          </a:xfrm>
        </p:grpSpPr>
        <p:sp>
          <p:nvSpPr>
            <p:cNvPr id="3" name="Isosceles Triangle 2">
              <a:extLst>
                <a:ext uri="{FF2B5EF4-FFF2-40B4-BE49-F238E27FC236}">
                  <a16:creationId xmlns:a16="http://schemas.microsoft.com/office/drawing/2014/main" id="{DEFF0565-9096-45D6-9308-E07120E24362}"/>
                </a:ext>
              </a:extLst>
            </p:cNvPr>
            <p:cNvSpPr/>
            <p:nvPr/>
          </p:nvSpPr>
          <p:spPr>
            <a:xfrm>
              <a:off x="5630351" y="3998472"/>
              <a:ext cx="224754" cy="1280160"/>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1181CD5-27DA-4A29-B9B4-44FC89BDB3D3}"/>
                </a:ext>
              </a:extLst>
            </p:cNvPr>
            <p:cNvSpPr txBox="1"/>
            <p:nvPr/>
          </p:nvSpPr>
          <p:spPr>
            <a:xfrm>
              <a:off x="1099526" y="5241592"/>
              <a:ext cx="6597653" cy="933740"/>
            </a:xfrm>
            <a:prstGeom prst="roundRect">
              <a:avLst/>
            </a:prstGeom>
            <a:solidFill>
              <a:schemeClr val="accent1"/>
            </a:solidFill>
          </p:spPr>
          <p:txBody>
            <a:bodyPr wrap="square" rtlCol="0" anchor="ctr">
              <a:noAutofit/>
            </a:bodyPr>
            <a:lstStyle/>
            <a:p>
              <a:pPr algn="ctr"/>
              <a:r>
                <a:rPr lang="en-US" sz="2200" b="1" dirty="0">
                  <a:solidFill>
                    <a:schemeClr val="bg1"/>
                  </a:solidFill>
                </a:rPr>
                <a:t>Give each translator a final (averaged) score. The team leader will write the number in column 1 on the Master list. </a:t>
              </a:r>
            </a:p>
          </p:txBody>
        </p:sp>
      </p:grpSp>
      <p:cxnSp>
        <p:nvCxnSpPr>
          <p:cNvPr id="4" name="Straight Connector 3">
            <a:extLst>
              <a:ext uri="{FF2B5EF4-FFF2-40B4-BE49-F238E27FC236}">
                <a16:creationId xmlns:a16="http://schemas.microsoft.com/office/drawing/2014/main" id="{6C9B336A-BA2A-F3A9-8505-47C340FC94F4}"/>
              </a:ext>
            </a:extLst>
          </p:cNvPr>
          <p:cNvCxnSpPr>
            <a:cxnSpLocks/>
          </p:cNvCxnSpPr>
          <p:nvPr/>
        </p:nvCxnSpPr>
        <p:spPr>
          <a:xfrm>
            <a:off x="6066092" y="2541838"/>
            <a:ext cx="0" cy="113219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48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p:txBody>
          <a:bodyPr/>
          <a:lstStyle/>
          <a:p>
            <a:r>
              <a:rPr lang="en-US">
                <a:solidFill>
                  <a:srgbClr val="716557"/>
                </a:solidFill>
              </a:rPr>
              <a:t>Station 2:</a:t>
            </a:r>
            <a:br>
              <a:rPr lang="en-US"/>
            </a:br>
            <a:r>
              <a:rPr lang="en-US"/>
              <a:t>English Fluency</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836777"/>
            <a:ext cx="4906928" cy="3361524"/>
          </a:xfrm>
        </p:spPr>
        <p:txBody>
          <a:bodyPr/>
          <a:lstStyle/>
          <a:p>
            <a:pPr marL="0" indent="0">
              <a:spcBef>
                <a:spcPts val="0"/>
              </a:spcBef>
              <a:spcAft>
                <a:spcPts val="1200"/>
              </a:spcAft>
              <a:buNone/>
            </a:pPr>
            <a:r>
              <a:rPr lang="en-US" b="1" dirty="0"/>
              <a:t>Rate 1 low to 5 high</a:t>
            </a:r>
          </a:p>
          <a:p>
            <a:pPr>
              <a:spcBef>
                <a:spcPts val="0"/>
              </a:spcBef>
              <a:spcAft>
                <a:spcPts val="1200"/>
              </a:spcAft>
            </a:pPr>
            <a:r>
              <a:rPr lang="en-US" dirty="0"/>
              <a:t>Ask </a:t>
            </a:r>
            <a:r>
              <a:rPr lang="en-US" sz="2400" dirty="0">
                <a:latin typeface="Arial"/>
                <a:cs typeface="Arial"/>
              </a:rPr>
              <a:t>translator</a:t>
            </a:r>
            <a:r>
              <a:rPr lang="en-US" dirty="0"/>
              <a:t> to:</a:t>
            </a:r>
          </a:p>
          <a:p>
            <a:pPr lvl="1">
              <a:spcBef>
                <a:spcPts val="0"/>
              </a:spcBef>
              <a:spcAft>
                <a:spcPts val="1200"/>
              </a:spcAft>
            </a:pPr>
            <a:r>
              <a:rPr lang="en-US" sz="2200" dirty="0"/>
              <a:t>Read a 5-verse selection. </a:t>
            </a:r>
          </a:p>
          <a:p>
            <a:pPr lvl="1">
              <a:spcBef>
                <a:spcPts val="0"/>
              </a:spcBef>
              <a:spcAft>
                <a:spcPts val="1200"/>
              </a:spcAft>
            </a:pPr>
            <a:r>
              <a:rPr lang="en-US" sz="2200" dirty="0"/>
              <a:t>Summarize in English</a:t>
            </a:r>
          </a:p>
          <a:p>
            <a:pPr lvl="1">
              <a:spcBef>
                <a:spcPts val="0"/>
              </a:spcBef>
              <a:spcAft>
                <a:spcPts val="1200"/>
              </a:spcAft>
            </a:pPr>
            <a:r>
              <a:rPr lang="en-US" sz="2200" dirty="0"/>
              <a:t>Introduce themselves in English</a:t>
            </a:r>
          </a:p>
          <a:p>
            <a:pPr lvl="1">
              <a:spcBef>
                <a:spcPts val="0"/>
              </a:spcBef>
              <a:spcAft>
                <a:spcPts val="1200"/>
              </a:spcAft>
            </a:pPr>
            <a:r>
              <a:rPr lang="en-US" sz="2200" dirty="0"/>
              <a:t>Write something about another </a:t>
            </a:r>
            <a:r>
              <a:rPr lang="en-US" sz="2200" dirty="0">
                <a:latin typeface="Arial"/>
                <a:cs typeface="Arial"/>
              </a:rPr>
              <a:t>translator</a:t>
            </a:r>
            <a:r>
              <a:rPr lang="en-US" sz="2200" dirty="0"/>
              <a:t> in English</a:t>
            </a:r>
          </a:p>
        </p:txBody>
      </p:sp>
      <p:grpSp>
        <p:nvGrpSpPr>
          <p:cNvPr id="12" name="Group 11">
            <a:extLst>
              <a:ext uri="{FF2B5EF4-FFF2-40B4-BE49-F238E27FC236}">
                <a16:creationId xmlns:a16="http://schemas.microsoft.com/office/drawing/2014/main" id="{7903DC7D-E07A-4C7C-9856-A60C4045D96A}"/>
              </a:ext>
            </a:extLst>
          </p:cNvPr>
          <p:cNvGrpSpPr/>
          <p:nvPr/>
        </p:nvGrpSpPr>
        <p:grpSpPr>
          <a:xfrm>
            <a:off x="1273173" y="3994459"/>
            <a:ext cx="6597653" cy="2213900"/>
            <a:chOff x="1273173" y="3994459"/>
            <a:chExt cx="6597653" cy="2213900"/>
          </a:xfrm>
        </p:grpSpPr>
        <p:sp>
          <p:nvSpPr>
            <p:cNvPr id="3" name="Isosceles Triangle 2">
              <a:extLst>
                <a:ext uri="{FF2B5EF4-FFF2-40B4-BE49-F238E27FC236}">
                  <a16:creationId xmlns:a16="http://schemas.microsoft.com/office/drawing/2014/main" id="{DEFF0565-9096-45D6-9308-E07120E24362}"/>
                </a:ext>
              </a:extLst>
            </p:cNvPr>
            <p:cNvSpPr/>
            <p:nvPr/>
          </p:nvSpPr>
          <p:spPr>
            <a:xfrm>
              <a:off x="6608061" y="3994459"/>
              <a:ext cx="224754" cy="1280160"/>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1181CD5-27DA-4A29-B9B4-44FC89BDB3D3}"/>
                </a:ext>
              </a:extLst>
            </p:cNvPr>
            <p:cNvSpPr txBox="1"/>
            <p:nvPr/>
          </p:nvSpPr>
          <p:spPr>
            <a:xfrm>
              <a:off x="1273173" y="5274619"/>
              <a:ext cx="6597653" cy="933740"/>
            </a:xfrm>
            <a:prstGeom prst="roundRect">
              <a:avLst/>
            </a:prstGeom>
            <a:solidFill>
              <a:schemeClr val="accent1"/>
            </a:solidFill>
          </p:spPr>
          <p:txBody>
            <a:bodyPr wrap="square" rtlCol="0" anchor="ctr">
              <a:noAutofit/>
            </a:bodyPr>
            <a:lstStyle/>
            <a:p>
              <a:pPr algn="ctr"/>
              <a:r>
                <a:rPr lang="en-US" sz="2200" b="1" dirty="0">
                  <a:solidFill>
                    <a:schemeClr val="bg1"/>
                  </a:solidFill>
                </a:rPr>
                <a:t>Give each translator a final (averaged) score, which will be written in column 2</a:t>
              </a:r>
            </a:p>
          </p:txBody>
        </p:sp>
      </p:grpSp>
      <p:grpSp>
        <p:nvGrpSpPr>
          <p:cNvPr id="4" name="Group 3">
            <a:extLst>
              <a:ext uri="{FF2B5EF4-FFF2-40B4-BE49-F238E27FC236}">
                <a16:creationId xmlns:a16="http://schemas.microsoft.com/office/drawing/2014/main" id="{C6D977D0-D43B-275D-3058-0B60890EA48E}"/>
              </a:ext>
            </a:extLst>
          </p:cNvPr>
          <p:cNvGrpSpPr/>
          <p:nvPr/>
        </p:nvGrpSpPr>
        <p:grpSpPr>
          <a:xfrm>
            <a:off x="4572000" y="1659699"/>
            <a:ext cx="4166883" cy="2014335"/>
            <a:chOff x="1810939" y="2046514"/>
            <a:chExt cx="5268404" cy="3156858"/>
          </a:xfrm>
        </p:grpSpPr>
        <p:sp>
          <p:nvSpPr>
            <p:cNvPr id="7" name="Rectangle 6">
              <a:extLst>
                <a:ext uri="{FF2B5EF4-FFF2-40B4-BE49-F238E27FC236}">
                  <a16:creationId xmlns:a16="http://schemas.microsoft.com/office/drawing/2014/main" id="{24B4267E-9429-F3A2-32B0-56C5654596CF}"/>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8" name="Group 7">
              <a:extLst>
                <a:ext uri="{FF2B5EF4-FFF2-40B4-BE49-F238E27FC236}">
                  <a16:creationId xmlns:a16="http://schemas.microsoft.com/office/drawing/2014/main" id="{11A98DFA-1C8C-B59B-B21A-DE3716265FA8}"/>
                </a:ext>
              </a:extLst>
            </p:cNvPr>
            <p:cNvGrpSpPr/>
            <p:nvPr/>
          </p:nvGrpSpPr>
          <p:grpSpPr>
            <a:xfrm>
              <a:off x="4260787" y="3429000"/>
              <a:ext cx="2258279" cy="1774372"/>
              <a:chOff x="4260787" y="3429000"/>
              <a:chExt cx="2258279" cy="1774372"/>
            </a:xfrm>
          </p:grpSpPr>
          <p:cxnSp>
            <p:nvCxnSpPr>
              <p:cNvPr id="17" name="Straight Connector 16">
                <a:extLst>
                  <a:ext uri="{FF2B5EF4-FFF2-40B4-BE49-F238E27FC236}">
                    <a16:creationId xmlns:a16="http://schemas.microsoft.com/office/drawing/2014/main" id="{5D6350D6-72A7-C8DF-62F6-5C3FB5DAE75B}"/>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F331DC-E646-6F66-3011-0C12F4916180}"/>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D1F382-9EAB-8795-0B21-44D01632A6A0}"/>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D48BB2-B743-7C12-59A0-B71BF325178B}"/>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53138C-58E2-6A8C-01FD-8C0E8F656509}"/>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5285526F-E0AF-7177-ECD7-79E98C491069}"/>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F7C7A1F-3403-8BC9-EDAD-325A231BDAC9}"/>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11" name="TextBox 10">
              <a:extLst>
                <a:ext uri="{FF2B5EF4-FFF2-40B4-BE49-F238E27FC236}">
                  <a16:creationId xmlns:a16="http://schemas.microsoft.com/office/drawing/2014/main" id="{1D0D8061-7AFB-A077-52CE-2A53359B56FA}"/>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13" name="TextBox 12">
              <a:extLst>
                <a:ext uri="{FF2B5EF4-FFF2-40B4-BE49-F238E27FC236}">
                  <a16:creationId xmlns:a16="http://schemas.microsoft.com/office/drawing/2014/main" id="{692B16D6-14FF-5893-5119-27FD84ED78C1}"/>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14" name="TextBox 13">
              <a:extLst>
                <a:ext uri="{FF2B5EF4-FFF2-40B4-BE49-F238E27FC236}">
                  <a16:creationId xmlns:a16="http://schemas.microsoft.com/office/drawing/2014/main" id="{BC0E2F69-9B82-2053-B452-7591C8F97E9F}"/>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15" name="TextBox 14">
              <a:extLst>
                <a:ext uri="{FF2B5EF4-FFF2-40B4-BE49-F238E27FC236}">
                  <a16:creationId xmlns:a16="http://schemas.microsoft.com/office/drawing/2014/main" id="{CA8BC328-29CB-8A9D-6599-6C3442BA0923}"/>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16" name="TextBox 15">
              <a:extLst>
                <a:ext uri="{FF2B5EF4-FFF2-40B4-BE49-F238E27FC236}">
                  <a16:creationId xmlns:a16="http://schemas.microsoft.com/office/drawing/2014/main" id="{47AB813B-16CE-3CDC-FA68-A95DF894F757}"/>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spTree>
    <p:extLst>
      <p:ext uri="{BB962C8B-B14F-4D97-AF65-F5344CB8AC3E}">
        <p14:creationId xmlns:p14="http://schemas.microsoft.com/office/powerpoint/2010/main" val="280500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p:txBody>
          <a:bodyPr/>
          <a:lstStyle/>
          <a:p>
            <a:r>
              <a:rPr lang="en-US" dirty="0">
                <a:solidFill>
                  <a:srgbClr val="716557"/>
                </a:solidFill>
              </a:rPr>
              <a:t>Station 3:</a:t>
            </a:r>
            <a:br>
              <a:rPr lang="en-US" dirty="0"/>
            </a:br>
            <a:r>
              <a:rPr lang="en-US" dirty="0"/>
              <a:t>Heart Language (HL) Fluency, in pairs</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836777"/>
            <a:ext cx="4258944" cy="3361524"/>
          </a:xfrm>
        </p:spPr>
        <p:txBody>
          <a:bodyPr/>
          <a:lstStyle/>
          <a:p>
            <a:pPr marL="0" indent="0">
              <a:spcBef>
                <a:spcPts val="0"/>
              </a:spcBef>
              <a:spcAft>
                <a:spcPts val="1200"/>
              </a:spcAft>
              <a:buNone/>
            </a:pPr>
            <a:r>
              <a:rPr lang="en-US" b="1" dirty="0"/>
              <a:t>Rate 1 low to 5 high</a:t>
            </a:r>
          </a:p>
          <a:p>
            <a:pPr marL="0" indent="0">
              <a:spcBef>
                <a:spcPts val="0"/>
              </a:spcBef>
              <a:spcAft>
                <a:spcPts val="1200"/>
              </a:spcAft>
              <a:buNone/>
            </a:pPr>
            <a:r>
              <a:rPr lang="en-US" dirty="0"/>
              <a:t>Ask </a:t>
            </a:r>
            <a:r>
              <a:rPr lang="en-US" sz="2400" dirty="0">
                <a:latin typeface="Arial"/>
                <a:cs typeface="Arial"/>
              </a:rPr>
              <a:t>translators</a:t>
            </a:r>
            <a:r>
              <a:rPr lang="en-US" dirty="0"/>
              <a:t> to:</a:t>
            </a:r>
          </a:p>
          <a:p>
            <a:pPr lvl="1">
              <a:spcBef>
                <a:spcPts val="0"/>
              </a:spcBef>
              <a:spcAft>
                <a:spcPts val="1200"/>
              </a:spcAft>
            </a:pPr>
            <a:r>
              <a:rPr lang="en-US" sz="2200" dirty="0">
                <a:latin typeface="Arial"/>
                <a:cs typeface="Arial"/>
              </a:rPr>
              <a:t>Introduce themselves in HL.</a:t>
            </a:r>
            <a:endParaRPr lang="en-US" sz="2200" dirty="0"/>
          </a:p>
          <a:p>
            <a:pPr lvl="1">
              <a:spcBef>
                <a:spcPts val="0"/>
              </a:spcBef>
              <a:spcAft>
                <a:spcPts val="1200"/>
              </a:spcAft>
            </a:pPr>
            <a:r>
              <a:rPr lang="en-US" sz="2200" dirty="0">
                <a:latin typeface="Arial"/>
                <a:cs typeface="Arial"/>
              </a:rPr>
              <a:t>Write something about another translator in HL and read it out loud.</a:t>
            </a:r>
            <a:endParaRPr lang="en-US" sz="2200" dirty="0"/>
          </a:p>
        </p:txBody>
      </p:sp>
      <p:grpSp>
        <p:nvGrpSpPr>
          <p:cNvPr id="12" name="Group 11">
            <a:extLst>
              <a:ext uri="{FF2B5EF4-FFF2-40B4-BE49-F238E27FC236}">
                <a16:creationId xmlns:a16="http://schemas.microsoft.com/office/drawing/2014/main" id="{7903DC7D-E07A-4C7C-9856-A60C4045D96A}"/>
              </a:ext>
            </a:extLst>
          </p:cNvPr>
          <p:cNvGrpSpPr/>
          <p:nvPr/>
        </p:nvGrpSpPr>
        <p:grpSpPr>
          <a:xfrm>
            <a:off x="1681708" y="3998368"/>
            <a:ext cx="6597653" cy="2213900"/>
            <a:chOff x="1681708" y="3998368"/>
            <a:chExt cx="6597653" cy="2213900"/>
          </a:xfrm>
        </p:grpSpPr>
        <p:sp>
          <p:nvSpPr>
            <p:cNvPr id="3" name="Isosceles Triangle 2">
              <a:extLst>
                <a:ext uri="{FF2B5EF4-FFF2-40B4-BE49-F238E27FC236}">
                  <a16:creationId xmlns:a16="http://schemas.microsoft.com/office/drawing/2014/main" id="{DEFF0565-9096-45D6-9308-E07120E24362}"/>
                </a:ext>
              </a:extLst>
            </p:cNvPr>
            <p:cNvSpPr/>
            <p:nvPr/>
          </p:nvSpPr>
          <p:spPr>
            <a:xfrm>
              <a:off x="7061423" y="3998368"/>
              <a:ext cx="224754" cy="1280160"/>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1181CD5-27DA-4A29-B9B4-44FC89BDB3D3}"/>
                </a:ext>
              </a:extLst>
            </p:cNvPr>
            <p:cNvSpPr txBox="1"/>
            <p:nvPr/>
          </p:nvSpPr>
          <p:spPr>
            <a:xfrm>
              <a:off x="1681708" y="5278528"/>
              <a:ext cx="6597653" cy="933740"/>
            </a:xfrm>
            <a:prstGeom prst="roundRect">
              <a:avLst/>
            </a:prstGeom>
            <a:solidFill>
              <a:schemeClr val="accent1"/>
            </a:solidFill>
          </p:spPr>
          <p:txBody>
            <a:bodyPr wrap="square" rtlCol="0" anchor="ctr">
              <a:noAutofit/>
            </a:bodyPr>
            <a:lstStyle/>
            <a:p>
              <a:pPr algn="ctr"/>
              <a:r>
                <a:rPr lang="en-US" sz="2200" b="1" dirty="0">
                  <a:solidFill>
                    <a:schemeClr val="bg1"/>
                  </a:solidFill>
                </a:rPr>
                <a:t>Give each translator a final (averaged) score</a:t>
              </a:r>
              <a:br>
                <a:rPr lang="en-US" sz="2200" b="1" dirty="0">
                  <a:solidFill>
                    <a:schemeClr val="bg1"/>
                  </a:solidFill>
                </a:rPr>
              </a:br>
              <a:r>
                <a:rPr lang="en-US" sz="2200" b="1" dirty="0">
                  <a:solidFill>
                    <a:schemeClr val="bg1"/>
                  </a:solidFill>
                </a:rPr>
                <a:t>to be written in column 3</a:t>
              </a:r>
            </a:p>
          </p:txBody>
        </p:sp>
      </p:grpSp>
      <p:grpSp>
        <p:nvGrpSpPr>
          <p:cNvPr id="40" name="Group 39">
            <a:extLst>
              <a:ext uri="{FF2B5EF4-FFF2-40B4-BE49-F238E27FC236}">
                <a16:creationId xmlns:a16="http://schemas.microsoft.com/office/drawing/2014/main" id="{632918D9-718E-C02A-A6C0-AC19BE9C902B}"/>
              </a:ext>
            </a:extLst>
          </p:cNvPr>
          <p:cNvGrpSpPr/>
          <p:nvPr/>
        </p:nvGrpSpPr>
        <p:grpSpPr>
          <a:xfrm>
            <a:off x="4577518" y="1836777"/>
            <a:ext cx="4166883" cy="2014335"/>
            <a:chOff x="1810939" y="2046514"/>
            <a:chExt cx="5268404" cy="3156858"/>
          </a:xfrm>
        </p:grpSpPr>
        <p:sp>
          <p:nvSpPr>
            <p:cNvPr id="41" name="Rectangle 40">
              <a:extLst>
                <a:ext uri="{FF2B5EF4-FFF2-40B4-BE49-F238E27FC236}">
                  <a16:creationId xmlns:a16="http://schemas.microsoft.com/office/drawing/2014/main" id="{AD767967-1B4E-CD43-EDFE-6A9E837C603C}"/>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42" name="Group 41">
              <a:extLst>
                <a:ext uri="{FF2B5EF4-FFF2-40B4-BE49-F238E27FC236}">
                  <a16:creationId xmlns:a16="http://schemas.microsoft.com/office/drawing/2014/main" id="{257B60E1-79F0-36FF-A9B2-765A4A30534A}"/>
                </a:ext>
              </a:extLst>
            </p:cNvPr>
            <p:cNvGrpSpPr/>
            <p:nvPr/>
          </p:nvGrpSpPr>
          <p:grpSpPr>
            <a:xfrm>
              <a:off x="4260787" y="3429000"/>
              <a:ext cx="2258279" cy="1774372"/>
              <a:chOff x="4260787" y="3429000"/>
              <a:chExt cx="2258279" cy="1774372"/>
            </a:xfrm>
          </p:grpSpPr>
          <p:cxnSp>
            <p:nvCxnSpPr>
              <p:cNvPr id="50" name="Straight Connector 49">
                <a:extLst>
                  <a:ext uri="{FF2B5EF4-FFF2-40B4-BE49-F238E27FC236}">
                    <a16:creationId xmlns:a16="http://schemas.microsoft.com/office/drawing/2014/main" id="{ACA491E7-D8C5-47C1-6C81-0B4818E8041A}"/>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AE1721-55FB-8125-542B-81481D30BDA5}"/>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428081-EB05-43FE-6B78-1B333FF07C94}"/>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69889F-723C-A78C-DCE6-DFAD4F158D0A}"/>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1B81F0-A27D-5FA1-25E2-340654134E84}"/>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C88819E2-4329-EB83-B5ED-0317AD5F3386}"/>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97D8D493-F330-312A-F9B1-D509C8650227}"/>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45" name="TextBox 44">
              <a:extLst>
                <a:ext uri="{FF2B5EF4-FFF2-40B4-BE49-F238E27FC236}">
                  <a16:creationId xmlns:a16="http://schemas.microsoft.com/office/drawing/2014/main" id="{799B08F2-EC4A-C167-839D-4EBD832011C9}"/>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46" name="TextBox 45">
              <a:extLst>
                <a:ext uri="{FF2B5EF4-FFF2-40B4-BE49-F238E27FC236}">
                  <a16:creationId xmlns:a16="http://schemas.microsoft.com/office/drawing/2014/main" id="{0B0087A7-C45B-BE5D-3888-B55CE8BC17B4}"/>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47" name="TextBox 46">
              <a:extLst>
                <a:ext uri="{FF2B5EF4-FFF2-40B4-BE49-F238E27FC236}">
                  <a16:creationId xmlns:a16="http://schemas.microsoft.com/office/drawing/2014/main" id="{178484D6-F8FC-5033-C425-7952AA6B753B}"/>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48" name="TextBox 47">
              <a:extLst>
                <a:ext uri="{FF2B5EF4-FFF2-40B4-BE49-F238E27FC236}">
                  <a16:creationId xmlns:a16="http://schemas.microsoft.com/office/drawing/2014/main" id="{615D6DD4-AAD0-1509-7A7E-2EF49BC7AC00}"/>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49" name="TextBox 48">
              <a:extLst>
                <a:ext uri="{FF2B5EF4-FFF2-40B4-BE49-F238E27FC236}">
                  <a16:creationId xmlns:a16="http://schemas.microsoft.com/office/drawing/2014/main" id="{DFEF831B-1D41-EB7B-2665-413B159BE041}"/>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spTree>
    <p:extLst>
      <p:ext uri="{BB962C8B-B14F-4D97-AF65-F5344CB8AC3E}">
        <p14:creationId xmlns:p14="http://schemas.microsoft.com/office/powerpoint/2010/main" val="57864410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no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38937e4-20c5-4a73-b245-175c4ead9603">
      <Terms xmlns="http://schemas.microsoft.com/office/infopath/2007/PartnerControls"/>
    </lcf76f155ced4ddcb4097134ff3c332f>
    <TaxCatchAll xmlns="9ede4979-7183-4f81-a394-71c40c9222c4" xsi:nil="true"/>
  </documentManagement>
</p:properties>
</file>

<file path=customXml/itemProps1.xml><?xml version="1.0" encoding="utf-8"?>
<ds:datastoreItem xmlns:ds="http://schemas.openxmlformats.org/officeDocument/2006/customXml" ds:itemID="{4C644E09-442D-45C4-BC5F-FBB46FC0CF25}"/>
</file>

<file path=customXml/itemProps2.xml><?xml version="1.0" encoding="utf-8"?>
<ds:datastoreItem xmlns:ds="http://schemas.openxmlformats.org/officeDocument/2006/customXml" ds:itemID="{74A5F981-4D89-4546-A0F7-63B5836730DD}">
  <ds:schemaRefs>
    <ds:schemaRef ds:uri="http://schemas.microsoft.com/sharepoint/v3/contenttype/forms"/>
  </ds:schemaRefs>
</ds:datastoreItem>
</file>

<file path=customXml/itemProps3.xml><?xml version="1.0" encoding="utf-8"?>
<ds:datastoreItem xmlns:ds="http://schemas.openxmlformats.org/officeDocument/2006/customXml" ds:itemID="{348B1627-FB28-4640-9450-EB4E2DF27EF8}">
  <ds:schemaRefs>
    <ds:schemaRef ds:uri="038937e4-20c5-4a73-b245-175c4ead9603"/>
    <ds:schemaRef ds:uri="http://schemas.microsoft.com/office/2006/metadata/properties"/>
    <ds:schemaRef ds:uri="http://purl.org/dc/dcmitype/"/>
    <ds:schemaRef ds:uri="http://schemas.microsoft.com/office/infopath/2007/PartnerControls"/>
    <ds:schemaRef ds:uri="http://schemas.openxmlformats.org/package/2006/metadata/core-properties"/>
    <ds:schemaRef ds:uri="9ede4979-7183-4f81-a394-71c40c9222c4"/>
    <ds:schemaRef ds:uri="http://schemas.microsoft.com/office/2006/documentManagement/types"/>
    <ds:schemaRef ds:uri="http://purl.org/dc/terms/"/>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44</TotalTime>
  <Words>1029</Words>
  <Application>Microsoft Office PowerPoint</Application>
  <PresentationFormat>On-screen Show (4:3)</PresentationFormat>
  <Paragraphs>216</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Arial Narrow</vt:lpstr>
      <vt:lpstr>Avenir Next Medium</vt:lpstr>
      <vt:lpstr>Calibri</vt:lpstr>
      <vt:lpstr>Courier New</vt:lpstr>
      <vt:lpstr>Times New Roman</vt:lpstr>
      <vt:lpstr>Office Theme</vt:lpstr>
      <vt:lpstr>PowerPoint Presentation</vt:lpstr>
      <vt:lpstr>Personality Shapes  </vt:lpstr>
      <vt:lpstr>Zone of Proximal  Development</vt:lpstr>
      <vt:lpstr>Scaffolding</vt:lpstr>
      <vt:lpstr>Assessing Translators for Group Placement</vt:lpstr>
      <vt:lpstr>Team Skills Inventory</vt:lpstr>
      <vt:lpstr>Station 1: Gateway Language (GL) Fluency</vt:lpstr>
      <vt:lpstr>Station 2: English Fluency</vt:lpstr>
      <vt:lpstr>Station 3: Heart Language (HL) Fluency, in pairs</vt:lpstr>
      <vt:lpstr>Station 4: Thinking Style</vt:lpstr>
      <vt:lpstr>Station 4: Thinking Style (continued)</vt:lpstr>
      <vt:lpstr>Station 4: Thinking Style (continued)</vt:lpstr>
      <vt:lpstr>Station 4: Thinking Style (continued)</vt:lpstr>
      <vt:lpstr>Station 5: Biblical Familiarity</vt:lpstr>
      <vt:lpstr>Station 6: Technology Skills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26</cp:revision>
  <dcterms:created xsi:type="dcterms:W3CDTF">2019-03-18T18:21:25Z</dcterms:created>
  <dcterms:modified xsi:type="dcterms:W3CDTF">2025-01-15T01:44:59Z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