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sldIdLst>
    <p:sldId id="315" r:id="rId5"/>
    <p:sldId id="282" r:id="rId6"/>
    <p:sldId id="305" r:id="rId7"/>
    <p:sldId id="306" r:id="rId8"/>
    <p:sldId id="307" r:id="rId9"/>
    <p:sldId id="312" r:id="rId10"/>
    <p:sldId id="309" r:id="rId11"/>
    <p:sldId id="31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Quigley" initials="SQ" lastIdx="11" clrIdx="0">
    <p:extLst>
      <p:ext uri="{19B8F6BF-5375-455C-9EA6-DF929625EA0E}">
        <p15:presenceInfo xmlns:p15="http://schemas.microsoft.com/office/powerpoint/2012/main" userId="S::susan_quigley@wycliffeassociates.org::b85b18d0-1c40-45ee-96a2-2a728d87251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A83F"/>
    <a:srgbClr val="716557"/>
    <a:srgbClr val="B95659"/>
    <a:srgbClr val="C3DD93"/>
    <a:srgbClr val="FBA9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5C9D01-06CD-4EEF-AA62-E064848ED0BD}" v="30" dt="2024-09-23T22:29:45.7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519" autoAdjust="0"/>
    <p:restoredTop sz="95994" autoAdjust="0"/>
  </p:normalViewPr>
  <p:slideViewPr>
    <p:cSldViewPr snapToGrid="0">
      <p:cViewPr varScale="1">
        <p:scale>
          <a:sx n="66" d="100"/>
          <a:sy n="66" d="100"/>
        </p:scale>
        <p:origin x="192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borah Shaw" userId="79bf7848-a030-4096-934a-3abbfde4984a" providerId="ADAL" clId="{445C9D01-06CD-4EEF-AA62-E064848ED0BD}"/>
    <pc:docChg chg="custSel delSld modSld sldOrd">
      <pc:chgData name="Deborah Shaw" userId="79bf7848-a030-4096-934a-3abbfde4984a" providerId="ADAL" clId="{445C9D01-06CD-4EEF-AA62-E064848ED0BD}" dt="2024-09-23T22:29:45.756" v="58"/>
      <pc:docMkLst>
        <pc:docMk/>
      </pc:docMkLst>
      <pc:sldChg chg="delSp modSp mod modAnim">
        <pc:chgData name="Deborah Shaw" userId="79bf7848-a030-4096-934a-3abbfde4984a" providerId="ADAL" clId="{445C9D01-06CD-4EEF-AA62-E064848ED0BD}" dt="2024-09-23T22:28:46.388" v="46"/>
        <pc:sldMkLst>
          <pc:docMk/>
          <pc:sldMk cId="904332746" sldId="282"/>
        </pc:sldMkLst>
        <pc:spChg chg="mod">
          <ac:chgData name="Deborah Shaw" userId="79bf7848-a030-4096-934a-3abbfde4984a" providerId="ADAL" clId="{445C9D01-06CD-4EEF-AA62-E064848ED0BD}" dt="2024-09-23T17:59:43.703" v="42" actId="1076"/>
          <ac:spMkLst>
            <pc:docMk/>
            <pc:sldMk cId="904332746" sldId="282"/>
            <ac:spMk id="2" creationId="{7B8B0134-0BA8-F0A4-E013-C88DC5AA114A}"/>
          </ac:spMkLst>
        </pc:spChg>
        <pc:spChg chg="del mod">
          <ac:chgData name="Deborah Shaw" userId="79bf7848-a030-4096-934a-3abbfde4984a" providerId="ADAL" clId="{445C9D01-06CD-4EEF-AA62-E064848ED0BD}" dt="2024-09-23T16:55:57.261" v="14"/>
          <ac:spMkLst>
            <pc:docMk/>
            <pc:sldMk cId="904332746" sldId="282"/>
            <ac:spMk id="18" creationId="{4694CCB8-A161-4308-BC33-DD746CEBFA8D}"/>
          </ac:spMkLst>
        </pc:spChg>
        <pc:picChg chg="mod">
          <ac:chgData name="Deborah Shaw" userId="79bf7848-a030-4096-934a-3abbfde4984a" providerId="ADAL" clId="{445C9D01-06CD-4EEF-AA62-E064848ED0BD}" dt="2024-09-23T17:59:20.039" v="36" actId="1076"/>
          <ac:picMkLst>
            <pc:docMk/>
            <pc:sldMk cId="904332746" sldId="282"/>
            <ac:picMk id="5" creationId="{3C856E48-91C8-D9F8-3E4A-7DFB18AF59C7}"/>
          </ac:picMkLst>
        </pc:picChg>
        <pc:picChg chg="mod">
          <ac:chgData name="Deborah Shaw" userId="79bf7848-a030-4096-934a-3abbfde4984a" providerId="ADAL" clId="{445C9D01-06CD-4EEF-AA62-E064848ED0BD}" dt="2024-09-23T17:59:22.689" v="37" actId="1076"/>
          <ac:picMkLst>
            <pc:docMk/>
            <pc:sldMk cId="904332746" sldId="282"/>
            <ac:picMk id="11" creationId="{EF89E039-92A1-398A-9C2E-FEE1893679BB}"/>
          </ac:picMkLst>
        </pc:picChg>
      </pc:sldChg>
      <pc:sldChg chg="modAnim">
        <pc:chgData name="Deborah Shaw" userId="79bf7848-a030-4096-934a-3abbfde4984a" providerId="ADAL" clId="{445C9D01-06CD-4EEF-AA62-E064848ED0BD}" dt="2024-09-23T22:29:12.208" v="51"/>
        <pc:sldMkLst>
          <pc:docMk/>
          <pc:sldMk cId="238872858" sldId="305"/>
        </pc:sldMkLst>
      </pc:sldChg>
      <pc:sldChg chg="modAnim">
        <pc:chgData name="Deborah Shaw" userId="79bf7848-a030-4096-934a-3abbfde4984a" providerId="ADAL" clId="{445C9D01-06CD-4EEF-AA62-E064848ED0BD}" dt="2024-09-23T22:29:20.390" v="53"/>
        <pc:sldMkLst>
          <pc:docMk/>
          <pc:sldMk cId="772726874" sldId="306"/>
        </pc:sldMkLst>
      </pc:sldChg>
      <pc:sldChg chg="modAnim">
        <pc:chgData name="Deborah Shaw" userId="79bf7848-a030-4096-934a-3abbfde4984a" providerId="ADAL" clId="{445C9D01-06CD-4EEF-AA62-E064848ED0BD}" dt="2024-09-23T22:29:33.068" v="55"/>
        <pc:sldMkLst>
          <pc:docMk/>
          <pc:sldMk cId="123846664" sldId="309"/>
        </pc:sldMkLst>
      </pc:sldChg>
      <pc:sldChg chg="modAnim">
        <pc:chgData name="Deborah Shaw" userId="79bf7848-a030-4096-934a-3abbfde4984a" providerId="ADAL" clId="{445C9D01-06CD-4EEF-AA62-E064848ED0BD}" dt="2024-09-23T22:29:45.756" v="58"/>
        <pc:sldMkLst>
          <pc:docMk/>
          <pc:sldMk cId="3800077041" sldId="310"/>
        </pc:sldMkLst>
      </pc:sldChg>
      <pc:sldChg chg="del">
        <pc:chgData name="Deborah Shaw" userId="79bf7848-a030-4096-934a-3abbfde4984a" providerId="ADAL" clId="{445C9D01-06CD-4EEF-AA62-E064848ED0BD}" dt="2024-09-23T16:51:11.680" v="9" actId="2696"/>
        <pc:sldMkLst>
          <pc:docMk/>
          <pc:sldMk cId="2229477912" sldId="311"/>
        </pc:sldMkLst>
      </pc:sldChg>
      <pc:sldChg chg="modSp mod ord">
        <pc:chgData name="Deborah Shaw" userId="79bf7848-a030-4096-934a-3abbfde4984a" providerId="ADAL" clId="{445C9D01-06CD-4EEF-AA62-E064848ED0BD}" dt="2024-09-23T17:04:34.890" v="35" actId="13926"/>
        <pc:sldMkLst>
          <pc:docMk/>
          <pc:sldMk cId="3629754069" sldId="315"/>
        </pc:sldMkLst>
        <pc:spChg chg="mod">
          <ac:chgData name="Deborah Shaw" userId="79bf7848-a030-4096-934a-3abbfde4984a" providerId="ADAL" clId="{445C9D01-06CD-4EEF-AA62-E064848ED0BD}" dt="2024-09-23T17:04:34.890" v="35" actId="13926"/>
          <ac:spMkLst>
            <pc:docMk/>
            <pc:sldMk cId="3629754069" sldId="315"/>
            <ac:spMk id="3" creationId="{117E80A5-0A88-072D-D373-1B79DB1B2DCA}"/>
          </ac:spMkLst>
        </pc:spChg>
        <pc:spChg chg="mod">
          <ac:chgData name="Deborah Shaw" userId="79bf7848-a030-4096-934a-3abbfde4984a" providerId="ADAL" clId="{445C9D01-06CD-4EEF-AA62-E064848ED0BD}" dt="2024-09-23T16:56:01.377" v="15"/>
          <ac:spMkLst>
            <pc:docMk/>
            <pc:sldMk cId="3629754069" sldId="315"/>
            <ac:spMk id="7" creationId="{6D1C5468-2E27-9AF9-E8A7-9D00C2F6695F}"/>
          </ac:spMkLst>
        </pc:spChg>
        <pc:picChg chg="mod modCrop">
          <ac:chgData name="Deborah Shaw" userId="79bf7848-a030-4096-934a-3abbfde4984a" providerId="ADAL" clId="{445C9D01-06CD-4EEF-AA62-E064848ED0BD}" dt="2024-09-23T17:00:41.511" v="21" actId="18131"/>
          <ac:picMkLst>
            <pc:docMk/>
            <pc:sldMk cId="3629754069" sldId="315"/>
            <ac:picMk id="6" creationId="{4B1342BB-B465-1A3D-28BC-F5045ABD0A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AA070-92F4-A447-BB88-F5E94FF9CF8B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9B3C9-13A9-6540-8F68-9A544DD08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4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176C0A-5C67-429D-B78E-C0F7FE360763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86A303C-F57A-46A0-A01E-607FF4D9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2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86219-3A02-4B8F-9654-356937189673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4180"/>
          </a:xfrm>
        </p:spPr>
        <p:txBody>
          <a:bodyPr>
            <a:noAutofit/>
          </a:bodyPr>
          <a:lstStyle>
            <a:lvl1pPr>
              <a:defRPr>
                <a:solidFill>
                  <a:srgbClr val="716557"/>
                </a:solidFill>
              </a:defRPr>
            </a:lvl1pPr>
            <a:lvl2pPr>
              <a:defRPr>
                <a:solidFill>
                  <a:srgbClr val="716557"/>
                </a:solidFill>
              </a:defRPr>
            </a:lvl2pPr>
            <a:lvl3pPr>
              <a:defRPr>
                <a:solidFill>
                  <a:srgbClr val="716557"/>
                </a:solidFill>
              </a:defRPr>
            </a:lvl3pPr>
            <a:lvl4pPr>
              <a:defRPr>
                <a:solidFill>
                  <a:srgbClr val="716557"/>
                </a:solidFill>
              </a:defRPr>
            </a:lvl4pPr>
            <a:lvl5pPr>
              <a:defRPr>
                <a:solidFill>
                  <a:srgbClr val="71655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7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EAE7B-3B5A-4C25-AC11-01A159AD8EE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19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3E46E85-8EF7-4D4E-A5B5-D327F4516A8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1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33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B1342BB-B465-1A3D-28BC-F5045ABD0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59" b="14109"/>
          <a:stretch/>
        </p:blipFill>
        <p:spPr>
          <a:xfrm>
            <a:off x="0" y="146817"/>
            <a:ext cx="9144000" cy="3511365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E80A5-0A88-072D-D373-1B79DB1B2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7212" y="3658183"/>
            <a:ext cx="5394834" cy="2851456"/>
          </a:xfrm>
        </p:spPr>
        <p:txBody>
          <a:bodyPr anchor="ctr">
            <a:normAutofit/>
          </a:bodyPr>
          <a:lstStyle/>
          <a:p>
            <a:pPr marL="0" marR="0" indent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These things we also speak, not in words which man’s wisdom teaches but which the Holy Spirit teaches, comparing spiritual things with spiritual (1 Cor. 2:13)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endParaRPr lang="en-US" sz="2000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alibri"/>
                <a:ea typeface="Times New Roman" panose="02020603050405020304" pitchFamily="18" charset="0"/>
                <a:cs typeface="Arial"/>
              </a:rPr>
              <a:t>All S</a:t>
            </a:r>
            <a:r>
              <a:rPr lang="en-US" sz="1600" dirty="0">
                <a:effectLst/>
                <a:latin typeface="Calibri"/>
                <a:ea typeface="Times New Roman" panose="02020603050405020304" pitchFamily="18" charset="0"/>
                <a:cs typeface="Arial"/>
              </a:rPr>
              <a:t>cripture is taken from the New King James Version®. © 1982 by Thomas Nelson, Inc. Used by permission. All rights reserved.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C5468-2E27-9AF9-E8A7-9D00C2F6695F}"/>
              </a:ext>
            </a:extLst>
          </p:cNvPr>
          <p:cNvSpPr/>
          <p:nvPr/>
        </p:nvSpPr>
        <p:spPr>
          <a:xfrm>
            <a:off x="173598" y="4206748"/>
            <a:ext cx="3040036" cy="1754326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Spiritual Terms Evaluation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25E1EC-2B3D-B92F-74BA-AE9AEC3DD826}"/>
              </a:ext>
            </a:extLst>
          </p:cNvPr>
          <p:cNvCxnSpPr/>
          <p:nvPr/>
        </p:nvCxnSpPr>
        <p:spPr>
          <a:xfrm flipH="1">
            <a:off x="3224956" y="4020230"/>
            <a:ext cx="7549" cy="2246153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8935C890-2269-E49E-86DF-C211A0DE5924}"/>
              </a:ext>
            </a:extLst>
          </p:cNvPr>
          <p:cNvSpPr/>
          <p:nvPr/>
        </p:nvSpPr>
        <p:spPr>
          <a:xfrm flipH="1">
            <a:off x="-12773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B95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DDF8B0AC-4967-3644-B916-F6C2ECC53264}"/>
              </a:ext>
            </a:extLst>
          </p:cNvPr>
          <p:cNvSpPr/>
          <p:nvPr/>
        </p:nvSpPr>
        <p:spPr>
          <a:xfrm flipH="1">
            <a:off x="297180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83A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5AE8FE71-03A0-CB9B-C12A-D84F3A382A80}"/>
              </a:ext>
            </a:extLst>
          </p:cNvPr>
          <p:cNvSpPr/>
          <p:nvPr/>
        </p:nvSpPr>
        <p:spPr>
          <a:xfrm flipH="1">
            <a:off x="607133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FBA9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975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C3BB06-DC96-4810-9052-78C360033DE2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BDDEFAAC-BD0D-4CE4-A84C-E2C0D572185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718F57D-568A-4411-872B-CCC9EC910064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A5CE28D8-9450-411C-889B-C94762FAB4B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B8B0134-0BA8-F0A4-E013-C88DC5AA114A}"/>
              </a:ext>
            </a:extLst>
          </p:cNvPr>
          <p:cNvSpPr txBox="1"/>
          <p:nvPr/>
        </p:nvSpPr>
        <p:spPr>
          <a:xfrm>
            <a:off x="3660568" y="1136515"/>
            <a:ext cx="5023263" cy="4845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Step 7, key words were chosen for each chapter.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2000"/>
              </a:spcAft>
              <a:buFont typeface="Arial" panose="020B0604020202020204" pitchFamily="34" charset="0"/>
              <a:buChar char="•"/>
            </a:pPr>
            <a:endParaRPr lang="en-US" sz="28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2000"/>
              </a:spcAft>
            </a:pPr>
            <a:endParaRPr lang="en-US" sz="48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Now an assigned list of terms will be evaluated across the whole New Testament.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856E48-91C8-D9F8-3E4A-7DFB18AF59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25" r="8389"/>
          <a:stretch/>
        </p:blipFill>
        <p:spPr>
          <a:xfrm>
            <a:off x="661815" y="875672"/>
            <a:ext cx="2193919" cy="2194560"/>
          </a:xfrm>
          <a:prstGeom prst="ellipse">
            <a:avLst/>
          </a:prstGeom>
          <a:ln w="5715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89E039-92A1-398A-9C2E-FEE1893679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8" t="14051" r="31217" b="1787"/>
          <a:stretch/>
        </p:blipFill>
        <p:spPr>
          <a:xfrm>
            <a:off x="661815" y="3787769"/>
            <a:ext cx="2194092" cy="2194560"/>
          </a:xfrm>
          <a:prstGeom prst="ellipse">
            <a:avLst/>
          </a:prstGeom>
          <a:ln w="762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04332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C3BB06-DC96-4810-9052-78C360033DE2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BDDEFAAC-BD0D-4CE4-A84C-E2C0D572185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718F57D-568A-4411-872B-CCC9EC910064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A5CE28D8-9450-411C-889B-C94762FAB4B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ACF36004-402F-430D-4E26-A025CE980CD6}"/>
              </a:ext>
            </a:extLst>
          </p:cNvPr>
          <p:cNvSpPr/>
          <p:nvPr/>
        </p:nvSpPr>
        <p:spPr>
          <a:xfrm>
            <a:off x="1341912" y="2588821"/>
            <a:ext cx="1947553" cy="2125683"/>
          </a:xfrm>
          <a:prstGeom prst="ellipse">
            <a:avLst/>
          </a:prstGeom>
        </p:spPr>
        <p:txBody>
          <a:bodyPr rtlCol="0" anchor="ctr">
            <a:sp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393BBD-0193-6250-467C-709FE8414DE0}"/>
              </a:ext>
            </a:extLst>
          </p:cNvPr>
          <p:cNvSpPr/>
          <p:nvPr/>
        </p:nvSpPr>
        <p:spPr>
          <a:xfrm>
            <a:off x="1008809" y="2351314"/>
            <a:ext cx="2560320" cy="2560320"/>
          </a:xfrm>
          <a:prstGeom prst="ellipse">
            <a:avLst/>
          </a:prstGeom>
          <a:solidFill>
            <a:schemeClr val="accent2"/>
          </a:solidFill>
        </p:spPr>
        <p:txBody>
          <a:bodyPr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 meaning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7C18D6E-9928-01EB-41B2-E27ED73909FB}"/>
              </a:ext>
            </a:extLst>
          </p:cNvPr>
          <p:cNvSpPr/>
          <p:nvPr/>
        </p:nvSpPr>
        <p:spPr>
          <a:xfrm>
            <a:off x="5387835" y="2351314"/>
            <a:ext cx="2560320" cy="2560320"/>
          </a:xfrm>
          <a:prstGeom prst="ellipse">
            <a:avLst/>
          </a:prstGeom>
          <a:solidFill>
            <a:srgbClr val="FBA93D"/>
          </a:solidFill>
        </p:spPr>
        <p:txBody>
          <a:bodyPr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Spiritual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5D7B2C-2DA6-7D49-6200-8F1BA673F987}"/>
              </a:ext>
            </a:extLst>
          </p:cNvPr>
          <p:cNvSpPr/>
          <p:nvPr/>
        </p:nvSpPr>
        <p:spPr>
          <a:xfrm>
            <a:off x="165246" y="754990"/>
            <a:ext cx="8813508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What kinds of terms?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8B47D21-FD8C-D9DB-F103-0DD345C5546D}"/>
              </a:ext>
            </a:extLst>
          </p:cNvPr>
          <p:cNvSpPr/>
          <p:nvPr/>
        </p:nvSpPr>
        <p:spPr>
          <a:xfrm>
            <a:off x="695459" y="5087155"/>
            <a:ext cx="2377211" cy="695459"/>
          </a:xfrm>
          <a:prstGeom prst="roundRect">
            <a:avLst/>
          </a:prstGeom>
        </p:spPr>
        <p:txBody>
          <a:bodyPr rtlCol="0" anchor="ctr">
            <a:sp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4785175-A124-F0AA-79C2-2F327196BC4D}"/>
              </a:ext>
            </a:extLst>
          </p:cNvPr>
          <p:cNvSpPr/>
          <p:nvPr/>
        </p:nvSpPr>
        <p:spPr>
          <a:xfrm>
            <a:off x="445254" y="5579530"/>
            <a:ext cx="2054431" cy="442674"/>
          </a:xfrm>
          <a:prstGeom prst="roundRect">
            <a:avLst/>
          </a:prstGeom>
          <a:solidFill>
            <a:schemeClr val="accent1"/>
          </a:solidFill>
        </p:spPr>
        <p:txBody>
          <a:bodyPr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903D09B-60A3-DF59-33A4-76A0D33FF6EE}"/>
              </a:ext>
            </a:extLst>
          </p:cNvPr>
          <p:cNvSpPr/>
          <p:nvPr/>
        </p:nvSpPr>
        <p:spPr>
          <a:xfrm>
            <a:off x="3544784" y="5577790"/>
            <a:ext cx="2054431" cy="442674"/>
          </a:xfrm>
          <a:prstGeom prst="roundRect">
            <a:avLst/>
          </a:prstGeom>
          <a:solidFill>
            <a:srgbClr val="FBA93D"/>
          </a:solidFill>
        </p:spPr>
        <p:txBody>
          <a:bodyPr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adoption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471B36D-15BA-D4B4-DD96-D4CA16E4E21D}"/>
              </a:ext>
            </a:extLst>
          </p:cNvPr>
          <p:cNvSpPr/>
          <p:nvPr/>
        </p:nvSpPr>
        <p:spPr>
          <a:xfrm>
            <a:off x="6667995" y="5577790"/>
            <a:ext cx="2054431" cy="442674"/>
          </a:xfrm>
          <a:prstGeom prst="roundRect">
            <a:avLst/>
          </a:prstGeom>
          <a:solidFill>
            <a:srgbClr val="83A83F"/>
          </a:solidFill>
        </p:spPr>
        <p:txBody>
          <a:bodyPr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flesh</a:t>
            </a:r>
          </a:p>
        </p:txBody>
      </p:sp>
    </p:spTree>
    <p:extLst>
      <p:ext uri="{BB962C8B-B14F-4D97-AF65-F5344CB8AC3E}">
        <p14:creationId xmlns:p14="http://schemas.microsoft.com/office/powerpoint/2010/main" val="238872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C3BB06-DC96-4810-9052-78C360033DE2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BDDEFAAC-BD0D-4CE4-A84C-E2C0D572185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718F57D-568A-4411-872B-CCC9EC910064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A5CE28D8-9450-411C-889B-C94762FAB4B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BD01E1C-1F6E-CBE1-A370-60A5B395D5B0}"/>
              </a:ext>
            </a:extLst>
          </p:cNvPr>
          <p:cNvSpPr txBox="1"/>
          <p:nvPr/>
        </p:nvSpPr>
        <p:spPr>
          <a:xfrm>
            <a:off x="2971800" y="-142504"/>
            <a:ext cx="3146961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99620B-F786-03F1-6286-21F76DE5C7AA}"/>
              </a:ext>
            </a:extLst>
          </p:cNvPr>
          <p:cNvSpPr txBox="1"/>
          <p:nvPr/>
        </p:nvSpPr>
        <p:spPr>
          <a:xfrm>
            <a:off x="1943099" y="3429000"/>
            <a:ext cx="5257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Why check words across the whole New Testament?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735CBF6-0C15-1805-A9BB-F2A847970DB4}"/>
              </a:ext>
            </a:extLst>
          </p:cNvPr>
          <p:cNvSpPr/>
          <p:nvPr/>
        </p:nvSpPr>
        <p:spPr>
          <a:xfrm>
            <a:off x="2971800" y="5771408"/>
            <a:ext cx="914400" cy="914400"/>
          </a:xfrm>
          <a:prstGeom prst="roundRect">
            <a:avLst/>
          </a:prstGeom>
        </p:spPr>
        <p:txBody>
          <a:bodyPr rtlCol="0" anchor="ctr">
            <a:sp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6B4EAEC-EF14-BDB6-607C-BE820AB705BA}"/>
              </a:ext>
            </a:extLst>
          </p:cNvPr>
          <p:cNvSpPr/>
          <p:nvPr/>
        </p:nvSpPr>
        <p:spPr>
          <a:xfrm>
            <a:off x="445254" y="5451452"/>
            <a:ext cx="2054431" cy="783193"/>
          </a:xfrm>
          <a:prstGeom prst="roundRect">
            <a:avLst/>
          </a:prstGeom>
          <a:solidFill>
            <a:srgbClr val="FBA93D"/>
          </a:solidFill>
        </p:spPr>
        <p:txBody>
          <a:bodyPr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translators 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C9D0BF7-7797-4390-1BAC-7E488FE090FB}"/>
              </a:ext>
            </a:extLst>
          </p:cNvPr>
          <p:cNvSpPr/>
          <p:nvPr/>
        </p:nvSpPr>
        <p:spPr>
          <a:xfrm>
            <a:off x="6668030" y="5379812"/>
            <a:ext cx="2054431" cy="783193"/>
          </a:xfrm>
          <a:prstGeom prst="roundRect">
            <a:avLst/>
          </a:prstGeom>
          <a:solidFill>
            <a:srgbClr val="B95659"/>
          </a:solidFill>
        </p:spPr>
        <p:txBody>
          <a:bodyPr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words?</a:t>
            </a:r>
          </a:p>
        </p:txBody>
      </p:sp>
    </p:spTree>
    <p:extLst>
      <p:ext uri="{BB962C8B-B14F-4D97-AF65-F5344CB8AC3E}">
        <p14:creationId xmlns:p14="http://schemas.microsoft.com/office/powerpoint/2010/main" val="772726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FABFBE9-3E15-9A87-94CA-113E1B523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0" b="6842"/>
          <a:stretch/>
        </p:blipFill>
        <p:spPr>
          <a:xfrm>
            <a:off x="1209296" y="275472"/>
            <a:ext cx="6838488" cy="6434424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432D0FD7-82DC-56C3-2FF9-AAC5B9BC39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2395" y="1360870"/>
            <a:ext cx="822960" cy="822960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17004D7C-0A3C-765E-FAB1-B60A4FB55D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2934" y="2307736"/>
            <a:ext cx="822960" cy="822960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0F1DDA32-0C51-3CA9-B051-2024E7BBAB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2934" y="3239037"/>
            <a:ext cx="822960" cy="822960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3B0DCFB7-4865-4E67-09EA-D0D2C5272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0873" y="4170338"/>
            <a:ext cx="822960" cy="822960"/>
          </a:xfrm>
          <a:prstGeom prst="rect">
            <a:avLst/>
          </a:prstGeom>
        </p:spPr>
      </p:pic>
      <p:pic>
        <p:nvPicPr>
          <p:cNvPr id="11" name="Graphic 10" descr="Clipboard outline">
            <a:extLst>
              <a:ext uri="{FF2B5EF4-FFF2-40B4-BE49-F238E27FC236}">
                <a16:creationId xmlns:a16="http://schemas.microsoft.com/office/drawing/2014/main" id="{368DF5A7-2EB7-EA30-964B-45E7F13A02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2096" y="1330715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898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432D0FD7-82DC-56C3-2FF9-AAC5B9BC3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395" y="1360870"/>
            <a:ext cx="822960" cy="822960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17004D7C-0A3C-765E-FAB1-B60A4FB55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34" y="2307736"/>
            <a:ext cx="822960" cy="822960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0F1DDA32-0C51-3CA9-B051-2024E7BBA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34" y="3239037"/>
            <a:ext cx="822960" cy="822960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3B0DCFB7-4865-4E67-09EA-D0D2C5272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873" y="4170338"/>
            <a:ext cx="822960" cy="822960"/>
          </a:xfrm>
          <a:prstGeom prst="rect">
            <a:avLst/>
          </a:prstGeom>
        </p:spPr>
      </p:pic>
      <p:pic>
        <p:nvPicPr>
          <p:cNvPr id="11" name="Graphic 10" descr="Clipboard outline">
            <a:extLst>
              <a:ext uri="{FF2B5EF4-FFF2-40B4-BE49-F238E27FC236}">
                <a16:creationId xmlns:a16="http://schemas.microsoft.com/office/drawing/2014/main" id="{368DF5A7-2EB7-EA30-964B-45E7F13A02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2096" y="1330715"/>
            <a:ext cx="457200" cy="457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BE3F6DE-9FAF-2743-8890-EE2725B8D7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06107" y="516478"/>
            <a:ext cx="7570466" cy="542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903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45246C9-6606-4FB3-986C-A85DE631581B}"/>
              </a:ext>
            </a:extLst>
          </p:cNvPr>
          <p:cNvSpPr/>
          <p:nvPr/>
        </p:nvSpPr>
        <p:spPr>
          <a:xfrm>
            <a:off x="0" y="3415454"/>
            <a:ext cx="9144000" cy="15131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F71B9975-CCC4-474E-991A-A08FD86C6E7A}"/>
              </a:ext>
            </a:extLst>
          </p:cNvPr>
          <p:cNvSpPr/>
          <p:nvPr/>
        </p:nvSpPr>
        <p:spPr>
          <a:xfrm rot="5400000">
            <a:off x="3387102" y="1767499"/>
            <a:ext cx="2369795" cy="3145970"/>
          </a:xfrm>
          <a:prstGeom prst="homePlate">
            <a:avLst>
              <a:gd name="adj" fmla="val 32616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endParaRPr lang="en-US" sz="6000" b="1" dirty="0">
              <a:solidFill>
                <a:schemeClr val="bg2"/>
              </a:solidFill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60D292-E0D6-49F5-8581-8EDCEF6F6D4C}"/>
              </a:ext>
            </a:extLst>
          </p:cNvPr>
          <p:cNvSpPr txBox="1"/>
          <p:nvPr/>
        </p:nvSpPr>
        <p:spPr>
          <a:xfrm>
            <a:off x="2999014" y="2664469"/>
            <a:ext cx="314597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 pitchFamily="34" charset="0"/>
              </a:rPr>
              <a:t>Try it</a:t>
            </a:r>
          </a:p>
        </p:txBody>
      </p:sp>
    </p:spTree>
    <p:extLst>
      <p:ext uri="{BB962C8B-B14F-4D97-AF65-F5344CB8AC3E}">
        <p14:creationId xmlns:p14="http://schemas.microsoft.com/office/powerpoint/2010/main" val="123846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9442F2E-C1A2-6A1D-8BD2-9E787F6407E4}"/>
              </a:ext>
            </a:extLst>
          </p:cNvPr>
          <p:cNvSpPr txBox="1"/>
          <p:nvPr/>
        </p:nvSpPr>
        <p:spPr>
          <a:xfrm>
            <a:off x="2220685" y="151341"/>
            <a:ext cx="4702628" cy="7786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00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6BB72D-0B73-B8F7-58A9-312B67645B69}"/>
              </a:ext>
            </a:extLst>
          </p:cNvPr>
          <p:cNvSpPr txBox="1"/>
          <p:nvPr/>
        </p:nvSpPr>
        <p:spPr>
          <a:xfrm>
            <a:off x="1045028" y="2921331"/>
            <a:ext cx="70539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Consistency?</a:t>
            </a:r>
          </a:p>
          <a:p>
            <a:pPr algn="ctr"/>
            <a:endParaRPr lang="en-US" sz="2800" b="1" dirty="0"/>
          </a:p>
          <a:p>
            <a:pPr algn="ctr"/>
            <a:r>
              <a:rPr lang="en-US" sz="2800" b="1" dirty="0"/>
              <a:t>Correct meanings?</a:t>
            </a:r>
          </a:p>
          <a:p>
            <a:pPr algn="ctr"/>
            <a:endParaRPr lang="en-US" sz="2800" b="1" dirty="0"/>
          </a:p>
          <a:p>
            <a:pPr algn="ctr"/>
            <a:r>
              <a:rPr lang="en-US" sz="2800" b="1" dirty="0"/>
              <a:t>Changes?</a:t>
            </a:r>
          </a:p>
        </p:txBody>
      </p:sp>
    </p:spTree>
    <p:extLst>
      <p:ext uri="{BB962C8B-B14F-4D97-AF65-F5344CB8AC3E}">
        <p14:creationId xmlns:p14="http://schemas.microsoft.com/office/powerpoint/2010/main" val="3800077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B4A42"/>
      </a:dk2>
      <a:lt2>
        <a:srgbClr val="FFFFFF"/>
      </a:lt2>
      <a:accent1>
        <a:srgbClr val="B95659"/>
      </a:accent1>
      <a:accent2>
        <a:srgbClr val="83A83F"/>
      </a:accent2>
      <a:accent3>
        <a:srgbClr val="FBA93D"/>
      </a:accent3>
      <a:accent4>
        <a:srgbClr val="00B0F0"/>
      </a:accent4>
      <a:accent5>
        <a:srgbClr val="6ABF4B"/>
      </a:accent5>
      <a:accent6>
        <a:srgbClr val="FFB71B"/>
      </a:accent6>
      <a:hlink>
        <a:srgbClr val="83A83F"/>
      </a:hlink>
      <a:folHlink>
        <a:srgbClr val="FBA9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>
        <a:spAutoFit/>
      </a:bodyPr>
      <a:lstStyle>
        <a:defPPr algn="ctr">
          <a:defRPr sz="2000" dirty="0">
            <a:solidFill>
              <a:srgbClr val="716557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91F634926FA043ACFB26755753006F" ma:contentTypeVersion="20" ma:contentTypeDescription="Create a new document." ma:contentTypeScope="" ma:versionID="64a7904585740ddebb1487ccd21bec47">
  <xsd:schema xmlns:xsd="http://www.w3.org/2001/XMLSchema" xmlns:xs="http://www.w3.org/2001/XMLSchema" xmlns:p="http://schemas.microsoft.com/office/2006/metadata/properties" xmlns:ns1="http://schemas.microsoft.com/sharepoint/v3" xmlns:ns2="038937e4-20c5-4a73-b245-175c4ead9603" xmlns:ns3="9ede4979-7183-4f81-a394-71c40c9222c4" targetNamespace="http://schemas.microsoft.com/office/2006/metadata/properties" ma:root="true" ma:fieldsID="66d1b065ecc762dc2e488ce2a6df6777" ns1:_="" ns2:_="" ns3:_="">
    <xsd:import namespace="http://schemas.microsoft.com/sharepoint/v3"/>
    <xsd:import namespace="038937e4-20c5-4a73-b245-175c4ead9603"/>
    <xsd:import namespace="9ede4979-7183-4f81-a394-71c40c9222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ObjectDetectorVersions" minOccurs="0"/>
                <xsd:element ref="ns1:_ip_UnifiedCompliancePolicyProperties" minOccurs="0"/>
                <xsd:element ref="ns1:_ip_UnifiedCompliancePolicyUIAc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8937e4-20c5-4a73-b245-175c4ead96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1ea59994-8317-4aa6-899c-04dff19597d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de4979-7183-4f81-a394-71c40c9222c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9a3a93ad-9e1c-4ee1-bbf7-4ca5dc6051e9}" ma:internalName="TaxCatchAll" ma:showField="CatchAllData" ma:web="9ede4979-7183-4f81-a394-71c40c9222c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lcf76f155ced4ddcb4097134ff3c332f xmlns="038937e4-20c5-4a73-b245-175c4ead9603">
      <Terms xmlns="http://schemas.microsoft.com/office/infopath/2007/PartnerControls"/>
    </lcf76f155ced4ddcb4097134ff3c332f>
    <TaxCatchAll xmlns="9ede4979-7183-4f81-a394-71c40c9222c4" xsi:nil="true"/>
  </documentManagement>
</p:properties>
</file>

<file path=customXml/itemProps1.xml><?xml version="1.0" encoding="utf-8"?>
<ds:datastoreItem xmlns:ds="http://schemas.openxmlformats.org/officeDocument/2006/customXml" ds:itemID="{94378879-30D0-4533-AD20-C393F8A816EC}"/>
</file>

<file path=customXml/itemProps2.xml><?xml version="1.0" encoding="utf-8"?>
<ds:datastoreItem xmlns:ds="http://schemas.openxmlformats.org/officeDocument/2006/customXml" ds:itemID="{B178770A-F6AC-406B-AF0D-88CBCF36B70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870300-B03F-45F7-9154-521D8C74684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2054</TotalTime>
  <Words>125</Words>
  <Application>Microsoft Office PowerPoint</Application>
  <PresentationFormat>On-screen Show (4:3)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Deborah Shaw</cp:lastModifiedBy>
  <cp:revision>175</cp:revision>
  <dcterms:created xsi:type="dcterms:W3CDTF">2019-03-18T18:21:25Z</dcterms:created>
  <dcterms:modified xsi:type="dcterms:W3CDTF">2024-09-23T22:29:51Z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0x0101003391F634926FA043ACFB26755753006F</vt:lpwstr>
  </property>
</Properties>
</file>