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8"/>
  </p:notesMasterIdLst>
  <p:sldIdLst>
    <p:sldId id="295" r:id="rId5"/>
    <p:sldId id="260" r:id="rId6"/>
    <p:sldId id="286" r:id="rId7"/>
    <p:sldId id="292" r:id="rId8"/>
    <p:sldId id="293" r:id="rId9"/>
    <p:sldId id="294" r:id="rId10"/>
    <p:sldId id="288" r:id="rId11"/>
    <p:sldId id="289" r:id="rId12"/>
    <p:sldId id="290" r:id="rId13"/>
    <p:sldId id="296" r:id="rId14"/>
    <p:sldId id="298" r:id="rId15"/>
    <p:sldId id="297" r:id="rId16"/>
    <p:sldId id="291"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Quigley" initials="SQ" lastIdx="11" clrIdx="0">
    <p:extLst>
      <p:ext uri="{19B8F6BF-5375-455C-9EA6-DF929625EA0E}">
        <p15:presenceInfo xmlns:p15="http://schemas.microsoft.com/office/powerpoint/2012/main" userId="S::susan_quigley@wycliffeassociates.org::b85b18d0-1c40-45ee-96a2-2a728d87251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BA93D"/>
    <a:srgbClr val="83A83F"/>
    <a:srgbClr val="C3DD93"/>
    <a:srgbClr val="716557"/>
    <a:srgbClr val="B956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5" d="100"/>
          <a:sy n="55" d="100"/>
        </p:scale>
        <p:origin x="1344"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na Slack" userId="5020e05b7d920362" providerId="LiveId" clId="{4346B0EE-A36D-4CAE-8334-3565B021A39F}"/>
    <pc:docChg chg="delSld modSld">
      <pc:chgData name="Tina Slack" userId="5020e05b7d920362" providerId="LiveId" clId="{4346B0EE-A36D-4CAE-8334-3565B021A39F}" dt="2023-09-01T14:27:46.889" v="43" actId="14100"/>
      <pc:docMkLst>
        <pc:docMk/>
      </pc:docMkLst>
      <pc:sldChg chg="modSp mod">
        <pc:chgData name="Tina Slack" userId="5020e05b7d920362" providerId="LiveId" clId="{4346B0EE-A36D-4CAE-8334-3565B021A39F}" dt="2023-08-22T13:00:07" v="0" actId="20577"/>
        <pc:sldMkLst>
          <pc:docMk/>
          <pc:sldMk cId="2126766571" sldId="260"/>
        </pc:sldMkLst>
        <pc:spChg chg="mod">
          <ac:chgData name="Tina Slack" userId="5020e05b7d920362" providerId="LiveId" clId="{4346B0EE-A36D-4CAE-8334-3565B021A39F}" dt="2023-08-22T13:00:07" v="0" actId="20577"/>
          <ac:spMkLst>
            <pc:docMk/>
            <pc:sldMk cId="2126766571" sldId="260"/>
            <ac:spMk id="18" creationId="{4694CCB8-A161-4308-BC33-DD746CEBFA8D}"/>
          </ac:spMkLst>
        </pc:spChg>
      </pc:sldChg>
      <pc:sldChg chg="del">
        <pc:chgData name="Tina Slack" userId="5020e05b7d920362" providerId="LiveId" clId="{4346B0EE-A36D-4CAE-8334-3565B021A39F}" dt="2023-09-01T14:25:53.085" v="42" actId="2696"/>
        <pc:sldMkLst>
          <pc:docMk/>
          <pc:sldMk cId="3072800876" sldId="280"/>
        </pc:sldMkLst>
      </pc:sldChg>
      <pc:sldChg chg="delSp modSp mod">
        <pc:chgData name="Tina Slack" userId="5020e05b7d920362" providerId="LiveId" clId="{4346B0EE-A36D-4CAE-8334-3565B021A39F}" dt="2023-08-22T13:01:04.647" v="38"/>
        <pc:sldMkLst>
          <pc:docMk/>
          <pc:sldMk cId="2055898700" sldId="286"/>
        </pc:sldMkLst>
        <pc:spChg chg="del mod">
          <ac:chgData name="Tina Slack" userId="5020e05b7d920362" providerId="LiveId" clId="{4346B0EE-A36D-4CAE-8334-3565B021A39F}" dt="2023-08-22T13:01:04.647" v="38"/>
          <ac:spMkLst>
            <pc:docMk/>
            <pc:sldMk cId="2055898700" sldId="286"/>
            <ac:spMk id="3" creationId="{26FADB6C-6CB5-4D7C-AC09-B89C68326468}"/>
          </ac:spMkLst>
        </pc:spChg>
      </pc:sldChg>
      <pc:sldChg chg="modSp del mod">
        <pc:chgData name="Tina Slack" userId="5020e05b7d920362" providerId="LiveId" clId="{4346B0EE-A36D-4CAE-8334-3565B021A39F}" dt="2023-08-22T13:02:53.240" v="41" actId="2696"/>
        <pc:sldMkLst>
          <pc:docMk/>
          <pc:sldMk cId="4128226117" sldId="287"/>
        </pc:sldMkLst>
        <pc:picChg chg="mod">
          <ac:chgData name="Tina Slack" userId="5020e05b7d920362" providerId="LiveId" clId="{4346B0EE-A36D-4CAE-8334-3565B021A39F}" dt="2023-08-22T13:02:26.597" v="39" actId="1076"/>
          <ac:picMkLst>
            <pc:docMk/>
            <pc:sldMk cId="4128226117" sldId="287"/>
            <ac:picMk id="15" creationId="{F81E8053-5230-4E3A-AC7F-222C1824FDDE}"/>
          </ac:picMkLst>
        </pc:picChg>
        <pc:picChg chg="mod">
          <ac:chgData name="Tina Slack" userId="5020e05b7d920362" providerId="LiveId" clId="{4346B0EE-A36D-4CAE-8334-3565B021A39F}" dt="2023-08-22T13:02:35.888" v="40" actId="1076"/>
          <ac:picMkLst>
            <pc:docMk/>
            <pc:sldMk cId="4128226117" sldId="287"/>
            <ac:picMk id="16" creationId="{D86B8A61-0640-4760-B6C8-055FC74C7F9D}"/>
          </ac:picMkLst>
        </pc:picChg>
      </pc:sldChg>
      <pc:sldChg chg="modSp mod">
        <pc:chgData name="Tina Slack" userId="5020e05b7d920362" providerId="LiveId" clId="{4346B0EE-A36D-4CAE-8334-3565B021A39F}" dt="2023-09-01T14:27:46.889" v="43" actId="14100"/>
        <pc:sldMkLst>
          <pc:docMk/>
          <pc:sldMk cId="3546728336" sldId="290"/>
        </pc:sldMkLst>
        <pc:picChg chg="mod">
          <ac:chgData name="Tina Slack" userId="5020e05b7d920362" providerId="LiveId" clId="{4346B0EE-A36D-4CAE-8334-3565B021A39F}" dt="2023-09-01T14:27:46.889" v="43" actId="14100"/>
          <ac:picMkLst>
            <pc:docMk/>
            <pc:sldMk cId="3546728336" sldId="290"/>
            <ac:picMk id="15" creationId="{31B55404-05DE-48F5-936D-2DDD22A6349E}"/>
          </ac:picMkLst>
        </pc:picChg>
      </pc:sldChg>
    </pc:docChg>
  </pc:docChgLst>
  <pc:docChgLst>
    <pc:chgData name="Deborah Shaw" userId="79bf7848-a030-4096-934a-3abbfde4984a" providerId="ADAL" clId="{9D849B1C-5B16-4545-938E-93A8C6E45782}"/>
    <pc:docChg chg="undo custSel modSld">
      <pc:chgData name="Deborah Shaw" userId="79bf7848-a030-4096-934a-3abbfde4984a" providerId="ADAL" clId="{9D849B1C-5B16-4545-938E-93A8C6E45782}" dt="2024-04-23T15:13:52.428" v="3" actId="20577"/>
      <pc:docMkLst>
        <pc:docMk/>
      </pc:docMkLst>
      <pc:sldChg chg="modSp mod">
        <pc:chgData name="Deborah Shaw" userId="79bf7848-a030-4096-934a-3abbfde4984a" providerId="ADAL" clId="{9D849B1C-5B16-4545-938E-93A8C6E45782}" dt="2024-04-23T15:13:52.428" v="3" actId="20577"/>
        <pc:sldMkLst>
          <pc:docMk/>
          <pc:sldMk cId="961617334" sldId="293"/>
        </pc:sldMkLst>
        <pc:spChg chg="mod">
          <ac:chgData name="Deborah Shaw" userId="79bf7848-a030-4096-934a-3abbfde4984a" providerId="ADAL" clId="{9D849B1C-5B16-4545-938E-93A8C6E45782}" dt="2024-04-23T15:13:52.428" v="3" actId="20577"/>
          <ac:spMkLst>
            <pc:docMk/>
            <pc:sldMk cId="961617334" sldId="293"/>
            <ac:spMk id="3" creationId="{2C3B9EA3-555F-14B0-7256-9B4DF0C5E110}"/>
          </ac:spMkLst>
        </pc:spChg>
      </pc:sldChg>
    </pc:docChg>
  </pc:docChgLst>
  <pc:docChgLst>
    <pc:chgData name="Gillian Alcorn" userId="S::gill_alcorn@wycliffeassociates.org::6bd34c75-7694-4bed-b49b-bd31e3f4958d" providerId="AD" clId="Web-{840A42E3-BF5C-E905-55D0-8994BEB4E935}"/>
    <pc:docChg chg="modSld">
      <pc:chgData name="Gillian Alcorn" userId="S::gill_alcorn@wycliffeassociates.org::6bd34c75-7694-4bed-b49b-bd31e3f4958d" providerId="AD" clId="Web-{840A42E3-BF5C-E905-55D0-8994BEB4E935}" dt="2023-11-15T05:31:53.855" v="0" actId="1076"/>
      <pc:docMkLst>
        <pc:docMk/>
      </pc:docMkLst>
      <pc:sldChg chg="modSp">
        <pc:chgData name="Gillian Alcorn" userId="S::gill_alcorn@wycliffeassociates.org::6bd34c75-7694-4bed-b49b-bd31e3f4958d" providerId="AD" clId="Web-{840A42E3-BF5C-E905-55D0-8994BEB4E935}" dt="2023-11-15T05:31:53.855" v="0" actId="1076"/>
        <pc:sldMkLst>
          <pc:docMk/>
          <pc:sldMk cId="2126766571" sldId="260"/>
        </pc:sldMkLst>
        <pc:picChg chg="mod">
          <ac:chgData name="Gillian Alcorn" userId="S::gill_alcorn@wycliffeassociates.org::6bd34c75-7694-4bed-b49b-bd31e3f4958d" providerId="AD" clId="Web-{840A42E3-BF5C-E905-55D0-8994BEB4E935}" dt="2023-11-15T05:31:53.855" v="0" actId="1076"/>
          <ac:picMkLst>
            <pc:docMk/>
            <pc:sldMk cId="2126766571" sldId="260"/>
            <ac:picMk id="7" creationId="{5C7C6F9D-BB9E-4FC8-82AF-1EAB0656BA59}"/>
          </ac:picMkLst>
        </pc:picChg>
      </pc:sldChg>
    </pc:docChg>
  </pc:docChgLst>
  <pc:docChgLst>
    <pc:chgData name="Mary Stout" userId="S::mary_stout@wycliffeassociates.org::aa3233c2-3252-4841-9088-85efb7bdb5d2" providerId="AD" clId="Web-{9D74D917-84A0-41B3-922B-A650EF57D34E}"/>
    <pc:docChg chg="addSld delSld modSld">
      <pc:chgData name="Mary Stout" userId="S::mary_stout@wycliffeassociates.org::aa3233c2-3252-4841-9088-85efb7bdb5d2" providerId="AD" clId="Web-{9D74D917-84A0-41B3-922B-A650EF57D34E}" dt="2023-12-20T21:22:56.566" v="3" actId="20577"/>
      <pc:docMkLst>
        <pc:docMk/>
      </pc:docMkLst>
      <pc:sldChg chg="modSp add del">
        <pc:chgData name="Mary Stout" userId="S::mary_stout@wycliffeassociates.org::aa3233c2-3252-4841-9088-85efb7bdb5d2" providerId="AD" clId="Web-{9D74D917-84A0-41B3-922B-A650EF57D34E}" dt="2023-12-20T21:22:56.566" v="3" actId="20577"/>
        <pc:sldMkLst>
          <pc:docMk/>
          <pc:sldMk cId="961617334" sldId="293"/>
        </pc:sldMkLst>
        <pc:spChg chg="mod">
          <ac:chgData name="Mary Stout" userId="S::mary_stout@wycliffeassociates.org::aa3233c2-3252-4841-9088-85efb7bdb5d2" providerId="AD" clId="Web-{9D74D917-84A0-41B3-922B-A650EF57D34E}" dt="2023-12-20T21:22:56.566" v="3" actId="20577"/>
          <ac:spMkLst>
            <pc:docMk/>
            <pc:sldMk cId="961617334" sldId="293"/>
            <ac:spMk id="3" creationId="{2C3B9EA3-555F-14B0-7256-9B4DF0C5E110}"/>
          </ac:spMkLst>
        </pc:spChg>
      </pc:sldChg>
    </pc:docChg>
  </pc:docChgLst>
  <pc:docChgLst>
    <pc:chgData name="Mary Stout" userId="S::mary_stout@wycliffeassociates.org::aa3233c2-3252-4841-9088-85efb7bdb5d2" providerId="AD" clId="Web-{13064995-64CE-47E2-8CCC-311D8A8A803D}"/>
    <pc:docChg chg="modSld">
      <pc:chgData name="Mary Stout" userId="S::mary_stout@wycliffeassociates.org::aa3233c2-3252-4841-9088-85efb7bdb5d2" providerId="AD" clId="Web-{13064995-64CE-47E2-8CCC-311D8A8A803D}" dt="2023-12-11T19:10:47.181" v="3" actId="14100"/>
      <pc:docMkLst>
        <pc:docMk/>
      </pc:docMkLst>
      <pc:sldChg chg="modSp">
        <pc:chgData name="Mary Stout" userId="S::mary_stout@wycliffeassociates.org::aa3233c2-3252-4841-9088-85efb7bdb5d2" providerId="AD" clId="Web-{13064995-64CE-47E2-8CCC-311D8A8A803D}" dt="2023-12-11T19:10:47.181" v="3" actId="14100"/>
        <pc:sldMkLst>
          <pc:docMk/>
          <pc:sldMk cId="174841994" sldId="289"/>
        </pc:sldMkLst>
        <pc:spChg chg="mod">
          <ac:chgData name="Mary Stout" userId="S::mary_stout@wycliffeassociates.org::aa3233c2-3252-4841-9088-85efb7bdb5d2" providerId="AD" clId="Web-{13064995-64CE-47E2-8CCC-311D8A8A803D}" dt="2023-12-11T19:10:47.181" v="3" actId="14100"/>
          <ac:spMkLst>
            <pc:docMk/>
            <pc:sldMk cId="174841994" sldId="289"/>
            <ac:spMk id="4" creationId="{FC57CB30-F940-4037-A369-745DE5F0F8F3}"/>
          </ac:spMkLst>
        </pc:spChg>
      </pc:sldChg>
      <pc:sldChg chg="delAnim">
        <pc:chgData name="Mary Stout" userId="S::mary_stout@wycliffeassociates.org::aa3233c2-3252-4841-9088-85efb7bdb5d2" providerId="AD" clId="Web-{13064995-64CE-47E2-8CCC-311D8A8A803D}" dt="2023-12-11T19:09:49.802" v="0"/>
        <pc:sldMkLst>
          <pc:docMk/>
          <pc:sldMk cId="3546728336" sldId="290"/>
        </pc:sldMkLst>
      </pc:sldChg>
    </pc:docChg>
  </pc:docChgLst>
  <pc:docChgLst>
    <pc:chgData name="Deborah Shaw" userId="79bf7848-a030-4096-934a-3abbfde4984a" providerId="ADAL" clId="{AA01BEBA-7D67-4ABF-8DE5-BA8AF68541E1}"/>
    <pc:docChg chg="undo redo custSel addSld delSld modSld sldOrd">
      <pc:chgData name="Deborah Shaw" userId="79bf7848-a030-4096-934a-3abbfde4984a" providerId="ADAL" clId="{AA01BEBA-7D67-4ABF-8DE5-BA8AF68541E1}" dt="2023-12-18T11:06:02.928" v="563" actId="20577"/>
      <pc:docMkLst>
        <pc:docMk/>
      </pc:docMkLst>
      <pc:sldChg chg="addSp delSp modSp mod ord">
        <pc:chgData name="Deborah Shaw" userId="79bf7848-a030-4096-934a-3abbfde4984a" providerId="ADAL" clId="{AA01BEBA-7D67-4ABF-8DE5-BA8AF68541E1}" dt="2023-12-17T22:18:14.377" v="463"/>
        <pc:sldMkLst>
          <pc:docMk/>
          <pc:sldMk cId="2126766571" sldId="260"/>
        </pc:sldMkLst>
        <pc:spChg chg="add del mod">
          <ac:chgData name="Deborah Shaw" userId="79bf7848-a030-4096-934a-3abbfde4984a" providerId="ADAL" clId="{AA01BEBA-7D67-4ABF-8DE5-BA8AF68541E1}" dt="2023-12-17T22:00:22.919" v="403"/>
          <ac:spMkLst>
            <pc:docMk/>
            <pc:sldMk cId="2126766571" sldId="260"/>
            <ac:spMk id="2" creationId="{1B3C4176-5AEA-9693-61DD-F229DCE223A6}"/>
          </ac:spMkLst>
        </pc:spChg>
        <pc:spChg chg="mod">
          <ac:chgData name="Deborah Shaw" userId="79bf7848-a030-4096-934a-3abbfde4984a" providerId="ADAL" clId="{AA01BEBA-7D67-4ABF-8DE5-BA8AF68541E1}" dt="2023-12-17T22:00:19.685" v="398" actId="1076"/>
          <ac:spMkLst>
            <pc:docMk/>
            <pc:sldMk cId="2126766571" sldId="260"/>
            <ac:spMk id="18" creationId="{4694CCB8-A161-4308-BC33-DD746CEBFA8D}"/>
          </ac:spMkLst>
        </pc:spChg>
        <pc:picChg chg="mod">
          <ac:chgData name="Deborah Shaw" userId="79bf7848-a030-4096-934a-3abbfde4984a" providerId="ADAL" clId="{AA01BEBA-7D67-4ABF-8DE5-BA8AF68541E1}" dt="2023-12-17T22:00:21.892" v="402" actId="14100"/>
          <ac:picMkLst>
            <pc:docMk/>
            <pc:sldMk cId="2126766571" sldId="260"/>
            <ac:picMk id="7" creationId="{5C7C6F9D-BB9E-4FC8-82AF-1EAB0656BA59}"/>
          </ac:picMkLst>
        </pc:picChg>
      </pc:sldChg>
      <pc:sldChg chg="modSp mod">
        <pc:chgData name="Deborah Shaw" userId="79bf7848-a030-4096-934a-3abbfde4984a" providerId="ADAL" clId="{AA01BEBA-7D67-4ABF-8DE5-BA8AF68541E1}" dt="2023-12-17T23:20:16.691" v="470" actId="20577"/>
        <pc:sldMkLst>
          <pc:docMk/>
          <pc:sldMk cId="1318623245" sldId="288"/>
        </pc:sldMkLst>
        <pc:spChg chg="mod">
          <ac:chgData name="Deborah Shaw" userId="79bf7848-a030-4096-934a-3abbfde4984a" providerId="ADAL" clId="{AA01BEBA-7D67-4ABF-8DE5-BA8AF68541E1}" dt="2023-12-17T23:20:16.691" v="470" actId="20577"/>
          <ac:spMkLst>
            <pc:docMk/>
            <pc:sldMk cId="1318623245" sldId="288"/>
            <ac:spMk id="17" creationId="{288AFD5E-2820-4478-8CA7-6B0D93A0BA2A}"/>
          </ac:spMkLst>
        </pc:spChg>
      </pc:sldChg>
      <pc:sldChg chg="modSp mod">
        <pc:chgData name="Deborah Shaw" userId="79bf7848-a030-4096-934a-3abbfde4984a" providerId="ADAL" clId="{AA01BEBA-7D67-4ABF-8DE5-BA8AF68541E1}" dt="2023-12-17T22:00:26.438" v="405" actId="20577"/>
        <pc:sldMkLst>
          <pc:docMk/>
          <pc:sldMk cId="174841994" sldId="289"/>
        </pc:sldMkLst>
        <pc:spChg chg="mod">
          <ac:chgData name="Deborah Shaw" userId="79bf7848-a030-4096-934a-3abbfde4984a" providerId="ADAL" clId="{AA01BEBA-7D67-4ABF-8DE5-BA8AF68541E1}" dt="2023-12-17T22:00:26.438" v="405" actId="20577"/>
          <ac:spMkLst>
            <pc:docMk/>
            <pc:sldMk cId="174841994" sldId="289"/>
            <ac:spMk id="7" creationId="{F8A79C7A-0776-418E-9341-E0C57A90A38A}"/>
          </ac:spMkLst>
        </pc:spChg>
      </pc:sldChg>
      <pc:sldChg chg="modSp new mod">
        <pc:chgData name="Deborah Shaw" userId="79bf7848-a030-4096-934a-3abbfde4984a" providerId="ADAL" clId="{AA01BEBA-7D67-4ABF-8DE5-BA8AF68541E1}" dt="2023-12-17T12:41:43.327" v="70" actId="20577"/>
        <pc:sldMkLst>
          <pc:docMk/>
          <pc:sldMk cId="1997295569" sldId="292"/>
        </pc:sldMkLst>
        <pc:spChg chg="mod">
          <ac:chgData name="Deborah Shaw" userId="79bf7848-a030-4096-934a-3abbfde4984a" providerId="ADAL" clId="{AA01BEBA-7D67-4ABF-8DE5-BA8AF68541E1}" dt="2023-12-17T12:40:52.795" v="57" actId="20577"/>
          <ac:spMkLst>
            <pc:docMk/>
            <pc:sldMk cId="1997295569" sldId="292"/>
            <ac:spMk id="2" creationId="{3A32669F-186E-582B-3AD2-A5196F359946}"/>
          </ac:spMkLst>
        </pc:spChg>
        <pc:spChg chg="mod">
          <ac:chgData name="Deborah Shaw" userId="79bf7848-a030-4096-934a-3abbfde4984a" providerId="ADAL" clId="{AA01BEBA-7D67-4ABF-8DE5-BA8AF68541E1}" dt="2023-12-17T12:41:43.327" v="70" actId="20577"/>
          <ac:spMkLst>
            <pc:docMk/>
            <pc:sldMk cId="1997295569" sldId="292"/>
            <ac:spMk id="3" creationId="{2C3B9EA3-555F-14B0-7256-9B4DF0C5E110}"/>
          </ac:spMkLst>
        </pc:spChg>
      </pc:sldChg>
      <pc:sldChg chg="modSp add mod">
        <pc:chgData name="Deborah Shaw" userId="79bf7848-a030-4096-934a-3abbfde4984a" providerId="ADAL" clId="{AA01BEBA-7D67-4ABF-8DE5-BA8AF68541E1}" dt="2023-12-17T21:19:04.030" v="360" actId="20577"/>
        <pc:sldMkLst>
          <pc:docMk/>
          <pc:sldMk cId="961617334" sldId="293"/>
        </pc:sldMkLst>
        <pc:spChg chg="mod">
          <ac:chgData name="Deborah Shaw" userId="79bf7848-a030-4096-934a-3abbfde4984a" providerId="ADAL" clId="{AA01BEBA-7D67-4ABF-8DE5-BA8AF68541E1}" dt="2023-12-17T12:42:10.285" v="75" actId="20577"/>
          <ac:spMkLst>
            <pc:docMk/>
            <pc:sldMk cId="961617334" sldId="293"/>
            <ac:spMk id="2" creationId="{3A32669F-186E-582B-3AD2-A5196F359946}"/>
          </ac:spMkLst>
        </pc:spChg>
        <pc:spChg chg="mod">
          <ac:chgData name="Deborah Shaw" userId="79bf7848-a030-4096-934a-3abbfde4984a" providerId="ADAL" clId="{AA01BEBA-7D67-4ABF-8DE5-BA8AF68541E1}" dt="2023-12-17T21:19:04.030" v="360" actId="20577"/>
          <ac:spMkLst>
            <pc:docMk/>
            <pc:sldMk cId="961617334" sldId="293"/>
            <ac:spMk id="3" creationId="{2C3B9EA3-555F-14B0-7256-9B4DF0C5E110}"/>
          </ac:spMkLst>
        </pc:spChg>
      </pc:sldChg>
      <pc:sldChg chg="modSp add mod">
        <pc:chgData name="Deborah Shaw" userId="79bf7848-a030-4096-934a-3abbfde4984a" providerId="ADAL" clId="{AA01BEBA-7D67-4ABF-8DE5-BA8AF68541E1}" dt="2023-12-18T11:06:02.928" v="563" actId="20577"/>
        <pc:sldMkLst>
          <pc:docMk/>
          <pc:sldMk cId="2581995158" sldId="294"/>
        </pc:sldMkLst>
        <pc:spChg chg="mod">
          <ac:chgData name="Deborah Shaw" userId="79bf7848-a030-4096-934a-3abbfde4984a" providerId="ADAL" clId="{AA01BEBA-7D67-4ABF-8DE5-BA8AF68541E1}" dt="2023-12-17T12:51:22.458" v="265" actId="20577"/>
          <ac:spMkLst>
            <pc:docMk/>
            <pc:sldMk cId="2581995158" sldId="294"/>
            <ac:spMk id="2" creationId="{3A32669F-186E-582B-3AD2-A5196F359946}"/>
          </ac:spMkLst>
        </pc:spChg>
        <pc:spChg chg="mod">
          <ac:chgData name="Deborah Shaw" userId="79bf7848-a030-4096-934a-3abbfde4984a" providerId="ADAL" clId="{AA01BEBA-7D67-4ABF-8DE5-BA8AF68541E1}" dt="2023-12-18T11:06:02.928" v="563" actId="20577"/>
          <ac:spMkLst>
            <pc:docMk/>
            <pc:sldMk cId="2581995158" sldId="294"/>
            <ac:spMk id="3" creationId="{2C3B9EA3-555F-14B0-7256-9B4DF0C5E110}"/>
          </ac:spMkLst>
        </pc:spChg>
      </pc:sldChg>
      <pc:sldChg chg="delSp modSp new mod ord">
        <pc:chgData name="Deborah Shaw" userId="79bf7848-a030-4096-934a-3abbfde4984a" providerId="ADAL" clId="{AA01BEBA-7D67-4ABF-8DE5-BA8AF68541E1}" dt="2023-12-17T22:05:17.535" v="457" actId="255"/>
        <pc:sldMkLst>
          <pc:docMk/>
          <pc:sldMk cId="3829610916" sldId="295"/>
        </pc:sldMkLst>
        <pc:spChg chg="del mod">
          <ac:chgData name="Deborah Shaw" userId="79bf7848-a030-4096-934a-3abbfde4984a" providerId="ADAL" clId="{AA01BEBA-7D67-4ABF-8DE5-BA8AF68541E1}" dt="2023-12-17T21:52:22.230" v="367" actId="21"/>
          <ac:spMkLst>
            <pc:docMk/>
            <pc:sldMk cId="3829610916" sldId="295"/>
            <ac:spMk id="2" creationId="{686E54EA-8908-99DF-4957-68719352EE76}"/>
          </ac:spMkLst>
        </pc:spChg>
        <pc:spChg chg="mod">
          <ac:chgData name="Deborah Shaw" userId="79bf7848-a030-4096-934a-3abbfde4984a" providerId="ADAL" clId="{AA01BEBA-7D67-4ABF-8DE5-BA8AF68541E1}" dt="2023-12-17T22:05:17.535" v="457" actId="255"/>
          <ac:spMkLst>
            <pc:docMk/>
            <pc:sldMk cId="3829610916" sldId="295"/>
            <ac:spMk id="3" creationId="{117E80A5-0A88-072D-D373-1B79DB1B2DCA}"/>
          </ac:spMkLst>
        </pc:spChg>
      </pc:sldChg>
      <pc:sldChg chg="modSp new mod">
        <pc:chgData name="Deborah Shaw" userId="79bf7848-a030-4096-934a-3abbfde4984a" providerId="ADAL" clId="{AA01BEBA-7D67-4ABF-8DE5-BA8AF68541E1}" dt="2023-12-18T11:04:08.662" v="515" actId="1076"/>
        <pc:sldMkLst>
          <pc:docMk/>
          <pc:sldMk cId="4229563465" sldId="296"/>
        </pc:sldMkLst>
        <pc:spChg chg="mod">
          <ac:chgData name="Deborah Shaw" userId="79bf7848-a030-4096-934a-3abbfde4984a" providerId="ADAL" clId="{AA01BEBA-7D67-4ABF-8DE5-BA8AF68541E1}" dt="2023-12-17T22:04:23.544" v="429" actId="20577"/>
          <ac:spMkLst>
            <pc:docMk/>
            <pc:sldMk cId="4229563465" sldId="296"/>
            <ac:spMk id="2" creationId="{881BB4FC-67AA-887E-E488-40D34306C5BF}"/>
          </ac:spMkLst>
        </pc:spChg>
        <pc:spChg chg="mod">
          <ac:chgData name="Deborah Shaw" userId="79bf7848-a030-4096-934a-3abbfde4984a" providerId="ADAL" clId="{AA01BEBA-7D67-4ABF-8DE5-BA8AF68541E1}" dt="2023-12-18T11:04:08.662" v="515" actId="1076"/>
          <ac:spMkLst>
            <pc:docMk/>
            <pc:sldMk cId="4229563465" sldId="296"/>
            <ac:spMk id="3" creationId="{A885A3F4-3F72-46CC-8227-AD564D1754D9}"/>
          </ac:spMkLst>
        </pc:spChg>
      </pc:sldChg>
      <pc:sldChg chg="modSp new mod">
        <pc:chgData name="Deborah Shaw" userId="79bf7848-a030-4096-934a-3abbfde4984a" providerId="ADAL" clId="{AA01BEBA-7D67-4ABF-8DE5-BA8AF68541E1}" dt="2023-12-18T11:01:49.117" v="482" actId="255"/>
        <pc:sldMkLst>
          <pc:docMk/>
          <pc:sldMk cId="1231436226" sldId="297"/>
        </pc:sldMkLst>
        <pc:spChg chg="mod">
          <ac:chgData name="Deborah Shaw" userId="79bf7848-a030-4096-934a-3abbfde4984a" providerId="ADAL" clId="{AA01BEBA-7D67-4ABF-8DE5-BA8AF68541E1}" dt="2023-12-17T22:04:50.393" v="447" actId="20577"/>
          <ac:spMkLst>
            <pc:docMk/>
            <pc:sldMk cId="1231436226" sldId="297"/>
            <ac:spMk id="2" creationId="{E0814D4F-8097-D60D-57B5-17561AE4564B}"/>
          </ac:spMkLst>
        </pc:spChg>
        <pc:spChg chg="mod">
          <ac:chgData name="Deborah Shaw" userId="79bf7848-a030-4096-934a-3abbfde4984a" providerId="ADAL" clId="{AA01BEBA-7D67-4ABF-8DE5-BA8AF68541E1}" dt="2023-12-18T11:01:49.117" v="482" actId="255"/>
          <ac:spMkLst>
            <pc:docMk/>
            <pc:sldMk cId="1231436226" sldId="297"/>
            <ac:spMk id="3" creationId="{2476207D-486F-BDB8-59E8-EC8D3C99341C}"/>
          </ac:spMkLst>
        </pc:spChg>
      </pc:sldChg>
      <pc:sldChg chg="new del">
        <pc:chgData name="Deborah Shaw" userId="79bf7848-a030-4096-934a-3abbfde4984a" providerId="ADAL" clId="{AA01BEBA-7D67-4ABF-8DE5-BA8AF68541E1}" dt="2023-12-17T22:04:38.986" v="430" actId="2696"/>
        <pc:sldMkLst>
          <pc:docMk/>
          <pc:sldMk cId="2181139129" sldId="297"/>
        </pc:sldMkLst>
      </pc:sldChg>
      <pc:sldChg chg="add del">
        <pc:chgData name="Deborah Shaw" userId="79bf7848-a030-4096-934a-3abbfde4984a" providerId="ADAL" clId="{AA01BEBA-7D67-4ABF-8DE5-BA8AF68541E1}" dt="2023-12-17T22:05:46.170" v="459" actId="2890"/>
        <pc:sldMkLst>
          <pc:docMk/>
          <pc:sldMk cId="174892906" sldId="298"/>
        </pc:sldMkLst>
      </pc:sldChg>
      <pc:sldChg chg="modSp add mod">
        <pc:chgData name="Deborah Shaw" userId="79bf7848-a030-4096-934a-3abbfde4984a" providerId="ADAL" clId="{AA01BEBA-7D67-4ABF-8DE5-BA8AF68541E1}" dt="2023-12-18T11:04:35.226" v="527" actId="20577"/>
        <pc:sldMkLst>
          <pc:docMk/>
          <pc:sldMk cId="2284643433" sldId="298"/>
        </pc:sldMkLst>
        <pc:spChg chg="mod">
          <ac:chgData name="Deborah Shaw" userId="79bf7848-a030-4096-934a-3abbfde4984a" providerId="ADAL" clId="{AA01BEBA-7D67-4ABF-8DE5-BA8AF68541E1}" dt="2023-12-18T11:04:35.226" v="527" actId="20577"/>
          <ac:spMkLst>
            <pc:docMk/>
            <pc:sldMk cId="2284643433" sldId="298"/>
            <ac:spMk id="2" creationId="{881BB4FC-67AA-887E-E488-40D34306C5BF}"/>
          </ac:spMkLst>
        </pc:spChg>
        <pc:spChg chg="mod">
          <ac:chgData name="Deborah Shaw" userId="79bf7848-a030-4096-934a-3abbfde4984a" providerId="ADAL" clId="{AA01BEBA-7D67-4ABF-8DE5-BA8AF68541E1}" dt="2023-12-18T11:04:21.076" v="517"/>
          <ac:spMkLst>
            <pc:docMk/>
            <pc:sldMk cId="2284643433" sldId="298"/>
            <ac:spMk id="3" creationId="{A885A3F4-3F72-46CC-8227-AD564D1754D9}"/>
          </ac:spMkLst>
        </pc:spChg>
      </pc:sldChg>
    </pc:docChg>
  </pc:docChgLst>
  <pc:docChgLst>
    <pc:chgData name="Gillian Alcorn" userId="S::gill_alcorn@wycliffeassociates.org::6bd34c75-7694-4bed-b49b-bd31e3f4958d" providerId="AD" clId="Web-{5F31EE41-8E6E-595D-AB47-257E329A70BD}"/>
    <pc:docChg chg="modSld">
      <pc:chgData name="Gillian Alcorn" userId="S::gill_alcorn@wycliffeassociates.org::6bd34c75-7694-4bed-b49b-bd31e3f4958d" providerId="AD" clId="Web-{5F31EE41-8E6E-595D-AB47-257E329A70BD}" dt="2023-10-26T12:20:19.720" v="0" actId="1076"/>
      <pc:docMkLst>
        <pc:docMk/>
      </pc:docMkLst>
      <pc:sldChg chg="modSp">
        <pc:chgData name="Gillian Alcorn" userId="S::gill_alcorn@wycliffeassociates.org::6bd34c75-7694-4bed-b49b-bd31e3f4958d" providerId="AD" clId="Web-{5F31EE41-8E6E-595D-AB47-257E329A70BD}" dt="2023-10-26T12:20:19.720" v="0" actId="1076"/>
        <pc:sldMkLst>
          <pc:docMk/>
          <pc:sldMk cId="2055898700" sldId="286"/>
        </pc:sldMkLst>
        <pc:picChg chg="mod">
          <ac:chgData name="Gillian Alcorn" userId="S::gill_alcorn@wycliffeassociates.org::6bd34c75-7694-4bed-b49b-bd31e3f4958d" providerId="AD" clId="Web-{5F31EE41-8E6E-595D-AB47-257E329A70BD}" dt="2023-10-26T12:20:19.720" v="0" actId="1076"/>
          <ac:picMkLst>
            <pc:docMk/>
            <pc:sldMk cId="2055898700" sldId="286"/>
            <ac:picMk id="6" creationId="{AA18EAC3-7288-4D7E-9BD5-6F95628EB9D4}"/>
          </ac:picMkLst>
        </pc:picChg>
      </pc:sldChg>
    </pc:docChg>
  </pc:docChgLst>
  <pc:docChgLst>
    <pc:chgData name="Mary Stout" userId="S::mary_stout@wycliffeassociates.org::aa3233c2-3252-4841-9088-85efb7bdb5d2" providerId="AD" clId="Web-{83535F94-45E5-44F6-BC23-B142DCE77560}"/>
    <pc:docChg chg="modSld">
      <pc:chgData name="Mary Stout" userId="S::mary_stout@wycliffeassociates.org::aa3233c2-3252-4841-9088-85efb7bdb5d2" providerId="AD" clId="Web-{83535F94-45E5-44F6-BC23-B142DCE77560}" dt="2023-12-11T19:06:14.799" v="3"/>
      <pc:docMkLst>
        <pc:docMk/>
      </pc:docMkLst>
      <pc:sldChg chg="delAnim">
        <pc:chgData name="Mary Stout" userId="S::mary_stout@wycliffeassociates.org::aa3233c2-3252-4841-9088-85efb7bdb5d2" providerId="AD" clId="Web-{83535F94-45E5-44F6-BC23-B142DCE77560}" dt="2023-12-11T19:02:49.402" v="1"/>
        <pc:sldMkLst>
          <pc:docMk/>
          <pc:sldMk cId="1318623245" sldId="288"/>
        </pc:sldMkLst>
      </pc:sldChg>
      <pc:sldChg chg="delAnim">
        <pc:chgData name="Mary Stout" userId="S::mary_stout@wycliffeassociates.org::aa3233c2-3252-4841-9088-85efb7bdb5d2" providerId="AD" clId="Web-{83535F94-45E5-44F6-BC23-B142DCE77560}" dt="2023-12-11T19:03:31.794" v="2"/>
        <pc:sldMkLst>
          <pc:docMk/>
          <pc:sldMk cId="174841994" sldId="289"/>
        </pc:sldMkLst>
      </pc:sldChg>
      <pc:sldChg chg="delAnim">
        <pc:chgData name="Mary Stout" userId="S::mary_stout@wycliffeassociates.org::aa3233c2-3252-4841-9088-85efb7bdb5d2" providerId="AD" clId="Web-{83535F94-45E5-44F6-BC23-B142DCE77560}" dt="2023-12-11T19:06:14.799" v="3"/>
        <pc:sldMkLst>
          <pc:docMk/>
          <pc:sldMk cId="1607745981" sldId="29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6AA070-92F4-A447-BB88-F5E94FF9CF8B}" type="datetimeFigureOut">
              <a:rPr lang="en-US" smtClean="0"/>
              <a:t>4/23/2024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9B3C9-13A9-6540-8F68-9A544DD081BF}" type="slidenum">
              <a:rPr lang="en-US" smtClean="0"/>
              <a:t>‹#›</a:t>
            </a:fld>
            <a:endParaRPr lang="en-US"/>
          </a:p>
        </p:txBody>
      </p:sp>
    </p:spTree>
    <p:extLst>
      <p:ext uri="{BB962C8B-B14F-4D97-AF65-F5344CB8AC3E}">
        <p14:creationId xmlns:p14="http://schemas.microsoft.com/office/powerpoint/2010/main" val="252134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2D176C0A-5C67-429D-B78E-C0F7FE360763}" type="datetimeFigureOut">
              <a:rPr lang="en-US" smtClean="0"/>
              <a:t>4/23/2024</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86A303C-F57A-46A0-A01E-607FF4D926B8}" type="slidenum">
              <a:rPr lang="en-US" smtClean="0"/>
              <a:t>‹#›</a:t>
            </a:fld>
            <a:endParaRPr lang="en-US"/>
          </a:p>
        </p:txBody>
      </p:sp>
    </p:spTree>
    <p:extLst>
      <p:ext uri="{BB962C8B-B14F-4D97-AF65-F5344CB8AC3E}">
        <p14:creationId xmlns:p14="http://schemas.microsoft.com/office/powerpoint/2010/main" val="214192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86219-3A02-4B8F-9654-356937189673}"/>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sp>
        <p:nvSpPr>
          <p:cNvPr id="3" name="Content Placeholder 2"/>
          <p:cNvSpPr>
            <a:spLocks noGrp="1"/>
          </p:cNvSpPr>
          <p:nvPr>
            <p:ph idx="1"/>
          </p:nvPr>
        </p:nvSpPr>
        <p:spPr>
          <a:xfrm>
            <a:off x="628650" y="1825625"/>
            <a:ext cx="7886700" cy="4054180"/>
          </a:xfrm>
        </p:spPr>
        <p:txBody>
          <a:bodyPr>
            <a:noAutofit/>
          </a:bodyPr>
          <a:lstStyle>
            <a:lvl1pPr>
              <a:defRPr>
                <a:solidFill>
                  <a:srgbClr val="716557"/>
                </a:solidFill>
              </a:defRPr>
            </a:lvl1pPr>
            <a:lvl2pPr>
              <a:defRPr>
                <a:solidFill>
                  <a:srgbClr val="716557"/>
                </a:solidFill>
              </a:defRPr>
            </a:lvl2pPr>
            <a:lvl3pPr>
              <a:defRPr>
                <a:solidFill>
                  <a:srgbClr val="716557"/>
                </a:solidFill>
              </a:defRPr>
            </a:lvl3pPr>
            <a:lvl4pPr>
              <a:defRPr>
                <a:solidFill>
                  <a:srgbClr val="716557"/>
                </a:solidFill>
              </a:defRPr>
            </a:lvl4pPr>
            <a:lvl5pPr>
              <a:defRPr>
                <a:solidFill>
                  <a:srgbClr val="7165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217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BAAEAE7B-3B5A-4C25-AC11-01A159AD8EE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519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B3E46E85-8EF7-4D4E-A5B5-D327F4516A8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31119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0331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chor="t" anchorCtr="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5449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2.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7E80A5-0A88-072D-D373-1B79DB1B2DCA}"/>
              </a:ext>
            </a:extLst>
          </p:cNvPr>
          <p:cNvSpPr>
            <a:spLocks noGrp="1"/>
          </p:cNvSpPr>
          <p:nvPr>
            <p:ph idx="1"/>
          </p:nvPr>
        </p:nvSpPr>
        <p:spPr>
          <a:xfrm>
            <a:off x="628650" y="1010093"/>
            <a:ext cx="7886700" cy="4869712"/>
          </a:xfrm>
        </p:spPr>
        <p:txBody>
          <a:bodyPr/>
          <a:lstStyle/>
          <a:p>
            <a:pPr marL="0" marR="0" indent="0" fontAlgn="base">
              <a:spcBef>
                <a:spcPts val="0"/>
              </a:spcBef>
              <a:spcAft>
                <a:spcPts val="0"/>
              </a:spcAft>
              <a:buNone/>
            </a:pPr>
            <a:r>
              <a:rPr lang="en-US" sz="2800" dirty="0">
                <a:solidFill>
                  <a:schemeClr val="tx1"/>
                </a:solidFill>
                <a:effectLst/>
                <a:latin typeface="Calibri" panose="020F0502020204030204" pitchFamily="34" charset="0"/>
                <a:ea typeface="Times New Roman" panose="02020603050405020304" pitchFamily="18" charset="0"/>
              </a:rPr>
              <a:t>For this commandment which I command you today is not too mysterious for you, nor is it far off. It is not in heaven, that you should say, “Who will ascend into heaven for us and bring it to us, that we may hear it and do it?” Nor is it beyond the sea, that you should say, “Who will go over the sea for us and bring it to us, that we may hear it and do it?” But the word is very near you, in your mouth and in your heart, that you may do it (Deut. 30:11-14). </a:t>
            </a:r>
            <a:endParaRPr lang="en-US" sz="2800" dirty="0">
              <a:solidFill>
                <a:schemeClr val="tx1"/>
              </a:solidFill>
              <a:effectLst/>
              <a:latin typeface="Times New Roman" panose="02020603050405020304" pitchFamily="18" charset="0"/>
              <a:ea typeface="Times New Roman" panose="02020603050405020304" pitchFamily="18" charset="0"/>
            </a:endParaRPr>
          </a:p>
          <a:p>
            <a:pPr marL="0" marR="0" indent="0" fontAlgn="base">
              <a:spcBef>
                <a:spcPts val="0"/>
              </a:spcBef>
              <a:spcAft>
                <a:spcPts val="0"/>
              </a:spcAft>
              <a:buNone/>
            </a:pPr>
            <a:endParaRPr lang="en-US" dirty="0">
              <a:solidFill>
                <a:schemeClr val="tx1"/>
              </a:solidFill>
              <a:effectLst/>
              <a:latin typeface="Times New Roman" panose="02020603050405020304" pitchFamily="18" charset="0"/>
              <a:ea typeface="Times New Roman" panose="02020603050405020304" pitchFamily="18" charset="0"/>
            </a:endParaRPr>
          </a:p>
          <a:p>
            <a:pPr marL="0" marR="0" indent="0" fontAlgn="base">
              <a:spcBef>
                <a:spcPts val="0"/>
              </a:spcBef>
              <a:spcAft>
                <a:spcPts val="0"/>
              </a:spcAft>
              <a:buNone/>
            </a:pPr>
            <a:r>
              <a:rPr lang="en-US" sz="1800" dirty="0">
                <a:solidFill>
                  <a:schemeClr val="tx1"/>
                </a:solidFill>
                <a:latin typeface="Calibri" panose="020F0502020204030204" pitchFamily="34" charset="0"/>
                <a:ea typeface="Times New Roman" panose="02020603050405020304" pitchFamily="18" charset="0"/>
              </a:rPr>
              <a:t>All S</a:t>
            </a:r>
            <a:r>
              <a:rPr lang="en-US" sz="1800" dirty="0">
                <a:solidFill>
                  <a:schemeClr val="tx1"/>
                </a:solidFill>
                <a:effectLst/>
                <a:latin typeface="Calibri" panose="020F0502020204030204" pitchFamily="34" charset="0"/>
                <a:ea typeface="Times New Roman" panose="02020603050405020304" pitchFamily="18" charset="0"/>
              </a:rPr>
              <a:t>cripture is taken from the New King James Version®. © 1982 by Thomas Nelson, Inc. Used by permission. All rights reserved.</a:t>
            </a:r>
            <a:endParaRPr lang="en-US" sz="1800" dirty="0">
              <a:solidFill>
                <a:schemeClr val="tx1"/>
              </a:solidFill>
              <a:effectLst/>
              <a:latin typeface="Times New Roman" panose="02020603050405020304" pitchFamily="18" charset="0"/>
              <a:ea typeface="Times New Roman" panose="02020603050405020304" pitchFamily="18" charset="0"/>
            </a:endParaRPr>
          </a:p>
          <a:p>
            <a:endParaRPr lang="en-US" dirty="0"/>
          </a:p>
        </p:txBody>
      </p:sp>
    </p:spTree>
    <p:extLst>
      <p:ext uri="{BB962C8B-B14F-4D97-AF65-F5344CB8AC3E}">
        <p14:creationId xmlns:p14="http://schemas.microsoft.com/office/powerpoint/2010/main" val="3829610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BB4FC-67AA-887E-E488-40D34306C5BF}"/>
              </a:ext>
            </a:extLst>
          </p:cNvPr>
          <p:cNvSpPr>
            <a:spLocks noGrp="1"/>
          </p:cNvSpPr>
          <p:nvPr>
            <p:ph type="title"/>
          </p:nvPr>
        </p:nvSpPr>
        <p:spPr/>
        <p:txBody>
          <a:bodyPr/>
          <a:lstStyle/>
          <a:p>
            <a:r>
              <a:rPr lang="en-US" dirty="0"/>
              <a:t>2 Corinthians 9:6-15</a:t>
            </a:r>
          </a:p>
        </p:txBody>
      </p:sp>
      <p:sp>
        <p:nvSpPr>
          <p:cNvPr id="3" name="Content Placeholder 2">
            <a:extLst>
              <a:ext uri="{FF2B5EF4-FFF2-40B4-BE49-F238E27FC236}">
                <a16:creationId xmlns:a16="http://schemas.microsoft.com/office/drawing/2014/main" id="{A885A3F4-3F72-46CC-8227-AD564D1754D9}"/>
              </a:ext>
            </a:extLst>
          </p:cNvPr>
          <p:cNvSpPr>
            <a:spLocks noGrp="1"/>
          </p:cNvSpPr>
          <p:nvPr>
            <p:ph idx="1"/>
          </p:nvPr>
        </p:nvSpPr>
        <p:spPr>
          <a:xfrm>
            <a:off x="527957" y="1520825"/>
            <a:ext cx="8088086" cy="4054180"/>
          </a:xfrm>
        </p:spPr>
        <p:txBody>
          <a:bodyPr/>
          <a:lstStyle/>
          <a:p>
            <a:pPr marL="0" indent="0" algn="l">
              <a:buNone/>
            </a:pPr>
            <a:r>
              <a:rPr lang="en-US" b="0" i="0" dirty="0">
                <a:solidFill>
                  <a:srgbClr val="000000"/>
                </a:solidFill>
                <a:effectLst/>
                <a:latin typeface="system-ui"/>
              </a:rPr>
              <a:t>But this </a:t>
            </a:r>
            <a:r>
              <a:rPr lang="en-US" b="0" i="1" dirty="0">
                <a:solidFill>
                  <a:srgbClr val="000000"/>
                </a:solidFill>
                <a:effectLst/>
                <a:latin typeface="system-ui"/>
              </a:rPr>
              <a:t>I say:</a:t>
            </a:r>
            <a:r>
              <a:rPr lang="en-US" b="0" i="0" dirty="0">
                <a:solidFill>
                  <a:srgbClr val="000000"/>
                </a:solidFill>
                <a:effectLst/>
                <a:latin typeface="system-ui"/>
              </a:rPr>
              <a:t> He who sows sparingly will also reap sparingly, and he who sows bountifully will also reap bountifully. </a:t>
            </a:r>
            <a:r>
              <a:rPr lang="en-US" b="1" i="0" baseline="30000" dirty="0">
                <a:solidFill>
                  <a:srgbClr val="000000"/>
                </a:solidFill>
                <a:effectLst/>
                <a:latin typeface="system-ui"/>
              </a:rPr>
              <a:t>7 </a:t>
            </a:r>
            <a:r>
              <a:rPr lang="en-US" b="0" i="1" dirty="0">
                <a:solidFill>
                  <a:srgbClr val="000000"/>
                </a:solidFill>
                <a:effectLst/>
                <a:latin typeface="system-ui"/>
              </a:rPr>
              <a:t>So let</a:t>
            </a:r>
            <a:r>
              <a:rPr lang="en-US" b="0" i="0" dirty="0">
                <a:solidFill>
                  <a:srgbClr val="000000"/>
                </a:solidFill>
                <a:effectLst/>
                <a:latin typeface="system-ui"/>
              </a:rPr>
              <a:t> each one </a:t>
            </a:r>
            <a:r>
              <a:rPr lang="en-US" b="0" i="1" dirty="0">
                <a:solidFill>
                  <a:srgbClr val="000000"/>
                </a:solidFill>
                <a:effectLst/>
                <a:latin typeface="system-ui"/>
              </a:rPr>
              <a:t>give</a:t>
            </a:r>
            <a:r>
              <a:rPr lang="en-US" b="0" i="0" dirty="0">
                <a:solidFill>
                  <a:srgbClr val="000000"/>
                </a:solidFill>
                <a:effectLst/>
                <a:latin typeface="system-ui"/>
              </a:rPr>
              <a:t> as he purposes in his heart, not grudgingly or of necessity; for God loves a cheerful giver. </a:t>
            </a:r>
            <a:r>
              <a:rPr lang="en-US" b="1" i="0" baseline="30000" dirty="0">
                <a:solidFill>
                  <a:srgbClr val="000000"/>
                </a:solidFill>
                <a:effectLst/>
                <a:latin typeface="system-ui"/>
              </a:rPr>
              <a:t>8 </a:t>
            </a:r>
            <a:r>
              <a:rPr lang="en-US" b="0" i="0" dirty="0">
                <a:solidFill>
                  <a:srgbClr val="000000"/>
                </a:solidFill>
                <a:effectLst/>
                <a:latin typeface="system-ui"/>
              </a:rPr>
              <a:t>And God </a:t>
            </a:r>
            <a:r>
              <a:rPr lang="en-US" b="0" i="1" dirty="0">
                <a:solidFill>
                  <a:srgbClr val="000000"/>
                </a:solidFill>
                <a:effectLst/>
                <a:latin typeface="system-ui"/>
              </a:rPr>
              <a:t>is</a:t>
            </a:r>
            <a:r>
              <a:rPr lang="en-US" b="0" i="0" dirty="0">
                <a:solidFill>
                  <a:srgbClr val="000000"/>
                </a:solidFill>
                <a:effectLst/>
                <a:latin typeface="system-ui"/>
              </a:rPr>
              <a:t> able to make all grace abound toward you, that you, always having all sufficiency in all </a:t>
            </a:r>
            <a:r>
              <a:rPr lang="en-US" b="0" i="1" dirty="0">
                <a:solidFill>
                  <a:srgbClr val="000000"/>
                </a:solidFill>
                <a:effectLst/>
                <a:latin typeface="system-ui"/>
              </a:rPr>
              <a:t>things,</a:t>
            </a:r>
            <a:r>
              <a:rPr lang="en-US" b="0" i="0" dirty="0">
                <a:solidFill>
                  <a:srgbClr val="000000"/>
                </a:solidFill>
                <a:effectLst/>
                <a:latin typeface="system-ui"/>
              </a:rPr>
              <a:t> may have an abundance for every good work. </a:t>
            </a:r>
            <a:r>
              <a:rPr lang="en-US" b="1" i="0" baseline="30000" dirty="0">
                <a:solidFill>
                  <a:srgbClr val="000000"/>
                </a:solidFill>
                <a:effectLst/>
                <a:latin typeface="system-ui"/>
              </a:rPr>
              <a:t>9 </a:t>
            </a:r>
            <a:r>
              <a:rPr lang="en-US" b="0" i="0" dirty="0">
                <a:solidFill>
                  <a:srgbClr val="000000"/>
                </a:solidFill>
                <a:effectLst/>
                <a:latin typeface="system-ui"/>
              </a:rPr>
              <a:t>As it is written:</a:t>
            </a:r>
          </a:p>
          <a:p>
            <a:pPr marL="0" indent="0" algn="l">
              <a:buNone/>
            </a:pPr>
            <a:r>
              <a:rPr lang="en-US" b="0" i="0" dirty="0">
                <a:solidFill>
                  <a:srgbClr val="000000"/>
                </a:solidFill>
                <a:effectLst/>
                <a:latin typeface="system-ui"/>
              </a:rPr>
              <a:t>“He has dispersed abroad,</a:t>
            </a:r>
            <a:br>
              <a:rPr lang="en-US" b="0" i="0" dirty="0">
                <a:solidFill>
                  <a:srgbClr val="000000"/>
                </a:solidFill>
                <a:effectLst/>
                <a:latin typeface="system-ui"/>
              </a:rPr>
            </a:br>
            <a:r>
              <a:rPr lang="en-US" b="0" i="0" dirty="0">
                <a:solidFill>
                  <a:srgbClr val="000000"/>
                </a:solidFill>
                <a:effectLst/>
                <a:latin typeface="system-ui"/>
              </a:rPr>
              <a:t>He has given to the poor;</a:t>
            </a:r>
            <a:br>
              <a:rPr lang="en-US" b="0" i="0" dirty="0">
                <a:solidFill>
                  <a:srgbClr val="000000"/>
                </a:solidFill>
                <a:effectLst/>
                <a:latin typeface="system-ui"/>
              </a:rPr>
            </a:br>
            <a:r>
              <a:rPr lang="en-US" b="0" i="0" dirty="0">
                <a:solidFill>
                  <a:srgbClr val="000000"/>
                </a:solidFill>
                <a:effectLst/>
                <a:latin typeface="system-ui"/>
              </a:rPr>
              <a:t>His righteousness endures forever.”</a:t>
            </a:r>
          </a:p>
          <a:p>
            <a:endParaRPr lang="en-US" dirty="0"/>
          </a:p>
        </p:txBody>
      </p:sp>
    </p:spTree>
    <p:extLst>
      <p:ext uri="{BB962C8B-B14F-4D97-AF65-F5344CB8AC3E}">
        <p14:creationId xmlns:p14="http://schemas.microsoft.com/office/powerpoint/2010/main" val="42295634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BB4FC-67AA-887E-E488-40D34306C5BF}"/>
              </a:ext>
            </a:extLst>
          </p:cNvPr>
          <p:cNvSpPr>
            <a:spLocks noGrp="1"/>
          </p:cNvSpPr>
          <p:nvPr>
            <p:ph type="title"/>
          </p:nvPr>
        </p:nvSpPr>
        <p:spPr/>
        <p:txBody>
          <a:bodyPr/>
          <a:lstStyle/>
          <a:p>
            <a:r>
              <a:rPr lang="en-US" dirty="0"/>
              <a:t>2 Corinthians 9:6-15</a:t>
            </a:r>
            <a:br>
              <a:rPr lang="en-US" dirty="0"/>
            </a:br>
            <a:r>
              <a:rPr lang="en-US" dirty="0"/>
              <a:t>continued</a:t>
            </a:r>
          </a:p>
        </p:txBody>
      </p:sp>
      <p:sp>
        <p:nvSpPr>
          <p:cNvPr id="3" name="Content Placeholder 2">
            <a:extLst>
              <a:ext uri="{FF2B5EF4-FFF2-40B4-BE49-F238E27FC236}">
                <a16:creationId xmlns:a16="http://schemas.microsoft.com/office/drawing/2014/main" id="{A885A3F4-3F72-46CC-8227-AD564D1754D9}"/>
              </a:ext>
            </a:extLst>
          </p:cNvPr>
          <p:cNvSpPr>
            <a:spLocks noGrp="1"/>
          </p:cNvSpPr>
          <p:nvPr>
            <p:ph idx="1"/>
          </p:nvPr>
        </p:nvSpPr>
        <p:spPr>
          <a:xfrm>
            <a:off x="527957" y="1520825"/>
            <a:ext cx="8088086" cy="4054180"/>
          </a:xfrm>
        </p:spPr>
        <p:txBody>
          <a:bodyPr/>
          <a:lstStyle/>
          <a:p>
            <a:pPr marL="0" indent="0" algn="l">
              <a:buNone/>
            </a:pPr>
            <a:r>
              <a:rPr lang="en-US" b="1" i="0" baseline="30000" dirty="0">
                <a:solidFill>
                  <a:srgbClr val="000000"/>
                </a:solidFill>
                <a:effectLst/>
                <a:latin typeface="system-ui"/>
              </a:rPr>
              <a:t>10 </a:t>
            </a:r>
            <a:r>
              <a:rPr lang="en-US" b="0" i="0" dirty="0">
                <a:solidFill>
                  <a:srgbClr val="000000"/>
                </a:solidFill>
                <a:effectLst/>
                <a:latin typeface="system-ui"/>
              </a:rPr>
              <a:t>Now may He who supplies seed to the </a:t>
            </a:r>
            <a:r>
              <a:rPr lang="en-US" b="0" i="0" dirty="0" err="1">
                <a:solidFill>
                  <a:srgbClr val="000000"/>
                </a:solidFill>
                <a:effectLst/>
                <a:latin typeface="system-ui"/>
              </a:rPr>
              <a:t>sower</a:t>
            </a:r>
            <a:r>
              <a:rPr lang="en-US" b="0" i="0" dirty="0">
                <a:solidFill>
                  <a:srgbClr val="000000"/>
                </a:solidFill>
                <a:effectLst/>
                <a:latin typeface="system-ui"/>
              </a:rPr>
              <a:t>, and bread for food, supply and multiply the seed you have </a:t>
            </a:r>
            <a:r>
              <a:rPr lang="en-US" b="0" i="1" dirty="0">
                <a:solidFill>
                  <a:srgbClr val="000000"/>
                </a:solidFill>
                <a:effectLst/>
                <a:latin typeface="system-ui"/>
              </a:rPr>
              <a:t>sown</a:t>
            </a:r>
            <a:r>
              <a:rPr lang="en-US" b="0" i="0" dirty="0">
                <a:solidFill>
                  <a:srgbClr val="000000"/>
                </a:solidFill>
                <a:effectLst/>
                <a:latin typeface="system-ui"/>
              </a:rPr>
              <a:t> and increase the fruits of your righteousness, </a:t>
            </a:r>
            <a:r>
              <a:rPr lang="en-US" b="1" i="0" baseline="30000" dirty="0">
                <a:solidFill>
                  <a:srgbClr val="000000"/>
                </a:solidFill>
                <a:effectLst/>
                <a:latin typeface="system-ui"/>
              </a:rPr>
              <a:t>11 </a:t>
            </a:r>
            <a:r>
              <a:rPr lang="en-US" b="0" i="0" dirty="0">
                <a:solidFill>
                  <a:srgbClr val="000000"/>
                </a:solidFill>
                <a:effectLst/>
                <a:latin typeface="system-ui"/>
              </a:rPr>
              <a:t>while </a:t>
            </a:r>
            <a:r>
              <a:rPr lang="en-US" b="0" i="1" dirty="0">
                <a:solidFill>
                  <a:srgbClr val="000000"/>
                </a:solidFill>
                <a:effectLst/>
                <a:latin typeface="system-ui"/>
              </a:rPr>
              <a:t>you are</a:t>
            </a:r>
            <a:r>
              <a:rPr lang="en-US" b="0" i="0" dirty="0">
                <a:solidFill>
                  <a:srgbClr val="000000"/>
                </a:solidFill>
                <a:effectLst/>
                <a:latin typeface="system-ui"/>
              </a:rPr>
              <a:t> enriched in everything for all liberality, which causes thanksgiving through us to God. </a:t>
            </a:r>
            <a:r>
              <a:rPr lang="en-US" b="1" i="0" baseline="30000" dirty="0">
                <a:solidFill>
                  <a:srgbClr val="000000"/>
                </a:solidFill>
                <a:effectLst/>
                <a:latin typeface="system-ui"/>
              </a:rPr>
              <a:t>12 </a:t>
            </a:r>
            <a:r>
              <a:rPr lang="en-US" b="0" i="0" dirty="0">
                <a:solidFill>
                  <a:srgbClr val="000000"/>
                </a:solidFill>
                <a:effectLst/>
                <a:latin typeface="system-ui"/>
              </a:rPr>
              <a:t>For the administration of this service not only supplies the needs of the saints, but also is abounding through many thanksgivings to God, </a:t>
            </a:r>
            <a:r>
              <a:rPr lang="en-US" b="1" i="0" baseline="30000" dirty="0">
                <a:solidFill>
                  <a:srgbClr val="000000"/>
                </a:solidFill>
                <a:effectLst/>
                <a:latin typeface="system-ui"/>
              </a:rPr>
              <a:t>13 </a:t>
            </a:r>
            <a:r>
              <a:rPr lang="en-US" b="0" i="0" dirty="0">
                <a:solidFill>
                  <a:srgbClr val="000000"/>
                </a:solidFill>
                <a:effectLst/>
                <a:latin typeface="system-ui"/>
              </a:rPr>
              <a:t>while, through the proof of this ministry, they glorify God for the obedience of your confession to the gospel of Christ, and for </a:t>
            </a:r>
            <a:r>
              <a:rPr lang="en-US" b="0" i="1" dirty="0">
                <a:solidFill>
                  <a:srgbClr val="000000"/>
                </a:solidFill>
                <a:effectLst/>
                <a:latin typeface="system-ui"/>
              </a:rPr>
              <a:t>your</a:t>
            </a:r>
            <a:r>
              <a:rPr lang="en-US" b="0" i="0" dirty="0">
                <a:solidFill>
                  <a:srgbClr val="000000"/>
                </a:solidFill>
                <a:effectLst/>
                <a:latin typeface="system-ui"/>
              </a:rPr>
              <a:t> liberal sharing with them and all </a:t>
            </a:r>
            <a:r>
              <a:rPr lang="en-US" b="0" i="1" dirty="0">
                <a:solidFill>
                  <a:srgbClr val="000000"/>
                </a:solidFill>
                <a:effectLst/>
                <a:latin typeface="system-ui"/>
              </a:rPr>
              <a:t>men,</a:t>
            </a:r>
            <a:r>
              <a:rPr lang="en-US" b="0" i="0" dirty="0">
                <a:solidFill>
                  <a:srgbClr val="000000"/>
                </a:solidFill>
                <a:effectLst/>
                <a:latin typeface="system-ui"/>
              </a:rPr>
              <a:t> </a:t>
            </a:r>
            <a:r>
              <a:rPr lang="en-US" b="1" i="0" baseline="30000" dirty="0">
                <a:solidFill>
                  <a:srgbClr val="000000"/>
                </a:solidFill>
                <a:effectLst/>
                <a:latin typeface="system-ui"/>
              </a:rPr>
              <a:t>14 </a:t>
            </a:r>
            <a:r>
              <a:rPr lang="en-US" b="0" i="0" dirty="0">
                <a:solidFill>
                  <a:srgbClr val="000000"/>
                </a:solidFill>
                <a:effectLst/>
                <a:latin typeface="system-ui"/>
              </a:rPr>
              <a:t>and by their prayer for you, who long for you because of the exceeding grace of God in you. </a:t>
            </a:r>
            <a:r>
              <a:rPr lang="en-US" b="1" i="0" baseline="30000" dirty="0">
                <a:solidFill>
                  <a:srgbClr val="000000"/>
                </a:solidFill>
                <a:effectLst/>
                <a:latin typeface="system-ui"/>
              </a:rPr>
              <a:t>15 </a:t>
            </a:r>
            <a:r>
              <a:rPr lang="en-US" b="0" i="0" dirty="0">
                <a:solidFill>
                  <a:srgbClr val="000000"/>
                </a:solidFill>
                <a:effectLst/>
                <a:latin typeface="system-ui"/>
              </a:rPr>
              <a:t>Thanks </a:t>
            </a:r>
            <a:r>
              <a:rPr lang="en-US" b="0" i="1" dirty="0">
                <a:solidFill>
                  <a:srgbClr val="000000"/>
                </a:solidFill>
                <a:effectLst/>
                <a:latin typeface="system-ui"/>
              </a:rPr>
              <a:t>be</a:t>
            </a:r>
            <a:r>
              <a:rPr lang="en-US" b="0" i="0" dirty="0">
                <a:solidFill>
                  <a:srgbClr val="000000"/>
                </a:solidFill>
                <a:effectLst/>
                <a:latin typeface="system-ui"/>
              </a:rPr>
              <a:t> to God for His indescribable gift!</a:t>
            </a:r>
          </a:p>
          <a:p>
            <a:endParaRPr lang="en-US" dirty="0"/>
          </a:p>
        </p:txBody>
      </p:sp>
    </p:spTree>
    <p:extLst>
      <p:ext uri="{BB962C8B-B14F-4D97-AF65-F5344CB8AC3E}">
        <p14:creationId xmlns:p14="http://schemas.microsoft.com/office/powerpoint/2010/main" val="22846434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814D4F-8097-D60D-57B5-17561AE4564B}"/>
              </a:ext>
            </a:extLst>
          </p:cNvPr>
          <p:cNvSpPr>
            <a:spLocks noGrp="1"/>
          </p:cNvSpPr>
          <p:nvPr>
            <p:ph type="title"/>
          </p:nvPr>
        </p:nvSpPr>
        <p:spPr/>
        <p:txBody>
          <a:bodyPr/>
          <a:lstStyle/>
          <a:p>
            <a:r>
              <a:rPr lang="en-US" dirty="0"/>
              <a:t>Matthew 28:19-20</a:t>
            </a:r>
          </a:p>
        </p:txBody>
      </p:sp>
      <p:sp>
        <p:nvSpPr>
          <p:cNvPr id="3" name="Content Placeholder 2">
            <a:extLst>
              <a:ext uri="{FF2B5EF4-FFF2-40B4-BE49-F238E27FC236}">
                <a16:creationId xmlns:a16="http://schemas.microsoft.com/office/drawing/2014/main" id="{2476207D-486F-BDB8-59E8-EC8D3C99341C}"/>
              </a:ext>
            </a:extLst>
          </p:cNvPr>
          <p:cNvSpPr>
            <a:spLocks noGrp="1"/>
          </p:cNvSpPr>
          <p:nvPr>
            <p:ph idx="1"/>
          </p:nvPr>
        </p:nvSpPr>
        <p:spPr/>
        <p:txBody>
          <a:bodyPr/>
          <a:lstStyle/>
          <a:p>
            <a:pPr marL="0" indent="0">
              <a:buNone/>
            </a:pPr>
            <a:r>
              <a:rPr lang="en-US" sz="2800" b="0" i="0" dirty="0">
                <a:solidFill>
                  <a:srgbClr val="000000"/>
                </a:solidFill>
                <a:effectLst/>
                <a:latin typeface="system-ui"/>
              </a:rPr>
              <a:t>Go therefore and make disciples of all the nations, baptizing them in the name of the Father and of the Son and of the Holy Spirit, </a:t>
            </a:r>
            <a:r>
              <a:rPr lang="en-US" sz="2800" b="1" i="0" baseline="30000" dirty="0">
                <a:solidFill>
                  <a:srgbClr val="000000"/>
                </a:solidFill>
                <a:effectLst/>
                <a:latin typeface="system-ui"/>
              </a:rPr>
              <a:t>20 </a:t>
            </a:r>
            <a:r>
              <a:rPr lang="en-US" sz="2800" b="0" i="0" dirty="0">
                <a:solidFill>
                  <a:srgbClr val="000000"/>
                </a:solidFill>
                <a:effectLst/>
                <a:latin typeface="system-ui"/>
              </a:rPr>
              <a:t>teaching them to observe all things that I have commanded you; and lo, I am with you always, </a:t>
            </a:r>
            <a:r>
              <a:rPr lang="en-US" sz="2800" b="0" i="1" dirty="0">
                <a:solidFill>
                  <a:srgbClr val="000000"/>
                </a:solidFill>
                <a:effectLst/>
                <a:latin typeface="system-ui"/>
              </a:rPr>
              <a:t>even</a:t>
            </a:r>
            <a:r>
              <a:rPr lang="en-US" sz="2800" b="0" i="0" dirty="0">
                <a:solidFill>
                  <a:srgbClr val="000000"/>
                </a:solidFill>
                <a:effectLst/>
                <a:latin typeface="system-ui"/>
              </a:rPr>
              <a:t> to the end of the age.” Amen.</a:t>
            </a:r>
            <a:endParaRPr lang="en-US" sz="2800" dirty="0"/>
          </a:p>
        </p:txBody>
      </p:sp>
    </p:spTree>
    <p:extLst>
      <p:ext uri="{BB962C8B-B14F-4D97-AF65-F5344CB8AC3E}">
        <p14:creationId xmlns:p14="http://schemas.microsoft.com/office/powerpoint/2010/main" val="12314362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552098C-20DC-4B8B-90C5-69EA772013C9}"/>
              </a:ext>
            </a:extLst>
          </p:cNvPr>
          <p:cNvPicPr>
            <a:picLocks noChangeAspect="1"/>
          </p:cNvPicPr>
          <p:nvPr/>
        </p:nvPicPr>
        <p:blipFill>
          <a:blip r:embed="rId2">
            <a:extLst>
              <a:ext uri="{28A0092B-C50C-407E-A947-70E740481C1C}">
                <a14:useLocalDpi xmlns:a14="http://schemas.microsoft.com/office/drawing/2010/main" val="0"/>
              </a:ext>
            </a:extLst>
          </a:blip>
          <a:srcRect l="3947" r="3947"/>
          <a:stretch/>
        </p:blipFill>
        <p:spPr>
          <a:xfrm>
            <a:off x="2087335" y="3374570"/>
            <a:ext cx="4969331" cy="3026815"/>
          </a:xfrm>
          <a:prstGeom prst="roundRect">
            <a:avLst>
              <a:gd name="adj" fmla="val 8088"/>
            </a:avLst>
          </a:prstGeom>
          <a:ln w="57150">
            <a:solidFill>
              <a:schemeClr val="accent3"/>
            </a:solidFill>
          </a:ln>
          <a:effectLst>
            <a:outerShdw blurRad="50800" dist="38100" dir="5400000" algn="t" rotWithShape="0">
              <a:prstClr val="black">
                <a:alpha val="40000"/>
              </a:prstClr>
            </a:outerShdw>
          </a:effectLst>
        </p:spPr>
      </p:pic>
      <p:sp>
        <p:nvSpPr>
          <p:cNvPr id="8" name="TextBox 7">
            <a:extLst>
              <a:ext uri="{FF2B5EF4-FFF2-40B4-BE49-F238E27FC236}">
                <a16:creationId xmlns:a16="http://schemas.microsoft.com/office/drawing/2014/main" id="{8C3D8872-5056-45C3-9946-A3DBDCEC2F73}"/>
              </a:ext>
            </a:extLst>
          </p:cNvPr>
          <p:cNvSpPr txBox="1"/>
          <p:nvPr/>
        </p:nvSpPr>
        <p:spPr>
          <a:xfrm>
            <a:off x="1502228" y="1696722"/>
            <a:ext cx="6139544" cy="1384995"/>
          </a:xfrm>
          <a:prstGeom prst="rect">
            <a:avLst/>
          </a:prstGeom>
          <a:noFill/>
        </p:spPr>
        <p:txBody>
          <a:bodyPr wrap="square">
            <a:spAutoFit/>
          </a:bodyPr>
          <a:lstStyle/>
          <a:p>
            <a:pPr algn="ctr"/>
            <a:r>
              <a:rPr lang="en-US" sz="2800">
                <a:solidFill>
                  <a:schemeClr val="tx2"/>
                </a:solidFill>
                <a:latin typeface="Arial" panose="020B0604020202020204" pitchFamily="34" charset="0"/>
                <a:ea typeface="Calibri" panose="020F0502020204030204" pitchFamily="34" charset="0"/>
              </a:rPr>
              <a:t>C</a:t>
            </a:r>
            <a:r>
              <a:rPr lang="en-US" sz="2800">
                <a:solidFill>
                  <a:schemeClr val="tx2"/>
                </a:solidFill>
                <a:effectLst/>
                <a:latin typeface="Arial" panose="020B0604020202020204" pitchFamily="34" charset="0"/>
                <a:ea typeface="Calibri" panose="020F0502020204030204" pitchFamily="34" charset="0"/>
              </a:rPr>
              <a:t>ommitted to serving the local church, partnering to reach every language with Bible translation</a:t>
            </a:r>
            <a:endParaRPr lang="en-US" sz="2800">
              <a:solidFill>
                <a:schemeClr val="tx2"/>
              </a:solidFill>
            </a:endParaRPr>
          </a:p>
        </p:txBody>
      </p:sp>
      <p:pic>
        <p:nvPicPr>
          <p:cNvPr id="5" name="Picture 4">
            <a:extLst>
              <a:ext uri="{FF2B5EF4-FFF2-40B4-BE49-F238E27FC236}">
                <a16:creationId xmlns:a16="http://schemas.microsoft.com/office/drawing/2014/main" id="{7DDEA9A4-4E44-4BB5-9B53-B1046DE673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4712" y="576295"/>
            <a:ext cx="3243946" cy="978900"/>
          </a:xfrm>
          <a:prstGeom prst="rect">
            <a:avLst/>
          </a:prstGeom>
        </p:spPr>
      </p:pic>
    </p:spTree>
    <p:extLst>
      <p:ext uri="{BB962C8B-B14F-4D97-AF65-F5344CB8AC3E}">
        <p14:creationId xmlns:p14="http://schemas.microsoft.com/office/powerpoint/2010/main" val="16077459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C7C6F9D-BB9E-4FC8-82AF-1EAB0656BA5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0" y="1893890"/>
            <a:ext cx="9144000" cy="4734541"/>
          </a:xfrm>
          <a:prstGeom prst="rect">
            <a:avLst/>
          </a:prstGeom>
          <a:effectLst>
            <a:outerShdw blurRad="50800" dist="38100" dir="16200000" rotWithShape="0">
              <a:prstClr val="black">
                <a:alpha val="40000"/>
              </a:prstClr>
            </a:outerShdw>
          </a:effectLst>
        </p:spPr>
      </p:pic>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4694CCB8-A161-4308-BC33-DD746CEBFA8D}"/>
              </a:ext>
            </a:extLst>
          </p:cNvPr>
          <p:cNvSpPr/>
          <p:nvPr/>
        </p:nvSpPr>
        <p:spPr>
          <a:xfrm>
            <a:off x="165253" y="763115"/>
            <a:ext cx="8813508" cy="646331"/>
          </a:xfrm>
          <a:prstGeom prst="rect">
            <a:avLst/>
          </a:prstGeom>
        </p:spPr>
        <p:txBody>
          <a:bodyPr wrap="square" anchor="ctr">
            <a:spAutoFit/>
          </a:bodyPr>
          <a:lstStyle/>
          <a:p>
            <a:pPr algn="ctr"/>
            <a:r>
              <a:rPr lang="en-US" sz="3600" b="1">
                <a:solidFill>
                  <a:srgbClr val="B95659"/>
                </a:solidFill>
                <a:latin typeface="Arial" panose="020B0604020202020204" pitchFamily="34" charset="0"/>
                <a:ea typeface="+mj-ea"/>
                <a:cs typeface="Arial" panose="020B0604020202020204" pitchFamily="34" charset="0"/>
              </a:rPr>
              <a:t>Wycliffe Associates</a:t>
            </a:r>
          </a:p>
        </p:txBody>
      </p:sp>
    </p:spTree>
    <p:extLst>
      <p:ext uri="{BB962C8B-B14F-4D97-AF65-F5344CB8AC3E}">
        <p14:creationId xmlns:p14="http://schemas.microsoft.com/office/powerpoint/2010/main" val="21267665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5A585C-182F-4097-AE7A-03F38E316BE5}"/>
              </a:ext>
            </a:extLst>
          </p:cNvPr>
          <p:cNvSpPr txBox="1"/>
          <p:nvPr/>
        </p:nvSpPr>
        <p:spPr>
          <a:xfrm>
            <a:off x="2521599" y="-464375"/>
            <a:ext cx="4100803" cy="7786747"/>
          </a:xfrm>
          <a:prstGeom prst="rect">
            <a:avLst/>
          </a:prstGeom>
          <a:noFill/>
        </p:spPr>
        <p:txBody>
          <a:bodyPr wrap="none" rtlCol="0" anchor="ctr">
            <a:spAutoFit/>
          </a:bodyPr>
          <a:lstStyle/>
          <a:p>
            <a:pPr algn="ctr"/>
            <a:r>
              <a:rPr lang="en-US" sz="50000">
                <a:solidFill>
                  <a:schemeClr val="accent2">
                    <a:lumMod val="20000"/>
                    <a:lumOff val="80000"/>
                  </a:schemeClr>
                </a:solidFill>
                <a:latin typeface="Arial Black" panose="020B0A04020102020204" pitchFamily="34" charset="0"/>
              </a:rPr>
              <a:t>?</a:t>
            </a:r>
          </a:p>
        </p:txBody>
      </p:sp>
      <p:pic>
        <p:nvPicPr>
          <p:cNvPr id="6" name="Picture 5">
            <a:extLst>
              <a:ext uri="{FF2B5EF4-FFF2-40B4-BE49-F238E27FC236}">
                <a16:creationId xmlns:a16="http://schemas.microsoft.com/office/drawing/2014/main" id="{AA18EAC3-7288-4D7E-9BD5-6F95628EB9D4}"/>
              </a:ext>
            </a:extLst>
          </p:cNvPr>
          <p:cNvPicPr>
            <a:picLocks noChangeAspect="1"/>
          </p:cNvPicPr>
          <p:nvPr/>
        </p:nvPicPr>
        <p:blipFill rotWithShape="1">
          <a:blip r:embed="rId2">
            <a:extLst>
              <a:ext uri="{28A0092B-C50C-407E-A947-70E740481C1C}">
                <a14:useLocalDpi xmlns:a14="http://schemas.microsoft.com/office/drawing/2010/main" val="0"/>
              </a:ext>
            </a:extLst>
          </a:blip>
          <a:srcRect l="21019" r="28457"/>
          <a:stretch/>
        </p:blipFill>
        <p:spPr>
          <a:xfrm>
            <a:off x="5801316" y="2500743"/>
            <a:ext cx="2847879" cy="2843748"/>
          </a:xfrm>
          <a:prstGeom prst="ellipse">
            <a:avLst/>
          </a:prstGeom>
          <a:ln w="57150">
            <a:solidFill>
              <a:schemeClr val="accent3"/>
            </a:solidFill>
          </a:ln>
          <a:effectLst>
            <a:outerShdw blurRad="50800" dist="38100" dir="5400000" algn="t" rotWithShape="0">
              <a:prstClr val="black">
                <a:alpha val="40000"/>
              </a:prstClr>
            </a:outerShdw>
          </a:effectLst>
        </p:spPr>
      </p:pic>
      <p:pic>
        <p:nvPicPr>
          <p:cNvPr id="8" name="Picture 7">
            <a:extLst>
              <a:ext uri="{FF2B5EF4-FFF2-40B4-BE49-F238E27FC236}">
                <a16:creationId xmlns:a16="http://schemas.microsoft.com/office/drawing/2014/main" id="{5A04968C-A404-4E3A-B39D-41EF4230EED6}"/>
              </a:ext>
            </a:extLst>
          </p:cNvPr>
          <p:cNvPicPr>
            <a:picLocks noChangeAspect="1"/>
          </p:cNvPicPr>
          <p:nvPr/>
        </p:nvPicPr>
        <p:blipFill rotWithShape="1">
          <a:blip r:embed="rId3">
            <a:extLst>
              <a:ext uri="{28A0092B-C50C-407E-A947-70E740481C1C}">
                <a14:useLocalDpi xmlns:a14="http://schemas.microsoft.com/office/drawing/2010/main" val="0"/>
              </a:ext>
            </a:extLst>
          </a:blip>
          <a:srcRect l="22008" r="18756"/>
          <a:stretch/>
        </p:blipFill>
        <p:spPr>
          <a:xfrm>
            <a:off x="366937" y="519981"/>
            <a:ext cx="2154662" cy="2155290"/>
          </a:xfrm>
          <a:prstGeom prst="ellipse">
            <a:avLst/>
          </a:prstGeom>
          <a:ln w="57150">
            <a:solidFill>
              <a:schemeClr val="accent3"/>
            </a:solidFill>
          </a:ln>
          <a:effectLst>
            <a:outerShdw blurRad="50800" dist="38100" dir="5400000" algn="t" rotWithShape="0">
              <a:prstClr val="black">
                <a:alpha val="40000"/>
              </a:prstClr>
            </a:outerShdw>
          </a:effectLst>
        </p:spPr>
      </p:pic>
      <p:pic>
        <p:nvPicPr>
          <p:cNvPr id="9" name="Picture 8">
            <a:extLst>
              <a:ext uri="{FF2B5EF4-FFF2-40B4-BE49-F238E27FC236}">
                <a16:creationId xmlns:a16="http://schemas.microsoft.com/office/drawing/2014/main" id="{17A0F34B-621D-4F98-A728-ADD43100C59A}"/>
              </a:ext>
            </a:extLst>
          </p:cNvPr>
          <p:cNvPicPr>
            <a:picLocks noChangeAspect="1"/>
          </p:cNvPicPr>
          <p:nvPr/>
        </p:nvPicPr>
        <p:blipFill rotWithShape="1">
          <a:blip r:embed="rId4">
            <a:extLst>
              <a:ext uri="{28A0092B-C50C-407E-A947-70E740481C1C}">
                <a14:useLocalDpi xmlns:a14="http://schemas.microsoft.com/office/drawing/2010/main" val="0"/>
              </a:ext>
            </a:extLst>
          </a:blip>
          <a:srcRect l="297" r="24702"/>
          <a:stretch/>
        </p:blipFill>
        <p:spPr>
          <a:xfrm>
            <a:off x="1402867" y="4359475"/>
            <a:ext cx="1977967" cy="1978544"/>
          </a:xfrm>
          <a:prstGeom prst="ellipse">
            <a:avLst/>
          </a:prstGeom>
          <a:ln w="57150">
            <a:solidFill>
              <a:schemeClr val="accent3"/>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20558987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2669F-186E-582B-3AD2-A5196F359946}"/>
              </a:ext>
            </a:extLst>
          </p:cNvPr>
          <p:cNvSpPr>
            <a:spLocks noGrp="1"/>
          </p:cNvSpPr>
          <p:nvPr>
            <p:ph type="title"/>
          </p:nvPr>
        </p:nvSpPr>
        <p:spPr/>
        <p:txBody>
          <a:bodyPr/>
          <a:lstStyle/>
          <a:p>
            <a:r>
              <a:rPr lang="en-US" dirty="0"/>
              <a:t>Wycliffe Associates History</a:t>
            </a:r>
            <a:br>
              <a:rPr lang="en-US" dirty="0"/>
            </a:br>
            <a:r>
              <a:rPr lang="en-US" dirty="0"/>
              <a:t>Why?</a:t>
            </a:r>
          </a:p>
        </p:txBody>
      </p:sp>
      <p:sp>
        <p:nvSpPr>
          <p:cNvPr id="3" name="Content Placeholder 2">
            <a:extLst>
              <a:ext uri="{FF2B5EF4-FFF2-40B4-BE49-F238E27FC236}">
                <a16:creationId xmlns:a16="http://schemas.microsoft.com/office/drawing/2014/main" id="{2C3B9EA3-555F-14B0-7256-9B4DF0C5E110}"/>
              </a:ext>
            </a:extLst>
          </p:cNvPr>
          <p:cNvSpPr>
            <a:spLocks noGrp="1"/>
          </p:cNvSpPr>
          <p:nvPr>
            <p:ph idx="1"/>
          </p:nvPr>
        </p:nvSpPr>
        <p:spPr/>
        <p:txBody>
          <a:bodyPr/>
          <a:lstStyle/>
          <a:p>
            <a:pPr marL="342900" marR="0" lvl="0" indent="-342900" rtl="0" fontAlgn="base">
              <a:buFont typeface="Wingdings" panose="05000000000000000000" pitchFamily="2" charset="2"/>
              <a:buChar char=""/>
            </a:pPr>
            <a:r>
              <a:rPr lang="en-US" sz="2800" dirty="0">
                <a:solidFill>
                  <a:schemeClr val="tx1"/>
                </a:solidFill>
                <a:effectLst/>
                <a:latin typeface="Calibri" panose="020F0502020204030204" pitchFamily="34" charset="0"/>
                <a:ea typeface="Times New Roman" panose="02020603050405020304" pitchFamily="18" charset="0"/>
              </a:rPr>
              <a:t>Wycliffe Associates was established in 1967</a:t>
            </a:r>
            <a:endParaRPr lang="en-US" sz="2800" dirty="0">
              <a:solidFill>
                <a:schemeClr val="tx1"/>
              </a:solidFill>
              <a:effectLst/>
              <a:latin typeface="Times New Roman" panose="02020603050405020304" pitchFamily="18" charset="0"/>
              <a:ea typeface="Times New Roman" panose="02020603050405020304" pitchFamily="18" charset="0"/>
            </a:endParaRPr>
          </a:p>
          <a:p>
            <a:pPr marL="342900" marR="0" lvl="0" indent="-342900" fontAlgn="base">
              <a:buFont typeface="Wingdings" panose="05000000000000000000" pitchFamily="2" charset="2"/>
              <a:buChar char=""/>
            </a:pPr>
            <a:r>
              <a:rPr lang="en-US" sz="2800" dirty="0">
                <a:solidFill>
                  <a:schemeClr val="tx1"/>
                </a:solidFill>
                <a:effectLst/>
                <a:latin typeface="Calibri" panose="020F0502020204030204" pitchFamily="34" charset="0"/>
                <a:ea typeface="Times New Roman" panose="02020603050405020304" pitchFamily="18" charset="0"/>
              </a:rPr>
              <a:t>Purpose was to provide practical assistance to translators globally</a:t>
            </a:r>
            <a:endParaRPr lang="en-US" sz="2800" dirty="0">
              <a:solidFill>
                <a:schemeClr val="tx1"/>
              </a:solidFill>
              <a:effectLst/>
              <a:latin typeface="Times New Roman" panose="02020603050405020304" pitchFamily="18" charset="0"/>
              <a:ea typeface="Times New Roman" panose="02020603050405020304" pitchFamily="18" charset="0"/>
            </a:endParaRPr>
          </a:p>
          <a:p>
            <a:pPr marL="342900" marR="0" lvl="0" indent="-342900" fontAlgn="base">
              <a:buFont typeface="Wingdings" panose="05000000000000000000" pitchFamily="2" charset="2"/>
              <a:buChar char=""/>
            </a:pPr>
            <a:r>
              <a:rPr lang="en-US" sz="2800" dirty="0">
                <a:solidFill>
                  <a:schemeClr val="tx1"/>
                </a:solidFill>
                <a:effectLst/>
                <a:latin typeface="Calibri" panose="020F0502020204030204" pitchFamily="34" charset="0"/>
                <a:ea typeface="Times New Roman" panose="02020603050405020304" pitchFamily="18" charset="0"/>
              </a:rPr>
              <a:t>Allowed Translators to focus on Bible translation work</a:t>
            </a:r>
            <a:endParaRPr lang="en-US" sz="2800" dirty="0">
              <a:solidFill>
                <a:schemeClr val="tx1"/>
              </a:solidFill>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9972955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2669F-186E-582B-3AD2-A5196F359946}"/>
              </a:ext>
            </a:extLst>
          </p:cNvPr>
          <p:cNvSpPr>
            <a:spLocks noGrp="1"/>
          </p:cNvSpPr>
          <p:nvPr>
            <p:ph type="title"/>
          </p:nvPr>
        </p:nvSpPr>
        <p:spPr/>
        <p:txBody>
          <a:bodyPr/>
          <a:lstStyle/>
          <a:p>
            <a:r>
              <a:rPr lang="en-US" dirty="0"/>
              <a:t>Wycliffe Associates History</a:t>
            </a:r>
            <a:br>
              <a:rPr lang="en-US" dirty="0"/>
            </a:br>
            <a:r>
              <a:rPr lang="en-US" dirty="0"/>
              <a:t>How?</a:t>
            </a:r>
          </a:p>
        </p:txBody>
      </p:sp>
      <p:sp>
        <p:nvSpPr>
          <p:cNvPr id="3" name="Content Placeholder 2">
            <a:extLst>
              <a:ext uri="{FF2B5EF4-FFF2-40B4-BE49-F238E27FC236}">
                <a16:creationId xmlns:a16="http://schemas.microsoft.com/office/drawing/2014/main" id="{2C3B9EA3-555F-14B0-7256-9B4DF0C5E110}"/>
              </a:ext>
            </a:extLst>
          </p:cNvPr>
          <p:cNvSpPr>
            <a:spLocks noGrp="1"/>
          </p:cNvSpPr>
          <p:nvPr>
            <p:ph idx="1"/>
          </p:nvPr>
        </p:nvSpPr>
        <p:spPr/>
        <p:txBody>
          <a:bodyPr/>
          <a:lstStyle/>
          <a:p>
            <a:pPr marL="342900" marR="0" lvl="0" indent="-342900" rtl="0" fontAlgn="base">
              <a:spcBef>
                <a:spcPts val="0"/>
              </a:spcBef>
              <a:spcAft>
                <a:spcPts val="0"/>
              </a:spcAft>
              <a:buFont typeface="Wingdings" panose="05000000000000000000" pitchFamily="2" charset="2"/>
              <a:buChar char=""/>
            </a:pPr>
            <a:r>
              <a:rPr lang="en-US" sz="2800" dirty="0">
                <a:solidFill>
                  <a:schemeClr val="tx1"/>
                </a:solidFill>
                <a:effectLst/>
                <a:latin typeface="Calibri" panose="020F0502020204030204" pitchFamily="34" charset="0"/>
                <a:ea typeface="Times New Roman" panose="02020603050405020304" pitchFamily="18" charset="0"/>
              </a:rPr>
              <a:t>Volunteers offered a wide range of skills to assist Bible translation work globally</a:t>
            </a:r>
            <a:endParaRPr lang="en-US" sz="2800" dirty="0">
              <a:solidFill>
                <a:schemeClr val="tx1"/>
              </a:solidFill>
              <a:effectLst/>
              <a:latin typeface="Times New Roman" panose="02020603050405020304" pitchFamily="18" charset="0"/>
              <a:ea typeface="Times New Roman" panose="02020603050405020304" pitchFamily="18" charset="0"/>
            </a:endParaRPr>
          </a:p>
          <a:p>
            <a:pPr marL="800100" lvl="1" indent="-342900" fontAlgn="base">
              <a:spcBef>
                <a:spcPts val="0"/>
              </a:spcBef>
              <a:buFont typeface="Wingdings" panose="05000000000000000000" pitchFamily="2" charset="2"/>
              <a:buChar char=""/>
            </a:pPr>
            <a:r>
              <a:rPr lang="en-US" sz="2400" dirty="0">
                <a:solidFill>
                  <a:schemeClr val="tx1"/>
                </a:solidFill>
                <a:effectLst/>
                <a:latin typeface="Calibri" panose="020F0502020204030204" pitchFamily="34" charset="0"/>
                <a:ea typeface="Times New Roman" panose="02020603050405020304" pitchFamily="18" charset="0"/>
              </a:rPr>
              <a:t>Administration</a:t>
            </a:r>
          </a:p>
          <a:p>
            <a:pPr marL="800100" lvl="1" indent="-342900" fontAlgn="base">
              <a:spcBef>
                <a:spcPts val="0"/>
              </a:spcBef>
              <a:buFont typeface="Wingdings" panose="05000000000000000000" pitchFamily="2" charset="2"/>
              <a:buChar char=""/>
            </a:pPr>
            <a:r>
              <a:rPr lang="en-US" sz="2400" dirty="0">
                <a:solidFill>
                  <a:schemeClr val="tx1"/>
                </a:solidFill>
                <a:effectLst/>
                <a:latin typeface="Calibri" panose="020F0502020204030204" pitchFamily="34" charset="0"/>
                <a:ea typeface="Times New Roman" panose="02020603050405020304" pitchFamily="18" charset="0"/>
              </a:rPr>
              <a:t>Construction</a:t>
            </a:r>
          </a:p>
          <a:p>
            <a:pPr marL="800100" lvl="1" indent="-342900" fontAlgn="base">
              <a:spcBef>
                <a:spcPts val="0"/>
              </a:spcBef>
              <a:buFont typeface="Wingdings" panose="05000000000000000000" pitchFamily="2" charset="2"/>
              <a:buChar char=""/>
            </a:pPr>
            <a:r>
              <a:rPr lang="en-US" sz="2400" dirty="0">
                <a:solidFill>
                  <a:schemeClr val="tx1"/>
                </a:solidFill>
                <a:effectLst/>
                <a:latin typeface="Calibri" panose="020F0502020204030204" pitchFamily="34" charset="0"/>
                <a:ea typeface="Times New Roman" panose="02020603050405020304" pitchFamily="18" charset="0"/>
              </a:rPr>
              <a:t>Maintenance</a:t>
            </a:r>
          </a:p>
          <a:p>
            <a:pPr marL="800100" lvl="1" indent="-342900" fontAlgn="base">
              <a:spcBef>
                <a:spcPts val="0"/>
              </a:spcBef>
              <a:buFont typeface="Wingdings" panose="05000000000000000000" pitchFamily="2" charset="2"/>
              <a:buChar char=""/>
            </a:pPr>
            <a:r>
              <a:rPr lang="en-US" sz="2400" dirty="0">
                <a:solidFill>
                  <a:schemeClr val="tx1"/>
                </a:solidFill>
                <a:latin typeface="Calibri" panose="020F0502020204030204" pitchFamily="34" charset="0"/>
                <a:ea typeface="Times New Roman" panose="02020603050405020304" pitchFamily="18" charset="0"/>
              </a:rPr>
              <a:t>Technology</a:t>
            </a:r>
          </a:p>
          <a:p>
            <a:pPr marL="800100" lvl="1" indent="-342900" fontAlgn="base">
              <a:spcBef>
                <a:spcPts val="0"/>
              </a:spcBef>
              <a:buFont typeface="Wingdings" panose="05000000000000000000" pitchFamily="2" charset="2"/>
              <a:buChar char=""/>
            </a:pPr>
            <a:r>
              <a:rPr lang="en-US" sz="2400" dirty="0">
                <a:solidFill>
                  <a:schemeClr val="tx1"/>
                </a:solidFill>
                <a:effectLst/>
                <a:latin typeface="Calibri" panose="020F0502020204030204" pitchFamily="34" charset="0"/>
                <a:ea typeface="Times New Roman" panose="02020603050405020304" pitchFamily="18" charset="0"/>
              </a:rPr>
              <a:t>Infrastructure</a:t>
            </a:r>
            <a:endParaRPr lang="en-US" sz="2400" dirty="0">
              <a:solidFill>
                <a:schemeClr val="tx1"/>
              </a:solidFill>
              <a:effectLst/>
              <a:latin typeface="Times New Roman" panose="02020603050405020304" pitchFamily="18" charset="0"/>
              <a:ea typeface="Times New Roman" panose="02020603050405020304" pitchFamily="18" charset="0"/>
            </a:endParaRPr>
          </a:p>
          <a:p>
            <a:pPr marL="342900" indent="-342900" fontAlgn="base">
              <a:spcBef>
                <a:spcPts val="0"/>
              </a:spcBef>
              <a:buFont typeface="Wingdings" panose="05000000000000000000" pitchFamily="2" charset="2"/>
              <a:buChar char=""/>
            </a:pPr>
            <a:r>
              <a:rPr lang="en-US" sz="2800" dirty="0">
                <a:solidFill>
                  <a:schemeClr val="tx1"/>
                </a:solidFill>
                <a:effectLst/>
                <a:latin typeface="Calibri"/>
                <a:ea typeface="Times New Roman" panose="02020603050405020304" pitchFamily="18" charset="0"/>
                <a:cs typeface="Arial"/>
              </a:rPr>
              <a:t>Translators could focus on Bible translation rather </a:t>
            </a:r>
            <a:r>
              <a:rPr lang="en-US" sz="2800" dirty="0">
                <a:solidFill>
                  <a:schemeClr val="tx1"/>
                </a:solidFill>
                <a:latin typeface="Calibri"/>
                <a:ea typeface="Times New Roman" panose="02020603050405020304" pitchFamily="18" charset="0"/>
                <a:cs typeface="Arial"/>
              </a:rPr>
              <a:t>than </a:t>
            </a:r>
            <a:r>
              <a:rPr lang="en-US" sz="2800" dirty="0">
                <a:solidFill>
                  <a:schemeClr val="tx1"/>
                </a:solidFill>
                <a:effectLst/>
                <a:latin typeface="Calibri"/>
                <a:ea typeface="Times New Roman" panose="02020603050405020304" pitchFamily="18" charset="0"/>
                <a:cs typeface="Arial"/>
              </a:rPr>
              <a:t>other activities</a:t>
            </a:r>
            <a:r>
              <a:rPr lang="en-US" sz="2800" dirty="0">
                <a:solidFill>
                  <a:schemeClr val="tx1"/>
                </a:solidFill>
                <a:latin typeface="Calibri"/>
                <a:ea typeface="Times New Roman" panose="02020603050405020304" pitchFamily="18" charset="0"/>
                <a:cs typeface="Arial"/>
              </a:rPr>
              <a:t> </a:t>
            </a:r>
            <a:endParaRPr lang="en-US" sz="2800" dirty="0">
              <a:solidFill>
                <a:schemeClr val="tx1"/>
              </a:solidFill>
              <a:effectLst/>
              <a:latin typeface="Times New Roman"/>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9616173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32669F-186E-582B-3AD2-A5196F359946}"/>
              </a:ext>
            </a:extLst>
          </p:cNvPr>
          <p:cNvSpPr>
            <a:spLocks noGrp="1"/>
          </p:cNvSpPr>
          <p:nvPr>
            <p:ph type="title"/>
          </p:nvPr>
        </p:nvSpPr>
        <p:spPr/>
        <p:txBody>
          <a:bodyPr/>
          <a:lstStyle/>
          <a:p>
            <a:r>
              <a:rPr lang="en-US" dirty="0"/>
              <a:t>Wycliffe Associates History</a:t>
            </a:r>
            <a:br>
              <a:rPr lang="en-US" dirty="0"/>
            </a:br>
            <a:r>
              <a:rPr lang="en-US" dirty="0"/>
              <a:t>Urgent Need Called for a New Solution</a:t>
            </a:r>
          </a:p>
        </p:txBody>
      </p:sp>
      <p:sp>
        <p:nvSpPr>
          <p:cNvPr id="3" name="Content Placeholder 2">
            <a:extLst>
              <a:ext uri="{FF2B5EF4-FFF2-40B4-BE49-F238E27FC236}">
                <a16:creationId xmlns:a16="http://schemas.microsoft.com/office/drawing/2014/main" id="{2C3B9EA3-555F-14B0-7256-9B4DF0C5E110}"/>
              </a:ext>
            </a:extLst>
          </p:cNvPr>
          <p:cNvSpPr>
            <a:spLocks noGrp="1"/>
          </p:cNvSpPr>
          <p:nvPr>
            <p:ph idx="1"/>
          </p:nvPr>
        </p:nvSpPr>
        <p:spPr/>
        <p:txBody>
          <a:bodyPr/>
          <a:lstStyle/>
          <a:p>
            <a:pPr marL="342900" marR="0" lvl="0" indent="-342900" rtl="0" fontAlgn="base">
              <a:spcBef>
                <a:spcPts val="0"/>
              </a:spcBef>
              <a:spcAft>
                <a:spcPts val="0"/>
              </a:spcAft>
              <a:buFont typeface="Wingdings" panose="05000000000000000000" pitchFamily="2" charset="2"/>
              <a:buChar char=""/>
            </a:pPr>
            <a:r>
              <a:rPr lang="en-US" sz="2800" dirty="0">
                <a:solidFill>
                  <a:schemeClr val="tx1"/>
                </a:solidFill>
                <a:effectLst/>
                <a:latin typeface="Calibri" panose="020F0502020204030204" pitchFamily="34" charset="0"/>
                <a:ea typeface="Times New Roman" panose="02020603050405020304" pitchFamily="18" charset="0"/>
              </a:rPr>
              <a:t>In 2014, Wycliffe Associates  developed and tested a new Bible translation method</a:t>
            </a:r>
            <a:endParaRPr lang="en-US" sz="2800" dirty="0">
              <a:solidFill>
                <a:schemeClr val="tx1"/>
              </a:solidFill>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Wingdings" panose="05000000000000000000" pitchFamily="2" charset="2"/>
              <a:buChar char=""/>
            </a:pPr>
            <a:r>
              <a:rPr lang="en-US" sz="2800" dirty="0">
                <a:solidFill>
                  <a:schemeClr val="tx1"/>
                </a:solidFill>
                <a:effectLst/>
                <a:latin typeface="Calibri" panose="020F0502020204030204" pitchFamily="34" charset="0"/>
                <a:ea typeface="Times New Roman" panose="02020603050405020304" pitchFamily="18" charset="0"/>
              </a:rPr>
              <a:t>MAST—Mobilized </a:t>
            </a:r>
            <a:r>
              <a:rPr lang="en-US" sz="2800" dirty="0">
                <a:solidFill>
                  <a:schemeClr val="tx1"/>
                </a:solidFill>
                <a:latin typeface="Calibri" panose="020F0502020204030204" pitchFamily="34" charset="0"/>
                <a:ea typeface="Times New Roman" panose="02020603050405020304" pitchFamily="18" charset="0"/>
              </a:rPr>
              <a:t>A</a:t>
            </a:r>
            <a:r>
              <a:rPr lang="en-US" sz="2800" dirty="0">
                <a:solidFill>
                  <a:schemeClr val="tx1"/>
                </a:solidFill>
                <a:effectLst/>
                <a:latin typeface="Calibri" panose="020F0502020204030204" pitchFamily="34" charset="0"/>
                <a:ea typeface="Times New Roman" panose="02020603050405020304" pitchFamily="18" charset="0"/>
              </a:rPr>
              <a:t>ssistance </a:t>
            </a:r>
            <a:r>
              <a:rPr lang="en-US" sz="2800" dirty="0">
                <a:solidFill>
                  <a:schemeClr val="tx1"/>
                </a:solidFill>
                <a:latin typeface="Calibri" panose="020F0502020204030204" pitchFamily="34" charset="0"/>
                <a:ea typeface="Times New Roman" panose="02020603050405020304" pitchFamily="18" charset="0"/>
              </a:rPr>
              <a:t>S</a:t>
            </a:r>
            <a:r>
              <a:rPr lang="en-US" sz="2800" dirty="0">
                <a:solidFill>
                  <a:schemeClr val="tx1"/>
                </a:solidFill>
                <a:effectLst/>
                <a:latin typeface="Calibri" panose="020F0502020204030204" pitchFamily="34" charset="0"/>
                <a:ea typeface="Times New Roman" panose="02020603050405020304" pitchFamily="18" charset="0"/>
              </a:rPr>
              <a:t>upporting </a:t>
            </a:r>
            <a:r>
              <a:rPr lang="en-US" sz="2800" dirty="0">
                <a:solidFill>
                  <a:schemeClr val="tx1"/>
                </a:solidFill>
                <a:latin typeface="Calibri" panose="020F0502020204030204" pitchFamily="34" charset="0"/>
                <a:ea typeface="Times New Roman" panose="02020603050405020304" pitchFamily="18" charset="0"/>
              </a:rPr>
              <a:t>T</a:t>
            </a:r>
            <a:r>
              <a:rPr lang="en-US" sz="2800" dirty="0">
                <a:solidFill>
                  <a:schemeClr val="tx1"/>
                </a:solidFill>
                <a:effectLst/>
                <a:latin typeface="Calibri" panose="020F0502020204030204" pitchFamily="34" charset="0"/>
                <a:ea typeface="Times New Roman" panose="02020603050405020304" pitchFamily="18" charset="0"/>
              </a:rPr>
              <a:t>ranslation.  </a:t>
            </a:r>
            <a:endParaRPr lang="en-US" sz="2800" dirty="0">
              <a:solidFill>
                <a:schemeClr val="tx1"/>
              </a:solidFill>
              <a:effectLst/>
              <a:latin typeface="Times New Roman" panose="02020603050405020304" pitchFamily="18" charset="0"/>
              <a:ea typeface="Times New Roman" panose="02020603050405020304" pitchFamily="18" charset="0"/>
            </a:endParaRPr>
          </a:p>
          <a:p>
            <a:pPr marL="342900" marR="0" lvl="0" indent="-342900" fontAlgn="base">
              <a:spcBef>
                <a:spcPts val="0"/>
              </a:spcBef>
              <a:spcAft>
                <a:spcPts val="0"/>
              </a:spcAft>
              <a:buFont typeface="Wingdings" panose="05000000000000000000" pitchFamily="2" charset="2"/>
              <a:buChar char=""/>
            </a:pPr>
            <a:r>
              <a:rPr lang="en-US" sz="2800" dirty="0">
                <a:solidFill>
                  <a:schemeClr val="tx1"/>
                </a:solidFill>
                <a:effectLst/>
                <a:latin typeface="Calibri" panose="020F0502020204030204" pitchFamily="34" charset="0"/>
                <a:ea typeface="Times New Roman" panose="02020603050405020304" pitchFamily="18" charset="0"/>
              </a:rPr>
              <a:t>MAST equips national translators to quickly translate the Bible clearly and accurately</a:t>
            </a:r>
          </a:p>
          <a:p>
            <a:pPr marL="342900" marR="0" lvl="0" indent="-342900" fontAlgn="base">
              <a:spcBef>
                <a:spcPts val="0"/>
              </a:spcBef>
              <a:spcAft>
                <a:spcPts val="0"/>
              </a:spcAft>
              <a:buFont typeface="Wingdings" panose="05000000000000000000" pitchFamily="2" charset="2"/>
              <a:buChar char=""/>
            </a:pPr>
            <a:r>
              <a:rPr lang="en-US" sz="2800" dirty="0">
                <a:solidFill>
                  <a:schemeClr val="tx1"/>
                </a:solidFill>
                <a:latin typeface="Calibri" panose="020F0502020204030204" pitchFamily="34" charset="0"/>
                <a:ea typeface="Times New Roman" panose="02020603050405020304" pitchFamily="18" charset="0"/>
              </a:rPr>
              <a:t>The local church has a central role</a:t>
            </a:r>
            <a:endParaRPr lang="en-US" sz="2800" dirty="0">
              <a:solidFill>
                <a:schemeClr val="tx1"/>
              </a:solidFill>
              <a:effectLst/>
              <a:latin typeface="Times New Roman" panose="02020603050405020304" pitchFamily="18" charset="0"/>
              <a:ea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5819951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79D85CC-A3F1-4CD0-8583-76F024F24939}"/>
              </a:ext>
            </a:extLst>
          </p:cNvPr>
          <p:cNvSpPr txBox="1"/>
          <p:nvPr/>
        </p:nvSpPr>
        <p:spPr>
          <a:xfrm>
            <a:off x="3487380" y="519741"/>
            <a:ext cx="4461478" cy="2015936"/>
          </a:xfrm>
          <a:prstGeom prst="rect">
            <a:avLst/>
          </a:prstGeom>
          <a:noFill/>
        </p:spPr>
        <p:txBody>
          <a:bodyPr wrap="none" rtlCol="0" anchor="ctr">
            <a:spAutoFit/>
          </a:bodyPr>
          <a:lstStyle/>
          <a:p>
            <a:r>
              <a:rPr lang="en-US" sz="12500">
                <a:solidFill>
                  <a:schemeClr val="accent2">
                    <a:lumMod val="40000"/>
                    <a:lumOff val="60000"/>
                  </a:schemeClr>
                </a:solidFill>
                <a:latin typeface="Arial Black" panose="020B0A04020102020204" pitchFamily="34" charset="0"/>
              </a:rPr>
              <a:t>2014</a:t>
            </a:r>
            <a:endParaRPr lang="en-US" sz="8800">
              <a:solidFill>
                <a:schemeClr val="accent2">
                  <a:lumMod val="40000"/>
                  <a:lumOff val="60000"/>
                </a:schemeClr>
              </a:solidFill>
              <a:latin typeface="Arial Black" panose="020B0A04020102020204" pitchFamily="34" charset="0"/>
            </a:endParaRPr>
          </a:p>
        </p:txBody>
      </p:sp>
      <p:sp>
        <p:nvSpPr>
          <p:cNvPr id="6" name="TextBox 5">
            <a:extLst>
              <a:ext uri="{FF2B5EF4-FFF2-40B4-BE49-F238E27FC236}">
                <a16:creationId xmlns:a16="http://schemas.microsoft.com/office/drawing/2014/main" id="{0C346DB5-EADE-4523-9626-060A74B10B38}"/>
              </a:ext>
            </a:extLst>
          </p:cNvPr>
          <p:cNvSpPr txBox="1"/>
          <p:nvPr/>
        </p:nvSpPr>
        <p:spPr>
          <a:xfrm>
            <a:off x="3487380" y="2274067"/>
            <a:ext cx="4716298" cy="523220"/>
          </a:xfrm>
          <a:prstGeom prst="rect">
            <a:avLst/>
          </a:prstGeom>
          <a:noFill/>
        </p:spPr>
        <p:txBody>
          <a:bodyPr wrap="square">
            <a:spAutoFit/>
          </a:bodyPr>
          <a:lstStyle/>
          <a:p>
            <a:r>
              <a:rPr lang="en-US" sz="2800">
                <a:solidFill>
                  <a:schemeClr val="tx2"/>
                </a:solidFill>
                <a:latin typeface="Arial" panose="020B0604020202020204" pitchFamily="34" charset="0"/>
                <a:ea typeface="Calibri" panose="020F0502020204030204" pitchFamily="34" charset="0"/>
              </a:rPr>
              <a:t>First MAST translation event</a:t>
            </a:r>
            <a:endParaRPr lang="en-US" sz="2800">
              <a:solidFill>
                <a:schemeClr val="tx2"/>
              </a:solidFill>
            </a:endParaRPr>
          </a:p>
        </p:txBody>
      </p:sp>
      <p:pic>
        <p:nvPicPr>
          <p:cNvPr id="12" name="Picture 11">
            <a:extLst>
              <a:ext uri="{FF2B5EF4-FFF2-40B4-BE49-F238E27FC236}">
                <a16:creationId xmlns:a16="http://schemas.microsoft.com/office/drawing/2014/main" id="{22A6DEA1-A82C-4457-8FDF-6FFAF01A72D5}"/>
              </a:ext>
            </a:extLst>
          </p:cNvPr>
          <p:cNvPicPr>
            <a:picLocks noChangeAspect="1"/>
          </p:cNvPicPr>
          <p:nvPr/>
        </p:nvPicPr>
        <p:blipFill rotWithShape="1">
          <a:blip r:embed="rId2">
            <a:extLst>
              <a:ext uri="{28A0092B-C50C-407E-A947-70E740481C1C}">
                <a14:useLocalDpi xmlns:a14="http://schemas.microsoft.com/office/drawing/2010/main" val="0"/>
              </a:ext>
            </a:extLst>
          </a:blip>
          <a:srcRect l="22922" t="2839" r="27585" b="9156"/>
          <a:stretch/>
        </p:blipFill>
        <p:spPr>
          <a:xfrm>
            <a:off x="940321" y="696567"/>
            <a:ext cx="2206775" cy="2207260"/>
          </a:xfrm>
          <a:prstGeom prst="ellipse">
            <a:avLst/>
          </a:prstGeom>
          <a:ln w="57150">
            <a:solidFill>
              <a:schemeClr val="accent3"/>
            </a:solidFill>
          </a:ln>
          <a:effectLst>
            <a:outerShdw blurRad="50800" dist="38100" dir="5400000" algn="t" rotWithShape="0">
              <a:prstClr val="black">
                <a:alpha val="40000"/>
              </a:prstClr>
            </a:outerShdw>
          </a:effectLst>
        </p:spPr>
      </p:pic>
      <p:sp>
        <p:nvSpPr>
          <p:cNvPr id="17" name="TextBox 16">
            <a:extLst>
              <a:ext uri="{FF2B5EF4-FFF2-40B4-BE49-F238E27FC236}">
                <a16:creationId xmlns:a16="http://schemas.microsoft.com/office/drawing/2014/main" id="{288AFD5E-2820-4478-8CA7-6B0D93A0BA2A}"/>
              </a:ext>
            </a:extLst>
          </p:cNvPr>
          <p:cNvSpPr txBox="1"/>
          <p:nvPr/>
        </p:nvSpPr>
        <p:spPr>
          <a:xfrm>
            <a:off x="165923" y="3812720"/>
            <a:ext cx="3755571" cy="1913216"/>
          </a:xfrm>
          <a:prstGeom prst="rect">
            <a:avLst/>
          </a:prstGeom>
          <a:noFill/>
        </p:spPr>
        <p:txBody>
          <a:bodyPr wrap="square" anchor="ctr">
            <a:spAutoFit/>
          </a:bodyPr>
          <a:lstStyle/>
          <a:p>
            <a:pPr marL="0" marR="0" algn="ctr">
              <a:lnSpc>
                <a:spcPct val="107000"/>
              </a:lnSpc>
              <a:spcBef>
                <a:spcPts val="0"/>
              </a:spcBef>
              <a:spcAft>
                <a:spcPts val="800"/>
              </a:spcAft>
            </a:pPr>
            <a:r>
              <a:rPr lang="en-US" sz="2800" dirty="0">
                <a:solidFill>
                  <a:schemeClr val="tx2"/>
                </a:solidFill>
                <a:latin typeface="Arial" panose="020B0604020202020204" pitchFamily="34" charset="0"/>
                <a:ea typeface="Calibri" panose="020F0502020204030204" pitchFamily="34" charset="0"/>
                <a:cs typeface="Times New Roman" panose="02020603050405020304" pitchFamily="18" charset="0"/>
              </a:rPr>
              <a:t>M</a:t>
            </a:r>
            <a:r>
              <a:rPr lang="en-US" sz="28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other-tongue translators trained</a:t>
            </a:r>
            <a:br>
              <a:rPr lang="en-US" sz="28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br>
            <a:r>
              <a:rPr lang="en-US" sz="28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in this new</a:t>
            </a:r>
            <a:br>
              <a:rPr lang="en-US" sz="28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br>
            <a:r>
              <a:rPr lang="en-US" sz="2800" dirty="0">
                <a:solidFill>
                  <a:schemeClr val="tx2"/>
                </a:solidFill>
                <a:effectLst/>
                <a:latin typeface="Arial" panose="020B0604020202020204" pitchFamily="34" charset="0"/>
                <a:ea typeface="Calibri" panose="020F0502020204030204" pitchFamily="34" charset="0"/>
                <a:cs typeface="Times New Roman" panose="02020603050405020304" pitchFamily="18" charset="0"/>
              </a:rPr>
              <a:t>method</a:t>
            </a:r>
            <a:endParaRPr lang="en-US" sz="28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9" name="Picture 18">
            <a:extLst>
              <a:ext uri="{FF2B5EF4-FFF2-40B4-BE49-F238E27FC236}">
                <a16:creationId xmlns:a16="http://schemas.microsoft.com/office/drawing/2014/main" id="{DC435CD3-8C9E-4CF7-868A-8EFD6F3E776E}"/>
              </a:ext>
            </a:extLst>
          </p:cNvPr>
          <p:cNvPicPr>
            <a:picLocks noChangeAspect="1"/>
          </p:cNvPicPr>
          <p:nvPr/>
        </p:nvPicPr>
        <p:blipFill rotWithShape="1">
          <a:blip r:embed="rId3">
            <a:extLst>
              <a:ext uri="{28A0092B-C50C-407E-A947-70E740481C1C}">
                <a14:useLocalDpi xmlns:a14="http://schemas.microsoft.com/office/drawing/2010/main" val="0"/>
              </a:ext>
            </a:extLst>
          </a:blip>
          <a:srcRect l="2640" r="-2640"/>
          <a:stretch/>
        </p:blipFill>
        <p:spPr>
          <a:xfrm>
            <a:off x="3973286" y="3393156"/>
            <a:ext cx="5361087" cy="2752344"/>
          </a:xfrm>
          <a:prstGeom prst="roundRect">
            <a:avLst>
              <a:gd name="adj" fmla="val 7570"/>
            </a:avLst>
          </a:prstGeom>
          <a:ln w="57150">
            <a:solidFill>
              <a:schemeClr val="accent3"/>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13186232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Arrow: Pentagon 3">
            <a:extLst>
              <a:ext uri="{FF2B5EF4-FFF2-40B4-BE49-F238E27FC236}">
                <a16:creationId xmlns:a16="http://schemas.microsoft.com/office/drawing/2014/main" id="{FC57CB30-F940-4037-A369-745DE5F0F8F3}"/>
              </a:ext>
            </a:extLst>
          </p:cNvPr>
          <p:cNvSpPr/>
          <p:nvPr/>
        </p:nvSpPr>
        <p:spPr>
          <a:xfrm>
            <a:off x="82826" y="671769"/>
            <a:ext cx="4410370" cy="1528173"/>
          </a:xfrm>
          <a:prstGeom prst="homePlate">
            <a:avLst/>
          </a:prstGeom>
          <a:solidFill>
            <a:schemeClr val="accent3"/>
          </a:solidFill>
          <a:effectLst>
            <a:outerShdw blurRad="50800" dist="38100" dir="5400000" algn="t" rotWithShape="0">
              <a:prstClr val="black">
                <a:alpha val="40000"/>
              </a:prstClr>
            </a:outerShdw>
          </a:effectLst>
        </p:spPr>
        <p:txBody>
          <a:bodyPr rtlCol="0" anchor="ctr">
            <a:noAutofit/>
          </a:bodyPr>
          <a:lstStyle/>
          <a:p>
            <a:pPr algn="ctr"/>
            <a:endParaRPr lang="en-US" sz="2000">
              <a:solidFill>
                <a:srgbClr val="716557"/>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8A79C7A-0776-418E-9341-E0C57A90A38A}"/>
              </a:ext>
            </a:extLst>
          </p:cNvPr>
          <p:cNvSpPr txBox="1"/>
          <p:nvPr/>
        </p:nvSpPr>
        <p:spPr>
          <a:xfrm>
            <a:off x="4737137" y="743358"/>
            <a:ext cx="3875314" cy="1384995"/>
          </a:xfrm>
          <a:prstGeom prst="rect">
            <a:avLst/>
          </a:prstGeom>
          <a:noFill/>
        </p:spPr>
        <p:txBody>
          <a:bodyPr wrap="square" anchor="ctr">
            <a:spAutoFit/>
          </a:bodyPr>
          <a:lstStyle/>
          <a:p>
            <a:pPr algn="ctr"/>
            <a:r>
              <a:rPr lang="en-US" sz="2800" dirty="0">
                <a:solidFill>
                  <a:schemeClr val="tx2"/>
                </a:solidFill>
                <a:latin typeface="Arial" panose="020B0604020202020204" pitchFamily="34" charset="0"/>
                <a:ea typeface="Calibri" panose="020F0502020204030204" pitchFamily="34" charset="0"/>
              </a:rPr>
              <a:t>F</a:t>
            </a:r>
            <a:r>
              <a:rPr lang="en-US" sz="2800" dirty="0">
                <a:solidFill>
                  <a:schemeClr val="tx2"/>
                </a:solidFill>
                <a:effectLst/>
                <a:latin typeface="Arial" panose="020B0604020202020204" pitchFamily="34" charset="0"/>
                <a:ea typeface="Calibri" panose="020F0502020204030204" pitchFamily="34" charset="0"/>
              </a:rPr>
              <a:t>ocus shifted to</a:t>
            </a:r>
            <a:br>
              <a:rPr lang="en-US" sz="2800" dirty="0">
                <a:solidFill>
                  <a:schemeClr val="tx2"/>
                </a:solidFill>
                <a:effectLst/>
                <a:latin typeface="Arial" panose="020B0604020202020204" pitchFamily="34" charset="0"/>
                <a:ea typeface="Calibri" panose="020F0502020204030204" pitchFamily="34" charset="0"/>
              </a:rPr>
            </a:br>
            <a:r>
              <a:rPr lang="en-US" sz="2800" dirty="0">
                <a:solidFill>
                  <a:schemeClr val="tx2"/>
                </a:solidFill>
                <a:effectLst/>
                <a:latin typeface="Arial" panose="020B0604020202020204" pitchFamily="34" charset="0"/>
                <a:ea typeface="Calibri" panose="020F0502020204030204" pitchFamily="34" charset="0"/>
              </a:rPr>
              <a:t>training translators in MAST method</a:t>
            </a:r>
            <a:endParaRPr lang="en-US" sz="2800" dirty="0">
              <a:solidFill>
                <a:schemeClr val="tx2"/>
              </a:solidFill>
            </a:endParaRPr>
          </a:p>
        </p:txBody>
      </p:sp>
      <p:pic>
        <p:nvPicPr>
          <p:cNvPr id="10" name="Picture 9">
            <a:extLst>
              <a:ext uri="{FF2B5EF4-FFF2-40B4-BE49-F238E27FC236}">
                <a16:creationId xmlns:a16="http://schemas.microsoft.com/office/drawing/2014/main" id="{1CCD1AFB-6610-4D28-856B-0619DA942410}"/>
              </a:ext>
            </a:extLst>
          </p:cNvPr>
          <p:cNvPicPr>
            <a:picLocks noChangeAspect="1"/>
          </p:cNvPicPr>
          <p:nvPr/>
        </p:nvPicPr>
        <p:blipFill>
          <a:blip r:embed="rId2">
            <a:extLst>
              <a:ext uri="{28A0092B-C50C-407E-A947-70E740481C1C}">
                <a14:useLocalDpi xmlns:a14="http://schemas.microsoft.com/office/drawing/2010/main" val="0"/>
              </a:ext>
            </a:extLst>
          </a:blip>
          <a:srcRect l="15" r="15"/>
          <a:stretch/>
        </p:blipFill>
        <p:spPr>
          <a:xfrm>
            <a:off x="5192485" y="2605177"/>
            <a:ext cx="3058994" cy="3059887"/>
          </a:xfrm>
          <a:prstGeom prst="ellipse">
            <a:avLst/>
          </a:prstGeom>
          <a:ln w="57150">
            <a:solidFill>
              <a:schemeClr val="accent3"/>
            </a:solidFill>
          </a:ln>
          <a:effectLst>
            <a:outerShdw blurRad="50800" dist="38100" dir="5400000" algn="t" rotWithShape="0">
              <a:prstClr val="black">
                <a:alpha val="40000"/>
              </a:prstClr>
            </a:outerShdw>
          </a:effectLst>
        </p:spPr>
      </p:pic>
      <p:sp>
        <p:nvSpPr>
          <p:cNvPr id="12" name="TextBox 11">
            <a:extLst>
              <a:ext uri="{FF2B5EF4-FFF2-40B4-BE49-F238E27FC236}">
                <a16:creationId xmlns:a16="http://schemas.microsoft.com/office/drawing/2014/main" id="{2034CD17-89B3-4304-A125-C61938A6C1CF}"/>
              </a:ext>
            </a:extLst>
          </p:cNvPr>
          <p:cNvSpPr txBox="1"/>
          <p:nvPr/>
        </p:nvSpPr>
        <p:spPr>
          <a:xfrm>
            <a:off x="125185" y="3688807"/>
            <a:ext cx="5067300" cy="1384995"/>
          </a:xfrm>
          <a:prstGeom prst="rect">
            <a:avLst/>
          </a:prstGeom>
          <a:noFill/>
        </p:spPr>
        <p:txBody>
          <a:bodyPr wrap="square">
            <a:spAutoFit/>
          </a:bodyPr>
          <a:lstStyle/>
          <a:p>
            <a:pPr algn="ctr"/>
            <a:r>
              <a:rPr lang="en-US" sz="2800">
                <a:solidFill>
                  <a:schemeClr val="tx2"/>
                </a:solidFill>
                <a:effectLst/>
                <a:ea typeface="MS Mincho" panose="02020609040205080304" pitchFamily="49" charset="-128"/>
              </a:rPr>
              <a:t>Now providing free,</a:t>
            </a:r>
            <a:br>
              <a:rPr lang="en-US" sz="2800">
                <a:solidFill>
                  <a:schemeClr val="tx2"/>
                </a:solidFill>
                <a:effectLst/>
                <a:ea typeface="MS Mincho" panose="02020609040205080304" pitchFamily="49" charset="-128"/>
              </a:rPr>
            </a:br>
            <a:r>
              <a:rPr lang="en-US" sz="2800">
                <a:solidFill>
                  <a:schemeClr val="tx2"/>
                </a:solidFill>
                <a:effectLst/>
                <a:ea typeface="MS Mincho" panose="02020609040205080304" pitchFamily="49" charset="-128"/>
              </a:rPr>
              <a:t>open-license resources</a:t>
            </a:r>
            <a:r>
              <a:rPr lang="en-US" sz="2800">
                <a:solidFill>
                  <a:schemeClr val="tx2"/>
                </a:solidFill>
              </a:rPr>
              <a:t> t</a:t>
            </a:r>
            <a:r>
              <a:rPr lang="en-US" sz="2800">
                <a:solidFill>
                  <a:schemeClr val="tx2"/>
                </a:solidFill>
                <a:effectLst/>
                <a:ea typeface="MS Mincho" panose="02020609040205080304" pitchFamily="49" charset="-128"/>
              </a:rPr>
              <a:t>o translators around the world </a:t>
            </a:r>
            <a:endParaRPr lang="en-US" sz="2800">
              <a:solidFill>
                <a:schemeClr val="tx2"/>
              </a:solidFill>
            </a:endParaRPr>
          </a:p>
        </p:txBody>
      </p:sp>
      <p:grpSp>
        <p:nvGrpSpPr>
          <p:cNvPr id="19" name="Group 18">
            <a:extLst>
              <a:ext uri="{FF2B5EF4-FFF2-40B4-BE49-F238E27FC236}">
                <a16:creationId xmlns:a16="http://schemas.microsoft.com/office/drawing/2014/main" id="{455DDDA1-5864-4573-ADAC-C949FE4A9490}"/>
              </a:ext>
            </a:extLst>
          </p:cNvPr>
          <p:cNvGrpSpPr/>
          <p:nvPr/>
        </p:nvGrpSpPr>
        <p:grpSpPr>
          <a:xfrm>
            <a:off x="7057971" y="4887824"/>
            <a:ext cx="1554480" cy="1554480"/>
            <a:chOff x="7003543" y="4652693"/>
            <a:chExt cx="1554480" cy="1554480"/>
          </a:xfrm>
          <a:effectLst>
            <a:outerShdw blurRad="50800" dist="38100" dir="5400000" algn="t" rotWithShape="0">
              <a:prstClr val="black">
                <a:alpha val="40000"/>
              </a:prstClr>
            </a:outerShdw>
          </a:effectLst>
        </p:grpSpPr>
        <p:sp>
          <p:nvSpPr>
            <p:cNvPr id="17" name="Oval 16">
              <a:extLst>
                <a:ext uri="{FF2B5EF4-FFF2-40B4-BE49-F238E27FC236}">
                  <a16:creationId xmlns:a16="http://schemas.microsoft.com/office/drawing/2014/main" id="{E09180A0-A6AE-4877-B5AC-09B11FB730BB}"/>
                </a:ext>
              </a:extLst>
            </p:cNvPr>
            <p:cNvSpPr/>
            <p:nvPr/>
          </p:nvSpPr>
          <p:spPr>
            <a:xfrm>
              <a:off x="7003543" y="4652693"/>
              <a:ext cx="1554480" cy="1554480"/>
            </a:xfrm>
            <a:prstGeom prst="ellipse">
              <a:avLst/>
            </a:prstGeom>
            <a:solidFill>
              <a:schemeClr val="accent3"/>
            </a:solidFill>
            <a:ln w="57150">
              <a:noFill/>
            </a:ln>
          </p:spPr>
          <p:txBody>
            <a:bodyPr wrap="square" rtlCol="0" anchor="ctr">
              <a:spAutoFit/>
            </a:bodyPr>
            <a:lstStyle/>
            <a:p>
              <a:pPr algn="ctr"/>
              <a:endParaRPr lang="en-US" sz="2000">
                <a:solidFill>
                  <a:srgbClr val="716557"/>
                </a:solidFill>
                <a:latin typeface="Arial" panose="020B0604020202020204" pitchFamily="34" charset="0"/>
                <a:cs typeface="Arial" panose="020B0604020202020204" pitchFamily="34" charset="0"/>
              </a:endParaRPr>
            </a:p>
          </p:txBody>
        </p:sp>
        <p:pic>
          <p:nvPicPr>
            <p:cNvPr id="18" name="Picture 17">
              <a:extLst>
                <a:ext uri="{FF2B5EF4-FFF2-40B4-BE49-F238E27FC236}">
                  <a16:creationId xmlns:a16="http://schemas.microsoft.com/office/drawing/2014/main" id="{05D7AF9A-CCAD-4259-993C-193ADABD44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7128" y="4718937"/>
              <a:ext cx="1387310" cy="1421992"/>
            </a:xfrm>
            <a:prstGeom prst="rect">
              <a:avLst/>
            </a:prstGeom>
          </p:spPr>
        </p:pic>
      </p:grpSp>
      <p:pic>
        <p:nvPicPr>
          <p:cNvPr id="21" name="Picture 20">
            <a:extLst>
              <a:ext uri="{FF2B5EF4-FFF2-40B4-BE49-F238E27FC236}">
                <a16:creationId xmlns:a16="http://schemas.microsoft.com/office/drawing/2014/main" id="{C3B1CAB5-6AD0-4D46-8613-97389CED223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13907" y="793549"/>
            <a:ext cx="1284612" cy="1284612"/>
          </a:xfrm>
          <a:prstGeom prst="rect">
            <a:avLst/>
          </a:prstGeom>
        </p:spPr>
      </p:pic>
    </p:spTree>
    <p:extLst>
      <p:ext uri="{BB962C8B-B14F-4D97-AF65-F5344CB8AC3E}">
        <p14:creationId xmlns:p14="http://schemas.microsoft.com/office/powerpoint/2010/main" val="1748419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9500A1-013B-4974-A74C-750419EBCF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4712" y="576295"/>
            <a:ext cx="3243946" cy="978900"/>
          </a:xfrm>
          <a:prstGeom prst="rect">
            <a:avLst/>
          </a:prstGeom>
        </p:spPr>
      </p:pic>
      <p:sp>
        <p:nvSpPr>
          <p:cNvPr id="5" name="TextBox 4">
            <a:extLst>
              <a:ext uri="{FF2B5EF4-FFF2-40B4-BE49-F238E27FC236}">
                <a16:creationId xmlns:a16="http://schemas.microsoft.com/office/drawing/2014/main" id="{F9841455-BC55-4576-BD70-380E1F714FD8}"/>
              </a:ext>
            </a:extLst>
          </p:cNvPr>
          <p:cNvSpPr txBox="1"/>
          <p:nvPr/>
        </p:nvSpPr>
        <p:spPr>
          <a:xfrm>
            <a:off x="2285958" y="1712842"/>
            <a:ext cx="4572084" cy="1323439"/>
          </a:xfrm>
          <a:prstGeom prst="rect">
            <a:avLst/>
          </a:prstGeom>
          <a:noFill/>
        </p:spPr>
        <p:txBody>
          <a:bodyPr wrap="none" rtlCol="0" anchor="ctr">
            <a:spAutoFit/>
          </a:bodyPr>
          <a:lstStyle/>
          <a:p>
            <a:pPr algn="ctr"/>
            <a:r>
              <a:rPr lang="en-US" sz="8000">
                <a:solidFill>
                  <a:schemeClr val="accent2"/>
                </a:solidFill>
                <a:latin typeface="Arial Black" panose="020B0A04020102020204" pitchFamily="34" charset="0"/>
              </a:rPr>
              <a:t>VISION:</a:t>
            </a:r>
            <a:endParaRPr lang="en-US" sz="6000">
              <a:solidFill>
                <a:schemeClr val="accent2"/>
              </a:solidFill>
              <a:latin typeface="Arial Black" panose="020B0A04020102020204" pitchFamily="34" charset="0"/>
            </a:endParaRPr>
          </a:p>
        </p:txBody>
      </p:sp>
      <p:sp>
        <p:nvSpPr>
          <p:cNvPr id="7" name="TextBox 6">
            <a:extLst>
              <a:ext uri="{FF2B5EF4-FFF2-40B4-BE49-F238E27FC236}">
                <a16:creationId xmlns:a16="http://schemas.microsoft.com/office/drawing/2014/main" id="{4E1A6BBE-A996-4E89-A8A0-7CF33BB65EB0}"/>
              </a:ext>
            </a:extLst>
          </p:cNvPr>
          <p:cNvSpPr txBox="1"/>
          <p:nvPr/>
        </p:nvSpPr>
        <p:spPr>
          <a:xfrm>
            <a:off x="1219200" y="2870762"/>
            <a:ext cx="6705600" cy="646331"/>
          </a:xfrm>
          <a:prstGeom prst="rect">
            <a:avLst/>
          </a:prstGeom>
          <a:noFill/>
        </p:spPr>
        <p:txBody>
          <a:bodyPr wrap="square" anchor="ctr">
            <a:spAutoFit/>
          </a:bodyPr>
          <a:lstStyle/>
          <a:p>
            <a:pPr marL="0" marR="0" algn="ctr" fontAlgn="base"/>
            <a:r>
              <a:rPr lang="en-US" sz="3600" b="1">
                <a:solidFill>
                  <a:schemeClr val="tx2"/>
                </a:solidFill>
                <a:latin typeface="Arial" panose="020B0604020202020204" pitchFamily="34" charset="0"/>
                <a:ea typeface="Calibri" panose="020F0502020204030204" pitchFamily="34" charset="0"/>
              </a:rPr>
              <a:t>A </a:t>
            </a:r>
            <a:r>
              <a:rPr lang="en-US" sz="3600" b="1">
                <a:solidFill>
                  <a:schemeClr val="tx2"/>
                </a:solidFill>
                <a:effectLst/>
                <a:latin typeface="Arial" panose="020B0604020202020204" pitchFamily="34" charset="0"/>
                <a:ea typeface="Calibri" panose="020F0502020204030204" pitchFamily="34" charset="0"/>
              </a:rPr>
              <a:t>Bible in Every Language</a:t>
            </a:r>
            <a:endParaRPr lang="en-US" sz="3600">
              <a:solidFill>
                <a:schemeClr val="tx2"/>
              </a:solidFill>
              <a:effectLst/>
              <a:latin typeface="Times New Roman" panose="02020603050405020304" pitchFamily="18" charset="0"/>
              <a:ea typeface="Calibri" panose="020F0502020204030204" pitchFamily="34" charset="0"/>
            </a:endParaRPr>
          </a:p>
        </p:txBody>
      </p:sp>
      <p:sp>
        <p:nvSpPr>
          <p:cNvPr id="13" name="TextBox 12">
            <a:extLst>
              <a:ext uri="{FF2B5EF4-FFF2-40B4-BE49-F238E27FC236}">
                <a16:creationId xmlns:a16="http://schemas.microsoft.com/office/drawing/2014/main" id="{9FE12999-5F76-46FD-A19D-3DF6548CA73E}"/>
              </a:ext>
            </a:extLst>
          </p:cNvPr>
          <p:cNvSpPr txBox="1"/>
          <p:nvPr/>
        </p:nvSpPr>
        <p:spPr>
          <a:xfrm>
            <a:off x="4391105" y="3938073"/>
            <a:ext cx="4666398" cy="2185214"/>
          </a:xfrm>
          <a:prstGeom prst="rect">
            <a:avLst/>
          </a:prstGeom>
          <a:noFill/>
        </p:spPr>
        <p:txBody>
          <a:bodyPr wrap="square" lIns="91440" tIns="45720" rIns="91440" bIns="45720" anchor="t">
            <a:spAutoFit/>
          </a:bodyPr>
          <a:lstStyle/>
          <a:p>
            <a:r>
              <a:rPr lang="en-US" sz="2400">
                <a:solidFill>
                  <a:schemeClr val="tx2"/>
                </a:solidFill>
                <a:latin typeface="Arial"/>
                <a:ea typeface="MS Mincho"/>
                <a:cs typeface="Arial"/>
              </a:rPr>
              <a:t>A</a:t>
            </a:r>
            <a:r>
              <a:rPr lang="en-US" sz="2400">
                <a:solidFill>
                  <a:schemeClr val="tx2"/>
                </a:solidFill>
                <a:effectLst/>
                <a:latin typeface="Arial"/>
                <a:ea typeface="MS Mincho"/>
                <a:cs typeface="Arial"/>
              </a:rPr>
              <a:t>dvancing Church-Owned Bible </a:t>
            </a:r>
            <a:r>
              <a:rPr lang="en-US" sz="2400">
                <a:solidFill>
                  <a:schemeClr val="tx2"/>
                </a:solidFill>
                <a:latin typeface="Arial"/>
                <a:ea typeface="MS Mincho"/>
                <a:cs typeface="Arial"/>
              </a:rPr>
              <a:t>Translation</a:t>
            </a:r>
            <a:r>
              <a:rPr lang="en-US" sz="2400">
                <a:solidFill>
                  <a:schemeClr val="tx2"/>
                </a:solidFill>
                <a:effectLst/>
                <a:latin typeface="Arial"/>
                <a:ea typeface="MS Mincho"/>
                <a:cs typeface="Arial"/>
              </a:rPr>
              <a:t> through free training and tools</a:t>
            </a:r>
          </a:p>
          <a:p>
            <a:endParaRPr lang="en-US">
              <a:solidFill>
                <a:schemeClr val="tx2"/>
              </a:solidFill>
              <a:latin typeface="Arial"/>
              <a:ea typeface="MS Mincho"/>
              <a:cs typeface="Arial"/>
            </a:endParaRPr>
          </a:p>
          <a:p>
            <a:pPr marL="285750" indent="-285750">
              <a:spcBef>
                <a:spcPts val="600"/>
              </a:spcBef>
              <a:buFont typeface="Arial" panose="020B0604020202020204" pitchFamily="34" charset="0"/>
              <a:buChar char="•"/>
            </a:pPr>
            <a:r>
              <a:rPr lang="en-US">
                <a:solidFill>
                  <a:schemeClr val="accent1"/>
                </a:solidFill>
                <a:latin typeface="Arial"/>
                <a:ea typeface="MS Mincho"/>
                <a:cs typeface="Arial"/>
              </a:rPr>
              <a:t>2 Corinthians 9:6–15 </a:t>
            </a:r>
          </a:p>
          <a:p>
            <a:pPr marL="285750" indent="-285750">
              <a:spcBef>
                <a:spcPts val="600"/>
              </a:spcBef>
              <a:buFont typeface="Arial" panose="020B0604020202020204" pitchFamily="34" charset="0"/>
              <a:buChar char="•"/>
            </a:pPr>
            <a:r>
              <a:rPr lang="en-US">
                <a:solidFill>
                  <a:schemeClr val="accent1"/>
                </a:solidFill>
                <a:latin typeface="Arial"/>
                <a:ea typeface="MS Mincho"/>
                <a:cs typeface="Arial"/>
              </a:rPr>
              <a:t>Matthew 28:19–20 </a:t>
            </a:r>
          </a:p>
        </p:txBody>
      </p:sp>
      <p:pic>
        <p:nvPicPr>
          <p:cNvPr id="15" name="Picture 14">
            <a:extLst>
              <a:ext uri="{FF2B5EF4-FFF2-40B4-BE49-F238E27FC236}">
                <a16:creationId xmlns:a16="http://schemas.microsoft.com/office/drawing/2014/main" id="{31B55404-05DE-48F5-936D-2DDD22A6349E}"/>
              </a:ext>
            </a:extLst>
          </p:cNvPr>
          <p:cNvPicPr>
            <a:picLocks noChangeAspect="1"/>
          </p:cNvPicPr>
          <p:nvPr/>
        </p:nvPicPr>
        <p:blipFill>
          <a:blip r:embed="rId3">
            <a:extLst>
              <a:ext uri="{28A0092B-C50C-407E-A947-70E740481C1C}">
                <a14:useLocalDpi xmlns:a14="http://schemas.microsoft.com/office/drawing/2010/main" val="0"/>
              </a:ext>
            </a:extLst>
          </a:blip>
          <a:srcRect t="61" b="61"/>
          <a:stretch/>
        </p:blipFill>
        <p:spPr>
          <a:xfrm>
            <a:off x="152612" y="4194201"/>
            <a:ext cx="4085770" cy="2088965"/>
          </a:xfrm>
          <a:prstGeom prst="roundRect">
            <a:avLst>
              <a:gd name="adj" fmla="val 10900"/>
            </a:avLst>
          </a:prstGeom>
          <a:ln w="57150">
            <a:solidFill>
              <a:schemeClr val="accent3"/>
            </a:solidFill>
          </a:ln>
          <a:effectLst>
            <a:outerShdw blurRad="50800" dist="38100" dir="5400000" algn="t" rotWithShape="0">
              <a:prstClr val="black">
                <a:alpha val="40000"/>
              </a:prstClr>
            </a:outerShdw>
          </a:effectLst>
        </p:spPr>
      </p:pic>
    </p:spTree>
    <p:extLst>
      <p:ext uri="{BB962C8B-B14F-4D97-AF65-F5344CB8AC3E}">
        <p14:creationId xmlns:p14="http://schemas.microsoft.com/office/powerpoint/2010/main" val="3546728336"/>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5B4A42"/>
      </a:dk2>
      <a:lt2>
        <a:srgbClr val="FFFFFF"/>
      </a:lt2>
      <a:accent1>
        <a:srgbClr val="B95659"/>
      </a:accent1>
      <a:accent2>
        <a:srgbClr val="83A83F"/>
      </a:accent2>
      <a:accent3>
        <a:srgbClr val="FBA93D"/>
      </a:accent3>
      <a:accent4>
        <a:srgbClr val="00B0F0"/>
      </a:accent4>
      <a:accent5>
        <a:srgbClr val="6ABF4B"/>
      </a:accent5>
      <a:accent6>
        <a:srgbClr val="FFB71B"/>
      </a:accent6>
      <a:hlink>
        <a:srgbClr val="83A83F"/>
      </a:hlink>
      <a:folHlink>
        <a:srgbClr val="FBA93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spAutoFit/>
      </a:bodyPr>
      <a:lstStyle>
        <a:defPPr algn="ctr">
          <a:defRPr sz="2000" dirty="0">
            <a:solidFill>
              <a:srgbClr val="716557"/>
            </a:solidFill>
            <a:latin typeface="Arial" panose="020B0604020202020204" pitchFamily="34" charset="0"/>
            <a:cs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91F634926FA043ACFB26755753006F" ma:contentTypeVersion="20" ma:contentTypeDescription="Create a new document." ma:contentTypeScope="" ma:versionID="64a7904585740ddebb1487ccd21bec47">
  <xsd:schema xmlns:xsd="http://www.w3.org/2001/XMLSchema" xmlns:xs="http://www.w3.org/2001/XMLSchema" xmlns:p="http://schemas.microsoft.com/office/2006/metadata/properties" xmlns:ns1="http://schemas.microsoft.com/sharepoint/v3" xmlns:ns2="038937e4-20c5-4a73-b245-175c4ead9603" xmlns:ns3="9ede4979-7183-4f81-a394-71c40c9222c4" targetNamespace="http://schemas.microsoft.com/office/2006/metadata/properties" ma:root="true" ma:fieldsID="66d1b065ecc762dc2e488ce2a6df6777" ns1:_="" ns2:_="" ns3:_="">
    <xsd:import namespace="http://schemas.microsoft.com/sharepoint/v3"/>
    <xsd:import namespace="038937e4-20c5-4a73-b245-175c4ead9603"/>
    <xsd:import namespace="9ede4979-7183-4f81-a394-71c40c9222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DateTaken" minOccurs="0"/>
                <xsd:element ref="ns2:MediaLengthInSeconds" minOccurs="0"/>
                <xsd:element ref="ns2:MediaServiceLocation" minOccurs="0"/>
                <xsd:element ref="ns2:MediaServiceObjectDetectorVersions" minOccurs="0"/>
                <xsd:element ref="ns1:_ip_UnifiedCompliancePolicyProperties" minOccurs="0"/>
                <xsd:element ref="ns1:_ip_UnifiedCompliancePolicyUIAc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38937e4-20c5-4a73-b245-175c4ead96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ea59994-8317-4aa6-899c-04dff19597d4" ma:termSetId="09814cd3-568e-fe90-9814-8d621ff8fb84" ma:anchorId="fba54fb3-c3e1-fe81-a776-ca4b69148c4d" ma:open="true" ma:isKeyword="false">
      <xsd:complexType>
        <xsd:sequence>
          <xsd:element ref="pc:Terms" minOccurs="0" maxOccurs="1"/>
        </xsd:sequence>
      </xsd:complexType>
    </xsd:element>
    <xsd:element name="MediaServiceDateTaken" ma:index="21" nillable="true" ma:displayName="MediaServiceDateTaken" ma:hidden="true" ma:internalName="MediaServiceDateTake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ede4979-7183-4f81-a394-71c40c9222c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9a3a93ad-9e1c-4ee1-bbf7-4ca5dc6051e9}" ma:internalName="TaxCatchAll" ma:showField="CatchAllData" ma:web="9ede4979-7183-4f81-a394-71c40c9222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38937e4-20c5-4a73-b245-175c4ead9603">
      <Terms xmlns="http://schemas.microsoft.com/office/infopath/2007/PartnerControls"/>
    </lcf76f155ced4ddcb4097134ff3c332f>
    <TaxCatchAll xmlns="9ede4979-7183-4f81-a394-71c40c9222c4" xsi:nil="true"/>
    <_ip_UnifiedCompliancePolicyUIAction xmlns="http://schemas.microsoft.com/sharepoint/v3" xsi:nil="true"/>
    <_ip_UnifiedCompliancePolicyProperties xmlns="http://schemas.microsoft.com/sharepoint/v3" xsi:nil="true"/>
    <SharedWithUsers xmlns="9ede4979-7183-4f81-a394-71c40c9222c4">
      <UserInfo>
        <DisplayName>Gillian Alcorn</DisplayName>
        <AccountId>22</AccountId>
        <AccountType/>
      </UserInfo>
    </SharedWithUsers>
  </documentManagement>
</p:properties>
</file>

<file path=customXml/itemProps1.xml><?xml version="1.0" encoding="utf-8"?>
<ds:datastoreItem xmlns:ds="http://schemas.openxmlformats.org/officeDocument/2006/customXml" ds:itemID="{44CCF276-50F9-474D-96F4-20F52B044C08}"/>
</file>

<file path=customXml/itemProps2.xml><?xml version="1.0" encoding="utf-8"?>
<ds:datastoreItem xmlns:ds="http://schemas.openxmlformats.org/officeDocument/2006/customXml" ds:itemID="{B178770A-F6AC-406B-AF0D-88CBCF36B701}">
  <ds:schemaRefs>
    <ds:schemaRef ds:uri="http://schemas.microsoft.com/sharepoint/v3/contenttype/forms"/>
  </ds:schemaRefs>
</ds:datastoreItem>
</file>

<file path=customXml/itemProps3.xml><?xml version="1.0" encoding="utf-8"?>
<ds:datastoreItem xmlns:ds="http://schemas.openxmlformats.org/officeDocument/2006/customXml" ds:itemID="{DD870300-B03F-45F7-9154-521D8C74684E}">
  <ds:schemaRefs>
    <ds:schemaRef ds:uri="http://www.w3.org/XML/1998/namespace"/>
    <ds:schemaRef ds:uri="http://purl.org/dc/dcmitype/"/>
    <ds:schemaRef ds:uri="http://schemas.microsoft.com/office/infopath/2007/PartnerControls"/>
    <ds:schemaRef ds:uri="http://schemas.microsoft.com/sharepoint/v3"/>
    <ds:schemaRef ds:uri="038937e4-20c5-4a73-b245-175c4ead9603"/>
    <ds:schemaRef ds:uri="http://schemas.microsoft.com/office/2006/documentManagement/types"/>
    <ds:schemaRef ds:uri="http://schemas.microsoft.com/office/2006/metadata/properties"/>
    <ds:schemaRef ds:uri="http://purl.org/dc/terms/"/>
    <ds:schemaRef ds:uri="http://schemas.openxmlformats.org/package/2006/metadata/core-properties"/>
    <ds:schemaRef ds:uri="9ede4979-7183-4f81-a394-71c40c9222c4"/>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Office Theme</Template>
  <TotalTime>6</TotalTime>
  <Words>655</Words>
  <Application>Microsoft Office PowerPoint</Application>
  <PresentationFormat>On-screen Show (4:3)</PresentationFormat>
  <Paragraphs>41</Paragraphs>
  <Slides>13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13</vt:i4>
      </vt:variant>
    </vt:vector>
  </HeadingPairs>
  <TitlesOfParts>
    <vt:vector size="21" baseType="lpstr">
      <vt:lpstr>MS Mincho</vt:lpstr>
      <vt:lpstr>Arial</vt:lpstr>
      <vt:lpstr>Arial Black</vt:lpstr>
      <vt:lpstr>Calibri</vt:lpstr>
      <vt:lpstr>system-ui</vt:lpstr>
      <vt:lpstr>Times New Roman</vt:lpstr>
      <vt:lpstr>Wingdings</vt:lpstr>
      <vt:lpstr>Office Theme</vt:lpstr>
      <vt:lpstr>PowerPoint Presentation</vt:lpstr>
      <vt:lpstr>PowerPoint Presentation</vt:lpstr>
      <vt:lpstr>PowerPoint Presentation</vt:lpstr>
      <vt:lpstr>Wycliffe Associates History Why?</vt:lpstr>
      <vt:lpstr>Wycliffe Associates History How?</vt:lpstr>
      <vt:lpstr>Wycliffe Associates History Urgent Need Called for a New Solution</vt:lpstr>
      <vt:lpstr>PowerPoint Presentation</vt:lpstr>
      <vt:lpstr>PowerPoint Presentation</vt:lpstr>
      <vt:lpstr>PowerPoint Presentation</vt:lpstr>
      <vt:lpstr>2 Corinthians 9:6-15</vt:lpstr>
      <vt:lpstr>2 Corinthians 9:6-15 continued</vt:lpstr>
      <vt:lpstr>Matthew 28:19-20</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Deborah Shaw</cp:lastModifiedBy>
  <cp:revision>12</cp:revision>
  <dcterms:created xsi:type="dcterms:W3CDTF">2019-03-18T18:21:25Z</dcterms:created>
  <dcterms:modified xsi:type="dcterms:W3CDTF">2024-04-23T15:13:56Z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0x0101003391F634926FA043ACFB26755753006F</vt:lpwstr>
  </property>
  <property fmtid="{D5CDD505-2E9C-101B-9397-08002B2CF9AE}" pid="3" name="MediaServiceImageTags">
    <vt:lpwstr/>
  </property>
</Properties>
</file>