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notesMasterIdLst>
    <p:notesMasterId r:id="rId12"/>
  </p:notesMasterIdLst>
  <p:sldIdLst>
    <p:sldId id="309" r:id="rId6"/>
    <p:sldId id="308" r:id="rId7"/>
    <p:sldId id="292" r:id="rId8"/>
    <p:sldId id="296" r:id="rId9"/>
    <p:sldId id="306" r:id="rId10"/>
    <p:sldId id="30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5659"/>
    <a:srgbClr val="FF3300"/>
    <a:srgbClr val="83A83F"/>
    <a:srgbClr val="EAEAEA"/>
    <a:srgbClr val="FBA93D"/>
    <a:srgbClr val="C3DD93"/>
    <a:srgbClr val="7165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A1AFE1-554B-442A-9D76-01F52AD07F10}" v="2" dt="2024-04-23T18:14:00.1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215" autoAdjust="0"/>
    <p:restoredTop sz="95646" autoAdjust="0"/>
  </p:normalViewPr>
  <p:slideViewPr>
    <p:cSldViewPr snapToGrid="0">
      <p:cViewPr varScale="1">
        <p:scale>
          <a:sx n="66" d="100"/>
          <a:sy n="66" d="100"/>
        </p:scale>
        <p:origin x="581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ommentAuthors" Target="commentAuthors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orah Shaw" userId="S::deborah_shaw@wycliffeassociates.org::79bf7848-a030-4096-934a-3abbfde4984a" providerId="AD" clId="Web-{4176BF05-53A5-0703-DD53-971250A05FE2}"/>
    <pc:docChg chg="addSld delSld">
      <pc:chgData name="Deborah Shaw" userId="S::deborah_shaw@wycliffeassociates.org::79bf7848-a030-4096-934a-3abbfde4984a" providerId="AD" clId="Web-{4176BF05-53A5-0703-DD53-971250A05FE2}" dt="2023-12-19T04:46:29.720" v="1"/>
      <pc:docMkLst>
        <pc:docMk/>
      </pc:docMkLst>
      <pc:sldChg chg="add del">
        <pc:chgData name="Deborah Shaw" userId="S::deborah_shaw@wycliffeassociates.org::79bf7848-a030-4096-934a-3abbfde4984a" providerId="AD" clId="Web-{4176BF05-53A5-0703-DD53-971250A05FE2}" dt="2023-12-19T04:46:29.720" v="1"/>
        <pc:sldMkLst>
          <pc:docMk/>
          <pc:sldMk cId="674836847" sldId="310"/>
        </pc:sldMkLst>
      </pc:sldChg>
    </pc:docChg>
  </pc:docChgLst>
  <pc:docChgLst>
    <pc:chgData clId="Web-{72EEF5DA-93A1-6201-23E2-AFE4DFF239F6}"/>
    <pc:docChg chg="addSld">
      <pc:chgData name="" userId="" providerId="" clId="Web-{72EEF5DA-93A1-6201-23E2-AFE4DFF239F6}" dt="2023-12-17T22:07:27.115" v="0"/>
      <pc:docMkLst>
        <pc:docMk/>
      </pc:docMkLst>
      <pc:sldChg chg="add">
        <pc:chgData name="" userId="" providerId="" clId="Web-{72EEF5DA-93A1-6201-23E2-AFE4DFF239F6}" dt="2023-12-17T22:07:27.115" v="0"/>
        <pc:sldMkLst>
          <pc:docMk/>
          <pc:sldMk cId="3829610916" sldId="295"/>
        </pc:sldMkLst>
      </pc:sldChg>
    </pc:docChg>
  </pc:docChgLst>
  <pc:docChgLst>
    <pc:chgData name="Tina Slack" userId="5020e05b7d920362" providerId="LiveId" clId="{2BBDF5D4-CC38-4162-9BCE-6DB4B6D4B6BA}"/>
    <pc:docChg chg="undo redo custSel addSld delSld modSld sldOrd">
      <pc:chgData name="Tina Slack" userId="5020e05b7d920362" providerId="LiveId" clId="{2BBDF5D4-CC38-4162-9BCE-6DB4B6D4B6BA}" dt="2023-09-02T01:31:01.515" v="975" actId="2696"/>
      <pc:docMkLst>
        <pc:docMk/>
      </pc:docMkLst>
      <pc:sldChg chg="addSp delSp modSp mod">
        <pc:chgData name="Tina Slack" userId="5020e05b7d920362" providerId="LiveId" clId="{2BBDF5D4-CC38-4162-9BCE-6DB4B6D4B6BA}" dt="2023-08-23T15:16:58.839" v="134" actId="1076"/>
        <pc:sldMkLst>
          <pc:docMk/>
          <pc:sldMk cId="2126766571" sldId="260"/>
        </pc:sldMkLst>
        <pc:spChg chg="add mod">
          <ac:chgData name="Tina Slack" userId="5020e05b7d920362" providerId="LiveId" clId="{2BBDF5D4-CC38-4162-9BCE-6DB4B6D4B6BA}" dt="2023-08-23T15:16:20.917" v="128" actId="208"/>
          <ac:spMkLst>
            <pc:docMk/>
            <pc:sldMk cId="2126766571" sldId="260"/>
            <ac:spMk id="10" creationId="{1B84FA32-5C7B-9F65-25DC-E0A7729F423B}"/>
          </ac:spMkLst>
        </pc:spChg>
        <pc:spChg chg="mod ord">
          <ac:chgData name="Tina Slack" userId="5020e05b7d920362" providerId="LiveId" clId="{2BBDF5D4-CC38-4162-9BCE-6DB4B6D4B6BA}" dt="2023-08-23T15:16:58.839" v="134" actId="1076"/>
          <ac:spMkLst>
            <pc:docMk/>
            <pc:sldMk cId="2126766571" sldId="260"/>
            <ac:spMk id="18" creationId="{4694CCB8-A161-4308-BC33-DD746CEBFA8D}"/>
          </ac:spMkLst>
        </pc:spChg>
        <pc:spChg chg="add mod">
          <ac:chgData name="Tina Slack" userId="5020e05b7d920362" providerId="LiveId" clId="{2BBDF5D4-CC38-4162-9BCE-6DB4B6D4B6BA}" dt="2023-08-23T15:14:25.445" v="122" actId="1076"/>
          <ac:spMkLst>
            <pc:docMk/>
            <pc:sldMk cId="2126766571" sldId="260"/>
            <ac:spMk id="19" creationId="{59B3A160-143C-7026-CCF1-F508CFDE3DFB}"/>
          </ac:spMkLst>
        </pc:spChg>
        <pc:grpChg chg="mod">
          <ac:chgData name="Tina Slack" userId="5020e05b7d920362" providerId="LiveId" clId="{2BBDF5D4-CC38-4162-9BCE-6DB4B6D4B6BA}" dt="2023-08-23T15:06:11.302" v="10"/>
          <ac:grpSpMkLst>
            <pc:docMk/>
            <pc:sldMk cId="2126766571" sldId="260"/>
            <ac:grpSpMk id="8" creationId="{FED29516-40D4-A87A-1128-1E03DA2C949E}"/>
          </ac:grpSpMkLst>
        </pc:grpChg>
        <pc:picChg chg="mod modCrop">
          <ac:chgData name="Tina Slack" userId="5020e05b7d920362" providerId="LiveId" clId="{2BBDF5D4-CC38-4162-9BCE-6DB4B6D4B6BA}" dt="2023-08-23T15:14:41.851" v="123" actId="1076"/>
          <ac:picMkLst>
            <pc:docMk/>
            <pc:sldMk cId="2126766571" sldId="260"/>
            <ac:picMk id="5" creationId="{BEBBE691-C95C-4874-BCF5-5224B2E2352D}"/>
          </ac:picMkLst>
        </pc:picChg>
        <pc:inkChg chg="add del">
          <ac:chgData name="Tina Slack" userId="5020e05b7d920362" providerId="LiveId" clId="{2BBDF5D4-CC38-4162-9BCE-6DB4B6D4B6BA}" dt="2023-08-23T15:05:56.433" v="3" actId="9405"/>
          <ac:inkMkLst>
            <pc:docMk/>
            <pc:sldMk cId="2126766571" sldId="260"/>
            <ac:inkMk id="2" creationId="{56329E3C-AD82-9F8B-DA16-24E7E6A785F8}"/>
          </ac:inkMkLst>
        </pc:inkChg>
        <pc:inkChg chg="add">
          <ac:chgData name="Tina Slack" userId="5020e05b7d920362" providerId="LiveId" clId="{2BBDF5D4-CC38-4162-9BCE-6DB4B6D4B6BA}" dt="2023-08-23T15:06:07.199" v="4" actId="9405"/>
          <ac:inkMkLst>
            <pc:docMk/>
            <pc:sldMk cId="2126766571" sldId="260"/>
            <ac:inkMk id="3" creationId="{7EAA6935-4416-F669-1BDB-ADFC0C353E6F}"/>
          </ac:inkMkLst>
        </pc:inkChg>
        <pc:inkChg chg="add">
          <ac:chgData name="Tina Slack" userId="5020e05b7d920362" providerId="LiveId" clId="{2BBDF5D4-CC38-4162-9BCE-6DB4B6D4B6BA}" dt="2023-08-23T15:06:07.920" v="5" actId="9405"/>
          <ac:inkMkLst>
            <pc:docMk/>
            <pc:sldMk cId="2126766571" sldId="260"/>
            <ac:inkMk id="4" creationId="{94BBD018-B811-5DE9-3305-356D110E875D}"/>
          </ac:inkMkLst>
        </pc:inkChg>
        <pc:inkChg chg="add mod">
          <ac:chgData name="Tina Slack" userId="5020e05b7d920362" providerId="LiveId" clId="{2BBDF5D4-CC38-4162-9BCE-6DB4B6D4B6BA}" dt="2023-08-23T15:06:11.302" v="10"/>
          <ac:inkMkLst>
            <pc:docMk/>
            <pc:sldMk cId="2126766571" sldId="260"/>
            <ac:inkMk id="6" creationId="{8418E94B-7BD6-DD23-2E33-2E27E5422CBA}"/>
          </ac:inkMkLst>
        </pc:inkChg>
        <pc:inkChg chg="add del mod">
          <ac:chgData name="Tina Slack" userId="5020e05b7d920362" providerId="LiveId" clId="{2BBDF5D4-CC38-4162-9BCE-6DB4B6D4B6BA}" dt="2023-08-23T15:06:11.302" v="10"/>
          <ac:inkMkLst>
            <pc:docMk/>
            <pc:sldMk cId="2126766571" sldId="260"/>
            <ac:inkMk id="7" creationId="{79F44904-45FF-60B6-381D-AF25A8A38C45}"/>
          </ac:inkMkLst>
        </pc:inkChg>
        <pc:inkChg chg="add">
          <ac:chgData name="Tina Slack" userId="5020e05b7d920362" providerId="LiveId" clId="{2BBDF5D4-CC38-4162-9BCE-6DB4B6D4B6BA}" dt="2023-08-23T15:06:15.975" v="11" actId="9405"/>
          <ac:inkMkLst>
            <pc:docMk/>
            <pc:sldMk cId="2126766571" sldId="260"/>
            <ac:inkMk id="9" creationId="{E35B07E9-1FB6-FC97-0971-743D81E0D7E5}"/>
          </ac:inkMkLst>
        </pc:inkChg>
        <pc:cxnChg chg="add mod">
          <ac:chgData name="Tina Slack" userId="5020e05b7d920362" providerId="LiveId" clId="{2BBDF5D4-CC38-4162-9BCE-6DB4B6D4B6BA}" dt="2023-08-23T15:16:36.963" v="130" actId="208"/>
          <ac:cxnSpMkLst>
            <pc:docMk/>
            <pc:sldMk cId="2126766571" sldId="260"/>
            <ac:cxnSpMk id="12" creationId="{642E539F-0CAA-5B95-D667-5CC79C3E1F52}"/>
          </ac:cxnSpMkLst>
        </pc:cxnChg>
      </pc:sldChg>
      <pc:sldChg chg="modSp del mod ord">
        <pc:chgData name="Tina Slack" userId="5020e05b7d920362" providerId="LiveId" clId="{2BBDF5D4-CC38-4162-9BCE-6DB4B6D4B6BA}" dt="2023-08-23T20:38:35.936" v="774" actId="2696"/>
        <pc:sldMkLst>
          <pc:docMk/>
          <pc:sldMk cId="3709445605" sldId="264"/>
        </pc:sldMkLst>
        <pc:spChg chg="mod">
          <ac:chgData name="Tina Slack" userId="5020e05b7d920362" providerId="LiveId" clId="{2BBDF5D4-CC38-4162-9BCE-6DB4B6D4B6BA}" dt="2023-08-23T15:26:42.649" v="189" actId="20577"/>
          <ac:spMkLst>
            <pc:docMk/>
            <pc:sldMk cId="3709445605" sldId="264"/>
            <ac:spMk id="3" creationId="{E7997E9E-F5AE-46A6-8433-D9E74593E296}"/>
          </ac:spMkLst>
        </pc:spChg>
        <pc:spChg chg="mod">
          <ac:chgData name="Tina Slack" userId="5020e05b7d920362" providerId="LiveId" clId="{2BBDF5D4-CC38-4162-9BCE-6DB4B6D4B6BA}" dt="2023-08-23T15:30:16.255" v="190" actId="20577"/>
          <ac:spMkLst>
            <pc:docMk/>
            <pc:sldMk cId="3709445605" sldId="264"/>
            <ac:spMk id="23" creationId="{BD9C3854-E452-4A54-ADFB-7F38F7DB67FE}"/>
          </ac:spMkLst>
        </pc:spChg>
      </pc:sldChg>
      <pc:sldChg chg="del">
        <pc:chgData name="Tina Slack" userId="5020e05b7d920362" providerId="LiveId" clId="{2BBDF5D4-CC38-4162-9BCE-6DB4B6D4B6BA}" dt="2023-08-23T11:56:04.485" v="0" actId="2696"/>
        <pc:sldMkLst>
          <pc:docMk/>
          <pc:sldMk cId="3072800876" sldId="280"/>
        </pc:sldMkLst>
      </pc:sldChg>
      <pc:sldChg chg="delSp mod">
        <pc:chgData name="Tina Slack" userId="5020e05b7d920362" providerId="LiveId" clId="{2BBDF5D4-CC38-4162-9BCE-6DB4B6D4B6BA}" dt="2023-08-23T15:50:14.424" v="355" actId="478"/>
        <pc:sldMkLst>
          <pc:docMk/>
          <pc:sldMk cId="801358169" sldId="286"/>
        </pc:sldMkLst>
        <pc:spChg chg="del">
          <ac:chgData name="Tina Slack" userId="5020e05b7d920362" providerId="LiveId" clId="{2BBDF5D4-CC38-4162-9BCE-6DB4B6D4B6BA}" dt="2023-08-23T15:50:14.424" v="355" actId="478"/>
          <ac:spMkLst>
            <pc:docMk/>
            <pc:sldMk cId="801358169" sldId="286"/>
            <ac:spMk id="3" creationId="{26FADB6C-6CB5-4D7C-AC09-B89C68326468}"/>
          </ac:spMkLst>
        </pc:spChg>
      </pc:sldChg>
      <pc:sldChg chg="modSp mod ord">
        <pc:chgData name="Tina Slack" userId="5020e05b7d920362" providerId="LiveId" clId="{2BBDF5D4-CC38-4162-9BCE-6DB4B6D4B6BA}" dt="2023-08-23T19:16:58.129" v="407" actId="20577"/>
        <pc:sldMkLst>
          <pc:docMk/>
          <pc:sldMk cId="1984317692" sldId="292"/>
        </pc:sldMkLst>
        <pc:spChg chg="mod">
          <ac:chgData name="Tina Slack" userId="5020e05b7d920362" providerId="LiveId" clId="{2BBDF5D4-CC38-4162-9BCE-6DB4B6D4B6BA}" dt="2023-08-23T15:37:49.027" v="354" actId="14100"/>
          <ac:spMkLst>
            <pc:docMk/>
            <pc:sldMk cId="1984317692" sldId="292"/>
            <ac:spMk id="3" creationId="{F1508D48-ACAD-413A-B908-6D5EE0B05176}"/>
          </ac:spMkLst>
        </pc:spChg>
        <pc:spChg chg="mod">
          <ac:chgData name="Tina Slack" userId="5020e05b7d920362" providerId="LiveId" clId="{2BBDF5D4-CC38-4162-9BCE-6DB4B6D4B6BA}" dt="2023-08-23T19:16:58.129" v="407" actId="20577"/>
          <ac:spMkLst>
            <pc:docMk/>
            <pc:sldMk cId="1984317692" sldId="292"/>
            <ac:spMk id="16" creationId="{391EA0B3-9DAE-4E17-AA0E-846FBC1E4E2D}"/>
          </ac:spMkLst>
        </pc:spChg>
        <pc:spChg chg="mod">
          <ac:chgData name="Tina Slack" userId="5020e05b7d920362" providerId="LiveId" clId="{2BBDF5D4-CC38-4162-9BCE-6DB4B6D4B6BA}" dt="2023-08-23T19:16:38.130" v="395" actId="20577"/>
          <ac:spMkLst>
            <pc:docMk/>
            <pc:sldMk cId="1984317692" sldId="292"/>
            <ac:spMk id="23" creationId="{5A2A9E58-EABF-4053-867D-FF0FC27D72C5}"/>
          </ac:spMkLst>
        </pc:spChg>
        <pc:spChg chg="mod">
          <ac:chgData name="Tina Slack" userId="5020e05b7d920362" providerId="LiveId" clId="{2BBDF5D4-CC38-4162-9BCE-6DB4B6D4B6BA}" dt="2023-08-23T15:37:33.569" v="353" actId="1076"/>
          <ac:spMkLst>
            <pc:docMk/>
            <pc:sldMk cId="1984317692" sldId="292"/>
            <ac:spMk id="24" creationId="{4BDA76E3-0D66-4FE9-B3BB-A375583B2556}"/>
          </ac:spMkLst>
        </pc:spChg>
      </pc:sldChg>
      <pc:sldChg chg="addSp delSp modSp mod addAnim delAnim modAnim">
        <pc:chgData name="Tina Slack" userId="5020e05b7d920362" providerId="LiveId" clId="{2BBDF5D4-CC38-4162-9BCE-6DB4B6D4B6BA}" dt="2023-08-23T20:21:38.226" v="773" actId="5793"/>
        <pc:sldMkLst>
          <pc:docMk/>
          <pc:sldMk cId="2815825456" sldId="296"/>
        </pc:sldMkLst>
        <pc:spChg chg="mod">
          <ac:chgData name="Tina Slack" userId="5020e05b7d920362" providerId="LiveId" clId="{2BBDF5D4-CC38-4162-9BCE-6DB4B6D4B6BA}" dt="2023-08-23T19:48:15.463" v="514" actId="20577"/>
          <ac:spMkLst>
            <pc:docMk/>
            <pc:sldMk cId="2815825456" sldId="296"/>
            <ac:spMk id="2" creationId="{A3B8C413-A866-4546-881B-42F5FA496EBA}"/>
          </ac:spMkLst>
        </pc:spChg>
        <pc:spChg chg="del">
          <ac:chgData name="Tina Slack" userId="5020e05b7d920362" providerId="LiveId" clId="{2BBDF5D4-CC38-4162-9BCE-6DB4B6D4B6BA}" dt="2023-08-23T19:41:46.164" v="469" actId="478"/>
          <ac:spMkLst>
            <pc:docMk/>
            <pc:sldMk cId="2815825456" sldId="296"/>
            <ac:spMk id="4" creationId="{745DFA80-D52D-459C-BF21-41B7426FE74A}"/>
          </ac:spMkLst>
        </pc:spChg>
        <pc:spChg chg="add del mod">
          <ac:chgData name="Tina Slack" userId="5020e05b7d920362" providerId="LiveId" clId="{2BBDF5D4-CC38-4162-9BCE-6DB4B6D4B6BA}" dt="2023-08-23T19:40:56.803" v="462" actId="21"/>
          <ac:spMkLst>
            <pc:docMk/>
            <pc:sldMk cId="2815825456" sldId="296"/>
            <ac:spMk id="6" creationId="{20A6C17D-F9AB-4565-A6CC-DD86BC580E30}"/>
          </ac:spMkLst>
        </pc:spChg>
        <pc:spChg chg="add mod">
          <ac:chgData name="Tina Slack" userId="5020e05b7d920362" providerId="LiveId" clId="{2BBDF5D4-CC38-4162-9BCE-6DB4B6D4B6BA}" dt="2023-08-23T20:21:22.967" v="761" actId="5793"/>
          <ac:spMkLst>
            <pc:docMk/>
            <pc:sldMk cId="2815825456" sldId="296"/>
            <ac:spMk id="14" creationId="{7F878363-1358-AB6E-F2DF-4713D516630E}"/>
          </ac:spMkLst>
        </pc:spChg>
        <pc:spChg chg="del">
          <ac:chgData name="Tina Slack" userId="5020e05b7d920362" providerId="LiveId" clId="{2BBDF5D4-CC38-4162-9BCE-6DB4B6D4B6BA}" dt="2023-08-23T19:41:23.321" v="465" actId="478"/>
          <ac:spMkLst>
            <pc:docMk/>
            <pc:sldMk cId="2815825456" sldId="296"/>
            <ac:spMk id="16" creationId="{06CDD9E5-C0FC-4A18-9F4C-78B438CC3474}"/>
          </ac:spMkLst>
        </pc:spChg>
        <pc:spChg chg="add mod">
          <ac:chgData name="Tina Slack" userId="5020e05b7d920362" providerId="LiveId" clId="{2BBDF5D4-CC38-4162-9BCE-6DB4B6D4B6BA}" dt="2023-08-23T20:21:34.544" v="769" actId="5793"/>
          <ac:spMkLst>
            <pc:docMk/>
            <pc:sldMk cId="2815825456" sldId="296"/>
            <ac:spMk id="17" creationId="{B742EE61-8F49-077C-D50B-A43A6C30F778}"/>
          </ac:spMkLst>
        </pc:spChg>
        <pc:spChg chg="add mod">
          <ac:chgData name="Tina Slack" userId="5020e05b7d920362" providerId="LiveId" clId="{2BBDF5D4-CC38-4162-9BCE-6DB4B6D4B6BA}" dt="2023-08-23T20:21:38.226" v="773" actId="5793"/>
          <ac:spMkLst>
            <pc:docMk/>
            <pc:sldMk cId="2815825456" sldId="296"/>
            <ac:spMk id="19" creationId="{D1F4F650-538B-8F9B-653C-2E3CEFA4E06E}"/>
          </ac:spMkLst>
        </pc:spChg>
        <pc:spChg chg="add mod">
          <ac:chgData name="Tina Slack" userId="5020e05b7d920362" providerId="LiveId" clId="{2BBDF5D4-CC38-4162-9BCE-6DB4B6D4B6BA}" dt="2023-08-23T19:51:32.234" v="626" actId="1076"/>
          <ac:spMkLst>
            <pc:docMk/>
            <pc:sldMk cId="2815825456" sldId="296"/>
            <ac:spMk id="20" creationId="{84ABC5CF-7595-0A45-B614-FB50089A5DE7}"/>
          </ac:spMkLst>
        </pc:spChg>
        <pc:spChg chg="add mod">
          <ac:chgData name="Tina Slack" userId="5020e05b7d920362" providerId="LiveId" clId="{2BBDF5D4-CC38-4162-9BCE-6DB4B6D4B6BA}" dt="2023-08-23T20:17:15.497" v="757" actId="20577"/>
          <ac:spMkLst>
            <pc:docMk/>
            <pc:sldMk cId="2815825456" sldId="296"/>
            <ac:spMk id="21" creationId="{8E5271CB-AA1D-750D-F89F-74A396EFC622}"/>
          </ac:spMkLst>
        </pc:spChg>
        <pc:spChg chg="add mod">
          <ac:chgData name="Tina Slack" userId="5020e05b7d920362" providerId="LiveId" clId="{2BBDF5D4-CC38-4162-9BCE-6DB4B6D4B6BA}" dt="2023-08-23T20:16:39.735" v="745" actId="1076"/>
          <ac:spMkLst>
            <pc:docMk/>
            <pc:sldMk cId="2815825456" sldId="296"/>
            <ac:spMk id="22" creationId="{B77E8397-4B76-BDA4-27E8-AE7D56282697}"/>
          </ac:spMkLst>
        </pc:spChg>
        <pc:spChg chg="add mod">
          <ac:chgData name="Tina Slack" userId="5020e05b7d920362" providerId="LiveId" clId="{2BBDF5D4-CC38-4162-9BCE-6DB4B6D4B6BA}" dt="2023-08-23T19:57:11.578" v="711" actId="1076"/>
          <ac:spMkLst>
            <pc:docMk/>
            <pc:sldMk cId="2815825456" sldId="296"/>
            <ac:spMk id="23" creationId="{804D1019-9B7D-2FA8-E138-5D39F46F44AE}"/>
          </ac:spMkLst>
        </pc:spChg>
        <pc:picChg chg="add del mod">
          <ac:chgData name="Tina Slack" userId="5020e05b7d920362" providerId="LiveId" clId="{2BBDF5D4-CC38-4162-9BCE-6DB4B6D4B6BA}" dt="2023-08-23T19:41:35.779" v="468" actId="478"/>
          <ac:picMkLst>
            <pc:docMk/>
            <pc:sldMk cId="2815825456" sldId="296"/>
            <ac:picMk id="3" creationId="{766A6E4C-1265-7231-C409-693E380E19D2}"/>
          </ac:picMkLst>
        </pc:picChg>
        <pc:picChg chg="mod modCrop">
          <ac:chgData name="Tina Slack" userId="5020e05b7d920362" providerId="LiveId" clId="{2BBDF5D4-CC38-4162-9BCE-6DB4B6D4B6BA}" dt="2023-08-23T20:16:31.481" v="744" actId="1036"/>
          <ac:picMkLst>
            <pc:docMk/>
            <pc:sldMk cId="2815825456" sldId="296"/>
            <ac:picMk id="7" creationId="{F9B45ABC-858C-468F-A02F-80A31B90D3D6}"/>
          </ac:picMkLst>
        </pc:picChg>
        <pc:picChg chg="add mod">
          <ac:chgData name="Tina Slack" userId="5020e05b7d920362" providerId="LiveId" clId="{2BBDF5D4-CC38-4162-9BCE-6DB4B6D4B6BA}" dt="2023-08-23T20:12:46.263" v="720" actId="1076"/>
          <ac:picMkLst>
            <pc:docMk/>
            <pc:sldMk cId="2815825456" sldId="296"/>
            <ac:picMk id="9" creationId="{EF4BFD8F-E24E-52A4-304B-91FA9047CFA7}"/>
          </ac:picMkLst>
        </pc:picChg>
        <pc:picChg chg="add del mod">
          <ac:chgData name="Tina Slack" userId="5020e05b7d920362" providerId="LiveId" clId="{2BBDF5D4-CC38-4162-9BCE-6DB4B6D4B6BA}" dt="2023-08-23T19:43:05.509" v="477" actId="478"/>
          <ac:picMkLst>
            <pc:docMk/>
            <pc:sldMk cId="2815825456" sldId="296"/>
            <ac:picMk id="10" creationId="{9C6F7544-5707-BAC1-CA71-BEBAC8DF2A12}"/>
          </ac:picMkLst>
        </pc:picChg>
        <pc:picChg chg="add mod">
          <ac:chgData name="Tina Slack" userId="5020e05b7d920362" providerId="LiveId" clId="{2BBDF5D4-CC38-4162-9BCE-6DB4B6D4B6BA}" dt="2023-08-23T20:12:37.724" v="719" actId="1076"/>
          <ac:picMkLst>
            <pc:docMk/>
            <pc:sldMk cId="2815825456" sldId="296"/>
            <ac:picMk id="11" creationId="{303BE92B-B60B-1015-01BE-C52C6AF86B91}"/>
          </ac:picMkLst>
        </pc:picChg>
        <pc:cxnChg chg="add del mod">
          <ac:chgData name="Tina Slack" userId="5020e05b7d920362" providerId="LiveId" clId="{2BBDF5D4-CC38-4162-9BCE-6DB4B6D4B6BA}" dt="2023-08-23T19:47:40.288" v="512" actId="478"/>
          <ac:cxnSpMkLst>
            <pc:docMk/>
            <pc:sldMk cId="2815825456" sldId="296"/>
            <ac:cxnSpMk id="8" creationId="{552EC7D4-6E93-BEF5-0C5B-A2D2DAE956EE}"/>
          </ac:cxnSpMkLst>
        </pc:cxnChg>
      </pc:sldChg>
      <pc:sldChg chg="del">
        <pc:chgData name="Tina Slack" userId="5020e05b7d920362" providerId="LiveId" clId="{2BBDF5D4-CC38-4162-9BCE-6DB4B6D4B6BA}" dt="2023-08-23T19:30:16.112" v="410" actId="2696"/>
        <pc:sldMkLst>
          <pc:docMk/>
          <pc:sldMk cId="607384412" sldId="297"/>
        </pc:sldMkLst>
      </pc:sldChg>
      <pc:sldChg chg="modSp mod">
        <pc:chgData name="Tina Slack" userId="5020e05b7d920362" providerId="LiveId" clId="{2BBDF5D4-CC38-4162-9BCE-6DB4B6D4B6BA}" dt="2023-08-23T21:18:18.409" v="974" actId="14100"/>
        <pc:sldMkLst>
          <pc:docMk/>
          <pc:sldMk cId="1006522653" sldId="302"/>
        </pc:sldMkLst>
        <pc:spChg chg="mod">
          <ac:chgData name="Tina Slack" userId="5020e05b7d920362" providerId="LiveId" clId="{2BBDF5D4-CC38-4162-9BCE-6DB4B6D4B6BA}" dt="2023-08-23T21:18:18.409" v="974" actId="14100"/>
          <ac:spMkLst>
            <pc:docMk/>
            <pc:sldMk cId="1006522653" sldId="302"/>
            <ac:spMk id="16" creationId="{12C2D4FF-3552-4CB1-AF61-6C640EA9D759}"/>
          </ac:spMkLst>
        </pc:spChg>
        <pc:spChg chg="mod">
          <ac:chgData name="Tina Slack" userId="5020e05b7d920362" providerId="LiveId" clId="{2BBDF5D4-CC38-4162-9BCE-6DB4B6D4B6BA}" dt="2023-08-23T20:38:52.569" v="783" actId="20577"/>
          <ac:spMkLst>
            <pc:docMk/>
            <pc:sldMk cId="1006522653" sldId="302"/>
            <ac:spMk id="23" creationId="{BD9C3854-E452-4A54-ADFB-7F38F7DB67FE}"/>
          </ac:spMkLst>
        </pc:spChg>
        <pc:spChg chg="mod">
          <ac:chgData name="Tina Slack" userId="5020e05b7d920362" providerId="LiveId" clId="{2BBDF5D4-CC38-4162-9BCE-6DB4B6D4B6BA}" dt="2023-08-23T20:39:38.440" v="792" actId="20577"/>
          <ac:spMkLst>
            <pc:docMk/>
            <pc:sldMk cId="1006522653" sldId="302"/>
            <ac:spMk id="24" creationId="{17955D30-3A4B-43C2-B9DD-6D38A8BF6AA8}"/>
          </ac:spMkLst>
        </pc:spChg>
      </pc:sldChg>
      <pc:sldChg chg="del">
        <pc:chgData name="Tina Slack" userId="5020e05b7d920362" providerId="LiveId" clId="{2BBDF5D4-CC38-4162-9BCE-6DB4B6D4B6BA}" dt="2023-08-23T19:54:04.233" v="706" actId="2696"/>
        <pc:sldMkLst>
          <pc:docMk/>
          <pc:sldMk cId="294625415" sldId="303"/>
        </pc:sldMkLst>
      </pc:sldChg>
      <pc:sldChg chg="del">
        <pc:chgData name="Tina Slack" userId="5020e05b7d920362" providerId="LiveId" clId="{2BBDF5D4-CC38-4162-9BCE-6DB4B6D4B6BA}" dt="2023-08-23T19:56:41.830" v="709" actId="2696"/>
        <pc:sldMkLst>
          <pc:docMk/>
          <pc:sldMk cId="3278875221" sldId="304"/>
        </pc:sldMkLst>
      </pc:sldChg>
      <pc:sldChg chg="del">
        <pc:chgData name="Tina Slack" userId="5020e05b7d920362" providerId="LiveId" clId="{2BBDF5D4-CC38-4162-9BCE-6DB4B6D4B6BA}" dt="2023-08-23T20:39:48.810" v="793" actId="2696"/>
        <pc:sldMkLst>
          <pc:docMk/>
          <pc:sldMk cId="3498106566" sldId="305"/>
        </pc:sldMkLst>
      </pc:sldChg>
      <pc:sldChg chg="addSp modSp mod ord modAnim">
        <pc:chgData name="Tina Slack" userId="5020e05b7d920362" providerId="LiveId" clId="{2BBDF5D4-CC38-4162-9BCE-6DB4B6D4B6BA}" dt="2023-08-23T21:02:20.392" v="970"/>
        <pc:sldMkLst>
          <pc:docMk/>
          <pc:sldMk cId="705853618" sldId="306"/>
        </pc:sldMkLst>
        <pc:spChg chg="add mod">
          <ac:chgData name="Tina Slack" userId="5020e05b7d920362" providerId="LiveId" clId="{2BBDF5D4-CC38-4162-9BCE-6DB4B6D4B6BA}" dt="2023-08-23T21:02:08.405" v="969" actId="122"/>
          <ac:spMkLst>
            <pc:docMk/>
            <pc:sldMk cId="705853618" sldId="306"/>
            <ac:spMk id="2" creationId="{6DC1A922-BDA7-62E1-C2EA-BB903D433D7A}"/>
          </ac:spMkLst>
        </pc:spChg>
        <pc:spChg chg="mod">
          <ac:chgData name="Tina Slack" userId="5020e05b7d920362" providerId="LiveId" clId="{2BBDF5D4-CC38-4162-9BCE-6DB4B6D4B6BA}" dt="2023-08-23T21:01:07.358" v="965" actId="122"/>
          <ac:spMkLst>
            <pc:docMk/>
            <pc:sldMk cId="705853618" sldId="306"/>
            <ac:spMk id="9" creationId="{45EB73CB-4947-9787-12E0-1D0B765FE93A}"/>
          </ac:spMkLst>
        </pc:spChg>
      </pc:sldChg>
      <pc:sldChg chg="addSp modSp new del mod">
        <pc:chgData name="Tina Slack" userId="5020e05b7d920362" providerId="LiveId" clId="{2BBDF5D4-CC38-4162-9BCE-6DB4B6D4B6BA}" dt="2023-09-02T01:31:01.515" v="975" actId="2696"/>
        <pc:sldMkLst>
          <pc:docMk/>
          <pc:sldMk cId="3731035538" sldId="307"/>
        </pc:sldMkLst>
        <pc:spChg chg="add mod">
          <ac:chgData name="Tina Slack" userId="5020e05b7d920362" providerId="LiveId" clId="{2BBDF5D4-CC38-4162-9BCE-6DB4B6D4B6BA}" dt="2023-08-23T18:48:33.577" v="383" actId="20577"/>
          <ac:spMkLst>
            <pc:docMk/>
            <pc:sldMk cId="3731035538" sldId="307"/>
            <ac:spMk id="2" creationId="{E7158582-D1DD-FF7E-E337-C01A93CFFE7F}"/>
          </ac:spMkLst>
        </pc:spChg>
      </pc:sldChg>
      <pc:sldChg chg="add ord">
        <pc:chgData name="Tina Slack" userId="5020e05b7d920362" providerId="LiveId" clId="{2BBDF5D4-CC38-4162-9BCE-6DB4B6D4B6BA}" dt="2023-08-23T19:06:10.116" v="388"/>
        <pc:sldMkLst>
          <pc:docMk/>
          <pc:sldMk cId="400228907" sldId="308"/>
        </pc:sldMkLst>
      </pc:sldChg>
      <pc:sldChg chg="new del">
        <pc:chgData name="Tina Slack" userId="5020e05b7d920362" providerId="LiveId" clId="{2BBDF5D4-CC38-4162-9BCE-6DB4B6D4B6BA}" dt="2023-08-23T19:05:54.631" v="385" actId="680"/>
        <pc:sldMkLst>
          <pc:docMk/>
          <pc:sldMk cId="4274471691" sldId="308"/>
        </pc:sldMkLst>
      </pc:sldChg>
    </pc:docChg>
  </pc:docChgLst>
  <pc:docChgLst>
    <pc:chgData name="Deborah Shaw" userId="79bf7848-a030-4096-934a-3abbfde4984a" providerId="ADAL" clId="{09A1AFE1-554B-442A-9D76-01F52AD07F10}"/>
    <pc:docChg chg="custSel modSld">
      <pc:chgData name="Deborah Shaw" userId="79bf7848-a030-4096-934a-3abbfde4984a" providerId="ADAL" clId="{09A1AFE1-554B-442A-9D76-01F52AD07F10}" dt="2024-04-23T18:14:00.115" v="17" actId="164"/>
      <pc:docMkLst>
        <pc:docMk/>
      </pc:docMkLst>
      <pc:sldChg chg="addSp modSp mod">
        <pc:chgData name="Deborah Shaw" userId="79bf7848-a030-4096-934a-3abbfde4984a" providerId="ADAL" clId="{09A1AFE1-554B-442A-9D76-01F52AD07F10}" dt="2024-04-23T18:14:00.115" v="17" actId="164"/>
        <pc:sldMkLst>
          <pc:docMk/>
          <pc:sldMk cId="1006522653" sldId="302"/>
        </pc:sldMkLst>
        <pc:spChg chg="add mod">
          <ac:chgData name="Deborah Shaw" userId="79bf7848-a030-4096-934a-3abbfde4984a" providerId="ADAL" clId="{09A1AFE1-554B-442A-9D76-01F52AD07F10}" dt="2024-04-23T18:14:00.115" v="17" actId="164"/>
          <ac:spMkLst>
            <pc:docMk/>
            <pc:sldMk cId="1006522653" sldId="302"/>
            <ac:spMk id="2" creationId="{0C9D6002-88DA-5170-195E-D47A9BA18C7D}"/>
          </ac:spMkLst>
        </pc:spChg>
        <pc:spChg chg="mod">
          <ac:chgData name="Deborah Shaw" userId="79bf7848-a030-4096-934a-3abbfde4984a" providerId="ADAL" clId="{09A1AFE1-554B-442A-9D76-01F52AD07F10}" dt="2024-04-23T18:13:22.381" v="14" actId="14100"/>
          <ac:spMkLst>
            <pc:docMk/>
            <pc:sldMk cId="1006522653" sldId="302"/>
            <ac:spMk id="17" creationId="{58DD5C65-B01E-4355-98DA-B630999CEC42}"/>
          </ac:spMkLst>
        </pc:spChg>
        <pc:grpChg chg="add mod">
          <ac:chgData name="Deborah Shaw" userId="79bf7848-a030-4096-934a-3abbfde4984a" providerId="ADAL" clId="{09A1AFE1-554B-442A-9D76-01F52AD07F10}" dt="2024-04-23T18:14:00.115" v="17" actId="164"/>
          <ac:grpSpMkLst>
            <pc:docMk/>
            <pc:sldMk cId="1006522653" sldId="302"/>
            <ac:grpSpMk id="6" creationId="{785F498F-4697-A8CF-5023-C681024AC2DA}"/>
          </ac:grpSpMkLst>
        </pc:grpChg>
        <pc:grpChg chg="mod">
          <ac:chgData name="Deborah Shaw" userId="79bf7848-a030-4096-934a-3abbfde4984a" providerId="ADAL" clId="{09A1AFE1-554B-442A-9D76-01F52AD07F10}" dt="2024-04-23T18:14:00.115" v="17" actId="164"/>
          <ac:grpSpMkLst>
            <pc:docMk/>
            <pc:sldMk cId="1006522653" sldId="302"/>
            <ac:grpSpMk id="10" creationId="{39779D4A-7908-4D02-B64A-158EE4035D6B}"/>
          </ac:grpSpMkLst>
        </pc:grpChg>
      </pc:sldChg>
      <pc:sldChg chg="modSp mod">
        <pc:chgData name="Deborah Shaw" userId="79bf7848-a030-4096-934a-3abbfde4984a" providerId="ADAL" clId="{09A1AFE1-554B-442A-9D76-01F52AD07F10}" dt="2024-04-23T18:08:26.334" v="6" actId="313"/>
        <pc:sldMkLst>
          <pc:docMk/>
          <pc:sldMk cId="705853618" sldId="306"/>
        </pc:sldMkLst>
        <pc:spChg chg="mod">
          <ac:chgData name="Deborah Shaw" userId="79bf7848-a030-4096-934a-3abbfde4984a" providerId="ADAL" clId="{09A1AFE1-554B-442A-9D76-01F52AD07F10}" dt="2024-04-23T18:08:26.334" v="6" actId="313"/>
          <ac:spMkLst>
            <pc:docMk/>
            <pc:sldMk cId="705853618" sldId="306"/>
            <ac:spMk id="2" creationId="{6DC1A922-BDA7-62E1-C2EA-BB903D433D7A}"/>
          </ac:spMkLst>
        </pc:spChg>
      </pc:sldChg>
      <pc:sldChg chg="modSp mod">
        <pc:chgData name="Deborah Shaw" userId="79bf7848-a030-4096-934a-3abbfde4984a" providerId="ADAL" clId="{09A1AFE1-554B-442A-9D76-01F52AD07F10}" dt="2024-04-23T18:07:04.820" v="0" actId="948"/>
        <pc:sldMkLst>
          <pc:docMk/>
          <pc:sldMk cId="3629754069" sldId="309"/>
        </pc:sldMkLst>
        <pc:spChg chg="mod">
          <ac:chgData name="Deborah Shaw" userId="79bf7848-a030-4096-934a-3abbfde4984a" providerId="ADAL" clId="{09A1AFE1-554B-442A-9D76-01F52AD07F10}" dt="2024-04-23T18:07:04.820" v="0" actId="948"/>
          <ac:spMkLst>
            <pc:docMk/>
            <pc:sldMk cId="3629754069" sldId="309"/>
            <ac:spMk id="3" creationId="{117E80A5-0A88-072D-D373-1B79DB1B2DCA}"/>
          </ac:spMkLst>
        </pc:spChg>
      </pc:sldChg>
    </pc:docChg>
  </pc:docChgLst>
  <pc:docChgLst>
    <pc:chgData name="Deborah Shaw" userId="S::deborah_shaw@wycliffeassociates.org::79bf7848-a030-4096-934a-3abbfde4984a" providerId="AD" clId="Web-{72EEF5DA-93A1-6201-23E2-AFE4DFF239F6}"/>
    <pc:docChg chg="sldOrd">
      <pc:chgData name="Deborah Shaw" userId="S::deborah_shaw@wycliffeassociates.org::79bf7848-a030-4096-934a-3abbfde4984a" providerId="AD" clId="Web-{72EEF5DA-93A1-6201-23E2-AFE4DFF239F6}" dt="2023-12-17T22:07:30.287" v="0"/>
      <pc:docMkLst>
        <pc:docMk/>
      </pc:docMkLst>
      <pc:sldChg chg="ord">
        <pc:chgData name="Deborah Shaw" userId="S::deborah_shaw@wycliffeassociates.org::79bf7848-a030-4096-934a-3abbfde4984a" providerId="AD" clId="Web-{72EEF5DA-93A1-6201-23E2-AFE4DFF239F6}" dt="2023-12-17T22:07:30.287" v="0"/>
        <pc:sldMkLst>
          <pc:docMk/>
          <pc:sldMk cId="3829610916" sldId="295"/>
        </pc:sldMkLst>
      </pc:sldChg>
    </pc:docChg>
  </pc:docChgLst>
  <pc:docChgLst>
    <pc:chgData name="Deborah Shaw" userId="79bf7848-a030-4096-934a-3abbfde4984a" providerId="ADAL" clId="{305893F2-7EA6-46F0-B174-96CD378B89E2}"/>
    <pc:docChg chg="undo custSel addSld delSld modSld addMainMaster">
      <pc:chgData name="Deborah Shaw" userId="79bf7848-a030-4096-934a-3abbfde4984a" providerId="ADAL" clId="{305893F2-7EA6-46F0-B174-96CD378B89E2}" dt="2023-12-20T17:37:41.412" v="67" actId="207"/>
      <pc:docMkLst>
        <pc:docMk/>
      </pc:docMkLst>
      <pc:sldChg chg="delSp modSp del mod">
        <pc:chgData name="Deborah Shaw" userId="79bf7848-a030-4096-934a-3abbfde4984a" providerId="ADAL" clId="{305893F2-7EA6-46F0-B174-96CD378B89E2}" dt="2023-12-20T17:29:49.803" v="63" actId="2696"/>
        <pc:sldMkLst>
          <pc:docMk/>
          <pc:sldMk cId="2126766571" sldId="260"/>
        </pc:sldMkLst>
        <pc:spChg chg="mod">
          <ac:chgData name="Deborah Shaw" userId="79bf7848-a030-4096-934a-3abbfde4984a" providerId="ADAL" clId="{305893F2-7EA6-46F0-B174-96CD378B89E2}" dt="2023-12-20T17:29:27.600" v="59" actId="1076"/>
          <ac:spMkLst>
            <pc:docMk/>
            <pc:sldMk cId="2126766571" sldId="260"/>
            <ac:spMk id="10" creationId="{1B84FA32-5C7B-9F65-25DC-E0A7729F423B}"/>
          </ac:spMkLst>
        </pc:spChg>
        <pc:spChg chg="mod">
          <ac:chgData name="Deborah Shaw" userId="79bf7848-a030-4096-934a-3abbfde4984a" providerId="ADAL" clId="{305893F2-7EA6-46F0-B174-96CD378B89E2}" dt="2023-12-20T17:29:43.353" v="62" actId="1076"/>
          <ac:spMkLst>
            <pc:docMk/>
            <pc:sldMk cId="2126766571" sldId="260"/>
            <ac:spMk id="18" creationId="{4694CCB8-A161-4308-BC33-DD746CEBFA8D}"/>
          </ac:spMkLst>
        </pc:spChg>
        <pc:picChg chg="del">
          <ac:chgData name="Deborah Shaw" userId="79bf7848-a030-4096-934a-3abbfde4984a" providerId="ADAL" clId="{305893F2-7EA6-46F0-B174-96CD378B89E2}" dt="2023-12-20T17:27:25.838" v="3" actId="21"/>
          <ac:picMkLst>
            <pc:docMk/>
            <pc:sldMk cId="2126766571" sldId="260"/>
            <ac:picMk id="5" creationId="{BEBBE691-C95C-4874-BCF5-5224B2E2352D}"/>
          </ac:picMkLst>
        </pc:picChg>
        <pc:cxnChg chg="mod">
          <ac:chgData name="Deborah Shaw" userId="79bf7848-a030-4096-934a-3abbfde4984a" providerId="ADAL" clId="{305893F2-7EA6-46F0-B174-96CD378B89E2}" dt="2023-12-20T17:29:27.600" v="59" actId="1076"/>
          <ac:cxnSpMkLst>
            <pc:docMk/>
            <pc:sldMk cId="2126766571" sldId="260"/>
            <ac:cxnSpMk id="12" creationId="{642E539F-0CAA-5B95-D667-5CC79C3E1F52}"/>
          </ac:cxnSpMkLst>
        </pc:cxnChg>
      </pc:sldChg>
      <pc:sldChg chg="del">
        <pc:chgData name="Deborah Shaw" userId="79bf7848-a030-4096-934a-3abbfde4984a" providerId="ADAL" clId="{305893F2-7EA6-46F0-B174-96CD378B89E2}" dt="2023-12-20T17:35:57.742" v="64" actId="2696"/>
        <pc:sldMkLst>
          <pc:docMk/>
          <pc:sldMk cId="801358169" sldId="286"/>
        </pc:sldMkLst>
      </pc:sldChg>
      <pc:sldChg chg="modAnim">
        <pc:chgData name="Deborah Shaw" userId="79bf7848-a030-4096-934a-3abbfde4984a" providerId="ADAL" clId="{305893F2-7EA6-46F0-B174-96CD378B89E2}" dt="2023-12-19T04:44:38.110" v="2"/>
        <pc:sldMkLst>
          <pc:docMk/>
          <pc:sldMk cId="2815825456" sldId="296"/>
        </pc:sldMkLst>
      </pc:sldChg>
      <pc:sldChg chg="addSp modSp mod">
        <pc:chgData name="Deborah Shaw" userId="79bf7848-a030-4096-934a-3abbfde4984a" providerId="ADAL" clId="{305893F2-7EA6-46F0-B174-96CD378B89E2}" dt="2023-12-20T17:37:41.412" v="67" actId="207"/>
        <pc:sldMkLst>
          <pc:docMk/>
          <pc:sldMk cId="400228907" sldId="308"/>
        </pc:sldMkLst>
        <pc:spChg chg="add mod">
          <ac:chgData name="Deborah Shaw" userId="79bf7848-a030-4096-934a-3abbfde4984a" providerId="ADAL" clId="{305893F2-7EA6-46F0-B174-96CD378B89E2}" dt="2023-12-20T17:37:41.412" v="67" actId="207"/>
          <ac:spMkLst>
            <pc:docMk/>
            <pc:sldMk cId="400228907" sldId="308"/>
            <ac:spMk id="2" creationId="{B62569A5-31B2-AB07-999E-0B26AF50452B}"/>
          </ac:spMkLst>
        </pc:spChg>
      </pc:sldChg>
      <pc:sldChg chg="addSp delSp modSp add mod">
        <pc:chgData name="Deborah Shaw" userId="79bf7848-a030-4096-934a-3abbfde4984a" providerId="ADAL" clId="{305893F2-7EA6-46F0-B174-96CD378B89E2}" dt="2023-12-20T17:29:01.897" v="57" actId="20577"/>
        <pc:sldMkLst>
          <pc:docMk/>
          <pc:sldMk cId="3629754069" sldId="309"/>
        </pc:sldMkLst>
        <pc:spChg chg="mod">
          <ac:chgData name="Deborah Shaw" userId="79bf7848-a030-4096-934a-3abbfde4984a" providerId="ADAL" clId="{305893F2-7EA6-46F0-B174-96CD378B89E2}" dt="2023-12-20T17:28:12.537" v="29" actId="1076"/>
          <ac:spMkLst>
            <pc:docMk/>
            <pc:sldMk cId="3629754069" sldId="309"/>
            <ac:spMk id="7" creationId="{6D1C5468-2E27-9AF9-E8A7-9D00C2F6695F}"/>
          </ac:spMkLst>
        </pc:spChg>
        <pc:spChg chg="add del mod">
          <ac:chgData name="Deborah Shaw" userId="79bf7848-a030-4096-934a-3abbfde4984a" providerId="ADAL" clId="{305893F2-7EA6-46F0-B174-96CD378B89E2}" dt="2023-12-20T17:29:01.897" v="57" actId="20577"/>
          <ac:spMkLst>
            <pc:docMk/>
            <pc:sldMk cId="3629754069" sldId="309"/>
            <ac:spMk id="9" creationId="{EA4776F2-8249-1257-551D-80D9CD0F0596}"/>
          </ac:spMkLst>
        </pc:spChg>
        <pc:picChg chg="mod">
          <ac:chgData name="Deborah Shaw" userId="79bf7848-a030-4096-934a-3abbfde4984a" providerId="ADAL" clId="{305893F2-7EA6-46F0-B174-96CD378B89E2}" dt="2023-12-20T17:27:34.667" v="4" actId="14826"/>
          <ac:picMkLst>
            <pc:docMk/>
            <pc:sldMk cId="3629754069" sldId="309"/>
            <ac:picMk id="6" creationId="{4B1342BB-B465-1A3D-28BC-F5045ABD0A0E}"/>
          </ac:picMkLst>
        </pc:picChg>
      </pc:sldChg>
      <pc:sldMasterChg chg="add addSldLayout">
        <pc:chgData name="Deborah Shaw" userId="79bf7848-a030-4096-934a-3abbfde4984a" providerId="ADAL" clId="{305893F2-7EA6-46F0-B174-96CD378B89E2}" dt="2023-12-19T04:44:03.406" v="0" actId="27028"/>
        <pc:sldMasterMkLst>
          <pc:docMk/>
          <pc:sldMasterMk cId="2245449552" sldId="2147483665"/>
        </pc:sldMasterMkLst>
        <pc:sldLayoutChg chg="add">
          <pc:chgData name="Deborah Shaw" userId="79bf7848-a030-4096-934a-3abbfde4984a" providerId="ADAL" clId="{305893F2-7EA6-46F0-B174-96CD378B89E2}" dt="2023-12-19T04:44:03.406" v="0" actId="27028"/>
          <pc:sldLayoutMkLst>
            <pc:docMk/>
            <pc:sldMasterMk cId="2245449552" sldId="2147483665"/>
            <pc:sldLayoutMk cId="982179255" sldId="2147483666"/>
          </pc:sldLayoutMkLst>
        </pc:sldLayoutChg>
      </pc:sldMasterChg>
    </pc:docChg>
  </pc:docChgLst>
  <pc:docChgLst>
    <pc:chgData name="Mary Stout" userId="S::mary_stout@wycliffeassociates.org::aa3233c2-3252-4841-9088-85efb7bdb5d2" providerId="AD" clId="Web-{9621DCC5-17A2-4420-8DEB-0B566EDAF029}"/>
    <pc:docChg chg="modSld">
      <pc:chgData name="Mary Stout" userId="S::mary_stout@wycliffeassociates.org::aa3233c2-3252-4841-9088-85efb7bdb5d2" providerId="AD" clId="Web-{9621DCC5-17A2-4420-8DEB-0B566EDAF029}" dt="2023-12-15T02:14:40.506" v="1"/>
      <pc:docMkLst>
        <pc:docMk/>
      </pc:docMkLst>
      <pc:sldChg chg="delAnim">
        <pc:chgData name="Mary Stout" userId="S::mary_stout@wycliffeassociates.org::aa3233c2-3252-4841-9088-85efb7bdb5d2" providerId="AD" clId="Web-{9621DCC5-17A2-4420-8DEB-0B566EDAF029}" dt="2023-12-15T02:14:40.506" v="1"/>
        <pc:sldMkLst>
          <pc:docMk/>
          <pc:sldMk cId="1006522653" sldId="302"/>
        </pc:sldMkLst>
      </pc:sldChg>
    </pc:docChg>
  </pc:docChgLst>
  <pc:docChgLst>
    <pc:chgData name="Mary Stout" userId="S::mary_stout@wycliffeassociates.org::aa3233c2-3252-4841-9088-85efb7bdb5d2" providerId="AD" clId="Web-{0BEF9A0B-13FD-4C80-8CAC-BED7ACA4FDB8}"/>
    <pc:docChg chg="modSld">
      <pc:chgData name="Mary Stout" userId="S::mary_stout@wycliffeassociates.org::aa3233c2-3252-4841-9088-85efb7bdb5d2" providerId="AD" clId="Web-{0BEF9A0B-13FD-4C80-8CAC-BED7ACA4FDB8}" dt="2023-12-11T21:38:11.612" v="11"/>
      <pc:docMkLst>
        <pc:docMk/>
      </pc:docMkLst>
      <pc:sldChg chg="delAnim">
        <pc:chgData name="Mary Stout" userId="S::mary_stout@wycliffeassociates.org::aa3233c2-3252-4841-9088-85efb7bdb5d2" providerId="AD" clId="Web-{0BEF9A0B-13FD-4C80-8CAC-BED7ACA4FDB8}" dt="2023-12-11T21:36:00.811" v="3"/>
        <pc:sldMkLst>
          <pc:docMk/>
          <pc:sldMk cId="1984317692" sldId="292"/>
        </pc:sldMkLst>
      </pc:sldChg>
      <pc:sldChg chg="delAnim">
        <pc:chgData name="Mary Stout" userId="S::mary_stout@wycliffeassociates.org::aa3233c2-3252-4841-9088-85efb7bdb5d2" providerId="AD" clId="Web-{0BEF9A0B-13FD-4C80-8CAC-BED7ACA4FDB8}" dt="2023-12-11T21:37:00.438" v="4"/>
        <pc:sldMkLst>
          <pc:docMk/>
          <pc:sldMk cId="2815825456" sldId="296"/>
        </pc:sldMkLst>
      </pc:sldChg>
      <pc:sldChg chg="delAnim">
        <pc:chgData name="Mary Stout" userId="S::mary_stout@wycliffeassociates.org::aa3233c2-3252-4841-9088-85efb7bdb5d2" providerId="AD" clId="Web-{0BEF9A0B-13FD-4C80-8CAC-BED7ACA4FDB8}" dt="2023-12-11T21:38:11.612" v="11"/>
        <pc:sldMkLst>
          <pc:docMk/>
          <pc:sldMk cId="1006522653" sldId="302"/>
        </pc:sldMkLst>
      </pc:sldChg>
      <pc:sldChg chg="delAnim">
        <pc:chgData name="Mary Stout" userId="S::mary_stout@wycliffeassociates.org::aa3233c2-3252-4841-9088-85efb7bdb5d2" providerId="AD" clId="Web-{0BEF9A0B-13FD-4C80-8CAC-BED7ACA4FDB8}" dt="2023-12-11T21:37:26.110" v="5"/>
        <pc:sldMkLst>
          <pc:docMk/>
          <pc:sldMk cId="705853618" sldId="306"/>
        </pc:sldMkLst>
      </pc:sldChg>
    </pc:docChg>
  </pc:docChgLst>
  <pc:docChgLst>
    <pc:chgData name="Deborah Shaw" userId="S::deborah_shaw@wycliffeassociates.org::79bf7848-a030-4096-934a-3abbfde4984a" providerId="AD" clId="Web-{76939D6F-B598-3AB9-A1B7-B8E0C70E7D69}"/>
    <pc:docChg chg="delSld modSld">
      <pc:chgData name="Deborah Shaw" userId="S::deborah_shaw@wycliffeassociates.org::79bf7848-a030-4096-934a-3abbfde4984a" providerId="AD" clId="Web-{76939D6F-B598-3AB9-A1B7-B8E0C70E7D69}" dt="2023-12-20T17:26:46.708" v="11" actId="20577"/>
      <pc:docMkLst>
        <pc:docMk/>
      </pc:docMkLst>
      <pc:sldChg chg="del">
        <pc:chgData name="Deborah Shaw" userId="S::deborah_shaw@wycliffeassociates.org::79bf7848-a030-4096-934a-3abbfde4984a" providerId="AD" clId="Web-{76939D6F-B598-3AB9-A1B7-B8E0C70E7D69}" dt="2023-12-20T17:25:41.394" v="0"/>
        <pc:sldMkLst>
          <pc:docMk/>
          <pc:sldMk cId="3829610916" sldId="295"/>
        </pc:sldMkLst>
      </pc:sldChg>
      <pc:sldChg chg="modSp">
        <pc:chgData name="Deborah Shaw" userId="S::deborah_shaw@wycliffeassociates.org::79bf7848-a030-4096-934a-3abbfde4984a" providerId="AD" clId="Web-{76939D6F-B598-3AB9-A1B7-B8E0C70E7D69}" dt="2023-12-20T17:26:46.708" v="11" actId="20577"/>
        <pc:sldMkLst>
          <pc:docMk/>
          <pc:sldMk cId="3629754069" sldId="309"/>
        </pc:sldMkLst>
        <pc:spChg chg="mod">
          <ac:chgData name="Deborah Shaw" userId="S::deborah_shaw@wycliffeassociates.org::79bf7848-a030-4096-934a-3abbfde4984a" providerId="AD" clId="Web-{76939D6F-B598-3AB9-A1B7-B8E0C70E7D69}" dt="2023-12-20T17:26:46.708" v="11" actId="20577"/>
          <ac:spMkLst>
            <pc:docMk/>
            <pc:sldMk cId="3629754069" sldId="309"/>
            <ac:spMk id="3" creationId="{117E80A5-0A88-072D-D373-1B79DB1B2DC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2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394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9B3C9-13A9-6540-8F68-9A544DD081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98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434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4/23/2024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hyperlink" Target="https://creativecommons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google.com/presentation/d/1xRsF5LrTSGzrQ6o4fW9xemthraKJ4IKLpfNBaDh5QkA/edit#slide=id.p" TargetMode="Externa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2.jp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1342BB-B465-1A3D-28BC-F5045ABD0A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64" b="9964"/>
          <a:stretch/>
        </p:blipFill>
        <p:spPr>
          <a:xfrm>
            <a:off x="20" y="146817"/>
            <a:ext cx="9143980" cy="3511365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80A5-0A88-072D-D373-1B79DB1B2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7212" y="3658183"/>
            <a:ext cx="5394834" cy="2851456"/>
          </a:xfrm>
        </p:spPr>
        <p:txBody>
          <a:bodyPr anchor="ctr"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"/>
                <a:cs typeface="Arial"/>
              </a:rPr>
              <a:t>You shall not steal, nor deal falsely, nor lie to one another (Lev. 19:11). 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latin typeface="Calibri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Calibri"/>
                <a:ea typeface="Times New Roman" panose="02020603050405020304" pitchFamily="18" charset="0"/>
                <a:cs typeface="Arial"/>
              </a:rPr>
              <a:t>All S</a:t>
            </a:r>
            <a:r>
              <a:rPr lang="en-US" sz="1600" dirty="0">
                <a:effectLst/>
                <a:latin typeface="Calibri"/>
                <a:ea typeface="Times New Roman" panose="02020603050405020304" pitchFamily="18" charset="0"/>
                <a:cs typeface="Arial"/>
              </a:rPr>
              <a:t>cripture is taken from the New King James Version®. © 1982 by Thomas Nelson, Inc. Used by permission. All rights reserved.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C5468-2E27-9AF9-E8A7-9D00C2F6695F}"/>
              </a:ext>
            </a:extLst>
          </p:cNvPr>
          <p:cNvSpPr/>
          <p:nvPr/>
        </p:nvSpPr>
        <p:spPr>
          <a:xfrm>
            <a:off x="147178" y="3658182"/>
            <a:ext cx="3040036" cy="1754326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Open Copyright License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25E1EC-2B3D-B92F-74BA-AE9AEC3DD826}"/>
              </a:ext>
            </a:extLst>
          </p:cNvPr>
          <p:cNvCxnSpPr/>
          <p:nvPr/>
        </p:nvCxnSpPr>
        <p:spPr>
          <a:xfrm flipH="1">
            <a:off x="3224956" y="4020230"/>
            <a:ext cx="7549" cy="2246153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8935C890-2269-E49E-86DF-C211A0DE5924}"/>
              </a:ext>
            </a:extLst>
          </p:cNvPr>
          <p:cNvSpPr/>
          <p:nvPr/>
        </p:nvSpPr>
        <p:spPr>
          <a:xfrm flipH="1">
            <a:off x="-1277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B9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DDF8B0AC-4967-3644-B916-F6C2ECC53264}"/>
              </a:ext>
            </a:extLst>
          </p:cNvPr>
          <p:cNvSpPr/>
          <p:nvPr/>
        </p:nvSpPr>
        <p:spPr>
          <a:xfrm flipH="1">
            <a:off x="297180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83A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5AE8FE71-03A0-CB9B-C12A-D84F3A382A80}"/>
              </a:ext>
            </a:extLst>
          </p:cNvPr>
          <p:cNvSpPr/>
          <p:nvPr/>
        </p:nvSpPr>
        <p:spPr>
          <a:xfrm flipH="1">
            <a:off x="60713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FBA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776F2-8249-1257-551D-80D9CD0F0596}"/>
              </a:ext>
            </a:extLst>
          </p:cNvPr>
          <p:cNvSpPr/>
          <p:nvPr/>
        </p:nvSpPr>
        <p:spPr>
          <a:xfrm>
            <a:off x="69857" y="5412508"/>
            <a:ext cx="3140000" cy="584775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200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CC BY-SA</a:t>
            </a:r>
          </a:p>
        </p:txBody>
      </p:sp>
    </p:spTree>
    <p:extLst>
      <p:ext uri="{BB962C8B-B14F-4D97-AF65-F5344CB8AC3E}">
        <p14:creationId xmlns:p14="http://schemas.microsoft.com/office/powerpoint/2010/main" val="362975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5A585C-182F-4097-AE7A-03F38E316BE5}"/>
              </a:ext>
            </a:extLst>
          </p:cNvPr>
          <p:cNvSpPr txBox="1"/>
          <p:nvPr/>
        </p:nvSpPr>
        <p:spPr>
          <a:xfrm>
            <a:off x="2521599" y="-464375"/>
            <a:ext cx="4100803" cy="778674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2569A5-31B2-AB07-999E-0B26AF50452B}"/>
              </a:ext>
            </a:extLst>
          </p:cNvPr>
          <p:cNvSpPr/>
          <p:nvPr/>
        </p:nvSpPr>
        <p:spPr>
          <a:xfrm>
            <a:off x="165246" y="3105834"/>
            <a:ext cx="8813508" cy="646331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6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©</a:t>
            </a:r>
            <a:r>
              <a:rPr lang="en-U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6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Copyright</a:t>
            </a:r>
          </a:p>
        </p:txBody>
      </p:sp>
    </p:spTree>
    <p:extLst>
      <p:ext uri="{BB962C8B-B14F-4D97-AF65-F5344CB8AC3E}">
        <p14:creationId xmlns:p14="http://schemas.microsoft.com/office/powerpoint/2010/main" val="400228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C2B0870-B479-48D4-B18D-1B67976B21EB}"/>
              </a:ext>
            </a:extLst>
          </p:cNvPr>
          <p:cNvSpPr/>
          <p:nvPr/>
        </p:nvSpPr>
        <p:spPr>
          <a:xfrm>
            <a:off x="0" y="5553403"/>
            <a:ext cx="9144000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no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Getting permission can be a lengthy and costly process.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508D48-ACAD-413A-B908-6D5EE0B05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3097"/>
            <a:ext cx="9144000" cy="1325563"/>
          </a:xfrm>
        </p:spPr>
        <p:txBody>
          <a:bodyPr/>
          <a:lstStyle/>
          <a:p>
            <a:r>
              <a:rPr lang="en-US" dirty="0"/>
              <a:t>Copyright or “All Rights Reserved”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C7AA66B-826D-41DF-9438-77FEB4C474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/>
        </p:blipFill>
        <p:spPr>
          <a:xfrm>
            <a:off x="3315902" y="1954819"/>
            <a:ext cx="2512196" cy="2512930"/>
          </a:xfrm>
          <a:prstGeom prst="ellipse">
            <a:avLst/>
          </a:prstGeom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91EA0B3-9DAE-4E17-AA0E-846FBC1E4E2D}"/>
              </a:ext>
            </a:extLst>
          </p:cNvPr>
          <p:cNvSpPr txBox="1"/>
          <p:nvPr/>
        </p:nvSpPr>
        <p:spPr>
          <a:xfrm>
            <a:off x="3157415" y="4570052"/>
            <a:ext cx="2829170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Distribute copies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72C447A-021A-478E-9E7D-1A4C8A7ED380}"/>
              </a:ext>
            </a:extLst>
          </p:cNvPr>
          <p:cNvSpPr txBox="1"/>
          <p:nvPr/>
        </p:nvSpPr>
        <p:spPr>
          <a:xfrm>
            <a:off x="196501" y="4570052"/>
            <a:ext cx="2829170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Make copies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F4B0187-4C88-4A40-913B-2A0577C54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/>
        </p:blipFill>
        <p:spPr>
          <a:xfrm>
            <a:off x="354988" y="1954819"/>
            <a:ext cx="2512196" cy="2512930"/>
          </a:xfrm>
          <a:prstGeom prst="ellipse">
            <a:avLst/>
          </a:prstGeom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125B7B8-0864-4083-866D-1DF84FDD82C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6772"/>
          <a:stretch/>
        </p:blipFill>
        <p:spPr>
          <a:xfrm>
            <a:off x="6276816" y="1954819"/>
            <a:ext cx="2512196" cy="2512930"/>
          </a:xfrm>
          <a:prstGeom prst="ellipse">
            <a:avLst/>
          </a:prstGeom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A2A9E58-EABF-4053-867D-FF0FC27D72C5}"/>
              </a:ext>
            </a:extLst>
          </p:cNvPr>
          <p:cNvSpPr txBox="1"/>
          <p:nvPr/>
        </p:nvSpPr>
        <p:spPr>
          <a:xfrm>
            <a:off x="6118329" y="4570052"/>
            <a:ext cx="2829170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Make changes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DA76E3-0D66-4FE9-B3BB-A375583B2556}"/>
              </a:ext>
            </a:extLst>
          </p:cNvPr>
          <p:cNvSpPr txBox="1"/>
          <p:nvPr/>
        </p:nvSpPr>
        <p:spPr>
          <a:xfrm>
            <a:off x="1031421" y="955312"/>
            <a:ext cx="7081157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</a:rPr>
              <a:t>Without additional permission, others cannot:</a:t>
            </a:r>
          </a:p>
        </p:txBody>
      </p:sp>
      <p:sp>
        <p:nvSpPr>
          <p:cNvPr id="11" name="Multiplication Sign 10">
            <a:extLst>
              <a:ext uri="{FF2B5EF4-FFF2-40B4-BE49-F238E27FC236}">
                <a16:creationId xmlns:a16="http://schemas.microsoft.com/office/drawing/2014/main" id="{1F1162EA-C3E2-48A2-B476-4BB904D5D86B}"/>
              </a:ext>
            </a:extLst>
          </p:cNvPr>
          <p:cNvSpPr/>
          <p:nvPr/>
        </p:nvSpPr>
        <p:spPr>
          <a:xfrm>
            <a:off x="354987" y="1969503"/>
            <a:ext cx="2512195" cy="2474904"/>
          </a:xfrm>
          <a:prstGeom prst="mathMultiply">
            <a:avLst>
              <a:gd name="adj1" fmla="val 13113"/>
            </a:avLst>
          </a:prstGeom>
          <a:solidFill>
            <a:srgbClr val="FF0000"/>
          </a:solidFill>
          <a:ln w="28575">
            <a:noFill/>
          </a:ln>
          <a:effectLst>
            <a:glow rad="114300">
              <a:schemeClr val="bg1"/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Multiplication Sign 24">
            <a:extLst>
              <a:ext uri="{FF2B5EF4-FFF2-40B4-BE49-F238E27FC236}">
                <a16:creationId xmlns:a16="http://schemas.microsoft.com/office/drawing/2014/main" id="{3850AC21-245F-4505-A28B-D3A42177287F}"/>
              </a:ext>
            </a:extLst>
          </p:cNvPr>
          <p:cNvSpPr/>
          <p:nvPr/>
        </p:nvSpPr>
        <p:spPr>
          <a:xfrm>
            <a:off x="3315903" y="1969503"/>
            <a:ext cx="2512195" cy="2474904"/>
          </a:xfrm>
          <a:prstGeom prst="mathMultiply">
            <a:avLst>
              <a:gd name="adj1" fmla="val 13113"/>
            </a:avLst>
          </a:prstGeom>
          <a:solidFill>
            <a:srgbClr val="FF0000"/>
          </a:solidFill>
          <a:ln w="28575">
            <a:noFill/>
          </a:ln>
          <a:effectLst>
            <a:glow rad="114300">
              <a:schemeClr val="bg1"/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Multiplication Sign 25">
            <a:extLst>
              <a:ext uri="{FF2B5EF4-FFF2-40B4-BE49-F238E27FC236}">
                <a16:creationId xmlns:a16="http://schemas.microsoft.com/office/drawing/2014/main" id="{348BC769-9222-45A4-8B89-BE0D52C2C8A7}"/>
              </a:ext>
            </a:extLst>
          </p:cNvPr>
          <p:cNvSpPr/>
          <p:nvPr/>
        </p:nvSpPr>
        <p:spPr>
          <a:xfrm>
            <a:off x="6276819" y="1969503"/>
            <a:ext cx="2512195" cy="2474904"/>
          </a:xfrm>
          <a:prstGeom prst="mathMultiply">
            <a:avLst>
              <a:gd name="adj1" fmla="val 13113"/>
            </a:avLst>
          </a:prstGeom>
          <a:solidFill>
            <a:srgbClr val="FF0000"/>
          </a:solidFill>
          <a:ln w="28575">
            <a:noFill/>
          </a:ln>
          <a:effectLst>
            <a:glow rad="114300">
              <a:schemeClr val="bg1"/>
            </a:glow>
          </a:effectLst>
        </p:spPr>
        <p:txBody>
          <a:bodyPr wrap="square"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1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8C413-A866-4546-881B-42F5FA496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84153"/>
            <a:ext cx="9143999" cy="1325563"/>
          </a:xfrm>
        </p:spPr>
        <p:txBody>
          <a:bodyPr/>
          <a:lstStyle/>
          <a:p>
            <a:r>
              <a:rPr lang="en-US" dirty="0"/>
              <a:t>Gives permission without being asked.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A6C17D-F9AB-4565-A6CC-DD86BC580E30}"/>
              </a:ext>
            </a:extLst>
          </p:cNvPr>
          <p:cNvSpPr txBox="1"/>
          <p:nvPr/>
        </p:nvSpPr>
        <p:spPr>
          <a:xfrm>
            <a:off x="-1" y="5724094"/>
            <a:ext cx="91440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1219170">
              <a:buClr>
                <a:srgbClr val="000000"/>
              </a:buClr>
            </a:pPr>
            <a:endParaRPr lang="en-US" sz="2800" b="1" kern="0" dirty="0">
              <a:solidFill>
                <a:schemeClr val="accent2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B45ABC-858C-468F-A02F-80A31B90D3D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8107"/>
          <a:stretch/>
        </p:blipFill>
        <p:spPr>
          <a:xfrm>
            <a:off x="545252" y="1663033"/>
            <a:ext cx="2067150" cy="24268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4BFD8F-E24E-52A4-304B-91FA9047CF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161" y="2039620"/>
            <a:ext cx="1368068" cy="19266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3BE92B-B60B-1015-01BE-C52C6AF86B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5759" y="2007993"/>
            <a:ext cx="1368067" cy="192669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F878363-1358-AB6E-F2DF-4713D516630E}"/>
              </a:ext>
            </a:extLst>
          </p:cNvPr>
          <p:cNvSpPr txBox="1"/>
          <p:nvPr/>
        </p:nvSpPr>
        <p:spPr>
          <a:xfrm>
            <a:off x="798197" y="4161391"/>
            <a:ext cx="1828800" cy="1828800"/>
          </a:xfrm>
          <a:prstGeom prst="rect">
            <a:avLst/>
          </a:prstGeom>
          <a:noFill/>
          <a:ln w="28575">
            <a:solidFill>
              <a:srgbClr val="B95659"/>
            </a:solidFill>
          </a:ln>
        </p:spPr>
        <p:txBody>
          <a:bodyPr wrap="square" anchor="ctr">
            <a:noAutofit/>
          </a:bodyPr>
          <a:lstStyle/>
          <a:p>
            <a:pPr algn="ctr"/>
            <a:r>
              <a:rPr lang="en-US" kern="0" dirty="0">
                <a:latin typeface="Arial"/>
                <a:cs typeface="Arial"/>
                <a:sym typeface="Arial"/>
              </a:rPr>
              <a:t>Everyone has rights to copy, change and distribute…</a:t>
            </a:r>
            <a:br>
              <a:rPr lang="en-US" kern="0" dirty="0">
                <a:solidFill>
                  <a:schemeClr val="accent2"/>
                </a:solidFill>
                <a:latin typeface="Arial"/>
                <a:cs typeface="Arial"/>
                <a:sym typeface="Arial"/>
              </a:rPr>
            </a:b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42EE61-8F49-077C-D50B-A43A6C30F778}"/>
              </a:ext>
            </a:extLst>
          </p:cNvPr>
          <p:cNvSpPr txBox="1"/>
          <p:nvPr/>
        </p:nvSpPr>
        <p:spPr>
          <a:xfrm>
            <a:off x="3657600" y="4161391"/>
            <a:ext cx="1828800" cy="1828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anchor="ctr">
            <a:noAutofit/>
          </a:bodyPr>
          <a:lstStyle/>
          <a:p>
            <a:pPr algn="ctr"/>
            <a:r>
              <a:rPr lang="en-US" sz="1800" dirty="0">
                <a:solidFill>
                  <a:schemeClr val="tx2"/>
                </a:solidFill>
              </a:rPr>
              <a:t>…if credit is given to the creator…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F4F650-538B-8F9B-653C-2E3CEFA4E06E}"/>
              </a:ext>
            </a:extLst>
          </p:cNvPr>
          <p:cNvSpPr txBox="1"/>
          <p:nvPr/>
        </p:nvSpPr>
        <p:spPr>
          <a:xfrm>
            <a:off x="6575392" y="4156904"/>
            <a:ext cx="1828800" cy="1828800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</a:pPr>
            <a:r>
              <a:rPr lang="en-US" dirty="0">
                <a:solidFill>
                  <a:schemeClr val="tx2"/>
                </a:solidFill>
              </a:rPr>
              <a:t>…a</a:t>
            </a:r>
            <a:r>
              <a:rPr lang="en-US" sz="1800" dirty="0">
                <a:solidFill>
                  <a:schemeClr val="tx2"/>
                </a:solidFill>
              </a:rPr>
              <a:t>nd any new work based on the original must use the CC BY-SA License also.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ABC5CF-7595-0A45-B614-FB50089A5DE7}"/>
              </a:ext>
            </a:extLst>
          </p:cNvPr>
          <p:cNvSpPr txBox="1"/>
          <p:nvPr/>
        </p:nvSpPr>
        <p:spPr>
          <a:xfrm>
            <a:off x="830600" y="1208624"/>
            <a:ext cx="1763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Creative</a:t>
            </a:r>
          </a:p>
          <a:p>
            <a:r>
              <a:rPr lang="en-US" sz="2400" b="1" dirty="0"/>
              <a:t>Commons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E5271CB-AA1D-750D-F89F-74A396EFC622}"/>
              </a:ext>
            </a:extLst>
          </p:cNvPr>
          <p:cNvSpPr txBox="1"/>
          <p:nvPr/>
        </p:nvSpPr>
        <p:spPr>
          <a:xfrm>
            <a:off x="6607796" y="1208623"/>
            <a:ext cx="1763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Share</a:t>
            </a:r>
          </a:p>
          <a:p>
            <a:pPr algn="ctr"/>
            <a:r>
              <a:rPr lang="en-US" sz="2400" b="1" dirty="0"/>
              <a:t>Alike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7E8397-4B76-BDA4-27E8-AE7D56282697}"/>
              </a:ext>
            </a:extLst>
          </p:cNvPr>
          <p:cNvSpPr txBox="1"/>
          <p:nvPr/>
        </p:nvSpPr>
        <p:spPr>
          <a:xfrm>
            <a:off x="3583805" y="1393159"/>
            <a:ext cx="1976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Attribution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04D1019-9B7D-2FA8-E138-5D39F46F44AE}"/>
              </a:ext>
            </a:extLst>
          </p:cNvPr>
          <p:cNvSpPr txBox="1"/>
          <p:nvPr/>
        </p:nvSpPr>
        <p:spPr>
          <a:xfrm>
            <a:off x="695550" y="6093685"/>
            <a:ext cx="84484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Slide adapted from </a:t>
            </a:r>
            <a:r>
              <a:rPr lang="en-US" sz="1000" dirty="0">
                <a:hlinkClick r:id="rId6"/>
              </a:rPr>
              <a:t>https://docs.google.com/presentation/d/1xRsF5LrTSGzrQ6o4fW9xemthraKJ4IKLpfNBaDh5QkA/edit#slide=id.p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tx2"/>
                </a:solidFill>
              </a:rPr>
              <a:t>and</a:t>
            </a:r>
            <a:r>
              <a:rPr lang="en-US" sz="1000" dirty="0"/>
              <a:t> </a:t>
            </a:r>
            <a:r>
              <a:rPr lang="en-US" sz="1000" dirty="0">
                <a:hlinkClick r:id="rId7"/>
              </a:rPr>
              <a:t>https://creativecommons.org/</a:t>
            </a:r>
            <a:r>
              <a:rPr lang="en-US" sz="1000" dirty="0"/>
              <a:t> </a:t>
            </a:r>
            <a:r>
              <a:rPr lang="en-US" sz="1000" dirty="0">
                <a:solidFill>
                  <a:schemeClr val="tx2"/>
                </a:solidFill>
              </a:rPr>
              <a:t>site.</a:t>
            </a:r>
          </a:p>
        </p:txBody>
      </p:sp>
    </p:spTree>
    <p:extLst>
      <p:ext uri="{BB962C8B-B14F-4D97-AF65-F5344CB8AC3E}">
        <p14:creationId xmlns:p14="http://schemas.microsoft.com/office/powerpoint/2010/main" val="2815825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5A585C-182F-4097-AE7A-03F38E316BE5}"/>
              </a:ext>
            </a:extLst>
          </p:cNvPr>
          <p:cNvSpPr txBox="1"/>
          <p:nvPr/>
        </p:nvSpPr>
        <p:spPr>
          <a:xfrm>
            <a:off x="2521599" y="-464375"/>
            <a:ext cx="4100803" cy="778674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EB73CB-4947-9787-12E0-1D0B765FE93A}"/>
              </a:ext>
            </a:extLst>
          </p:cNvPr>
          <p:cNvSpPr txBox="1"/>
          <p:nvPr/>
        </p:nvSpPr>
        <p:spPr>
          <a:xfrm>
            <a:off x="1323975" y="2572645"/>
            <a:ext cx="70675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B95659"/>
                </a:solidFill>
              </a:rPr>
              <a:t>Why do you think that WA uses Creative Commons </a:t>
            </a:r>
          </a:p>
          <a:p>
            <a:pPr algn="ctr"/>
            <a:r>
              <a:rPr lang="en-US" sz="3200" b="1" dirty="0">
                <a:solidFill>
                  <a:srgbClr val="B95659"/>
                </a:solidFill>
              </a:rPr>
              <a:t>instead of Copyright?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C1A922-BDA7-62E1-C2EA-BB903D433D7A}"/>
              </a:ext>
            </a:extLst>
          </p:cNvPr>
          <p:cNvSpPr txBox="1"/>
          <p:nvPr/>
        </p:nvSpPr>
        <p:spPr>
          <a:xfrm>
            <a:off x="1" y="4924425"/>
            <a:ext cx="914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“…</a:t>
            </a: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system-ui"/>
              </a:rPr>
              <a:t>Freely you have received, freely give.”</a:t>
            </a:r>
            <a:endParaRPr lang="en-US" sz="2800" dirty="0"/>
          </a:p>
          <a:p>
            <a:pPr algn="ctr"/>
            <a:r>
              <a:rPr lang="en-US" sz="2800" dirty="0"/>
              <a:t>Matthew 10:8b </a:t>
            </a:r>
          </a:p>
        </p:txBody>
      </p:sp>
    </p:spTree>
    <p:extLst>
      <p:ext uri="{BB962C8B-B14F-4D97-AF65-F5344CB8AC3E}">
        <p14:creationId xmlns:p14="http://schemas.microsoft.com/office/powerpoint/2010/main" val="70585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997E9E-F5AE-46A6-8433-D9E74593E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CC BY-SA license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8F2D153-C6CA-41AC-9CDF-3260A31AE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/>
        </p:blipFill>
        <p:spPr>
          <a:xfrm>
            <a:off x="3315902" y="1954819"/>
            <a:ext cx="2512196" cy="2512930"/>
          </a:xfrm>
          <a:prstGeom prst="ellipse">
            <a:avLst/>
          </a:prstGeom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D9C3854-E452-4A54-ADFB-7F38F7DB67FE}"/>
              </a:ext>
            </a:extLst>
          </p:cNvPr>
          <p:cNvSpPr txBox="1"/>
          <p:nvPr/>
        </p:nvSpPr>
        <p:spPr>
          <a:xfrm>
            <a:off x="3157415" y="4570052"/>
            <a:ext cx="2829170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Distribute copies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879457-DDCE-43A9-8067-7CB120C183B8}"/>
              </a:ext>
            </a:extLst>
          </p:cNvPr>
          <p:cNvSpPr txBox="1"/>
          <p:nvPr/>
        </p:nvSpPr>
        <p:spPr>
          <a:xfrm>
            <a:off x="196501" y="4570052"/>
            <a:ext cx="2829170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Make copies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3CDFD2-1252-44AA-B618-C10FC0EA0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" r="15"/>
          <a:stretch/>
        </p:blipFill>
        <p:spPr>
          <a:xfrm>
            <a:off x="354988" y="1954819"/>
            <a:ext cx="2512196" cy="2512930"/>
          </a:xfrm>
          <a:prstGeom prst="ellipse">
            <a:avLst/>
          </a:prstGeom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F7BA153-BAEC-4316-BC50-5B8BB70FA5F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1" r="6772"/>
          <a:stretch/>
        </p:blipFill>
        <p:spPr>
          <a:xfrm>
            <a:off x="6276816" y="1954819"/>
            <a:ext cx="2512196" cy="2512930"/>
          </a:xfrm>
          <a:prstGeom prst="ellipse">
            <a:avLst/>
          </a:prstGeom>
          <a:ln w="38100">
            <a:solidFill>
              <a:schemeClr val="accent2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7955D30-3A4B-43C2-B9DD-6D38A8BF6AA8}"/>
              </a:ext>
            </a:extLst>
          </p:cNvPr>
          <p:cNvSpPr txBox="1"/>
          <p:nvPr/>
        </p:nvSpPr>
        <p:spPr>
          <a:xfrm>
            <a:off x="6118329" y="4570052"/>
            <a:ext cx="2829170" cy="461665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Make changes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ACA86E-4EBA-4D09-AF0D-1ED44BA142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14" y="2386250"/>
            <a:ext cx="1855810" cy="1752371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F0B3F1-6328-4AC9-8172-A685BE0A0A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551" y="2386250"/>
            <a:ext cx="1855810" cy="1752371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433528-BBA4-41D9-B3D9-720A71D788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100" y="2386250"/>
            <a:ext cx="1855810" cy="1752371"/>
          </a:xfrm>
          <a:prstGeom prst="rect">
            <a:avLst/>
          </a:prstGeom>
          <a:effectLst>
            <a:glow rad="101600">
              <a:schemeClr val="bg1"/>
            </a:glow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2C2D4FF-3552-4CB1-AF61-6C640EA9D759}"/>
              </a:ext>
            </a:extLst>
          </p:cNvPr>
          <p:cNvSpPr txBox="1"/>
          <p:nvPr/>
        </p:nvSpPr>
        <p:spPr>
          <a:xfrm>
            <a:off x="0" y="1109409"/>
            <a:ext cx="9144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</a:rPr>
              <a:t>Permission is granted in advance to: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85F498F-4697-A8CF-5023-C681024AC2DA}"/>
              </a:ext>
            </a:extLst>
          </p:cNvPr>
          <p:cNvGrpSpPr/>
          <p:nvPr/>
        </p:nvGrpSpPr>
        <p:grpSpPr>
          <a:xfrm>
            <a:off x="625458" y="5813907"/>
            <a:ext cx="7815807" cy="584775"/>
            <a:chOff x="625458" y="5813907"/>
            <a:chExt cx="7815807" cy="58477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9779D4A-7908-4D02-B64A-158EE4035D6B}"/>
                </a:ext>
              </a:extLst>
            </p:cNvPr>
            <p:cNvGrpSpPr/>
            <p:nvPr/>
          </p:nvGrpSpPr>
          <p:grpSpPr>
            <a:xfrm>
              <a:off x="625458" y="5813907"/>
              <a:ext cx="5986647" cy="584775"/>
              <a:chOff x="625458" y="5813907"/>
              <a:chExt cx="5986647" cy="584775"/>
            </a:xfrm>
          </p:grpSpPr>
          <p:sp>
            <p:nvSpPr>
              <p:cNvPr id="17" name="Title 1">
                <a:extLst>
                  <a:ext uri="{FF2B5EF4-FFF2-40B4-BE49-F238E27FC236}">
                    <a16:creationId xmlns:a16="http://schemas.microsoft.com/office/drawing/2014/main" id="{58DD5C65-B01E-4355-98DA-B630999CEC4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97932" y="5868007"/>
                <a:ext cx="2388653" cy="4765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Arial"/>
                  <a:buNone/>
                  <a:defRPr sz="2800" b="0" i="0" u="none" strike="noStrike" cap="non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en-US" sz="2400" kern="0" dirty="0">
                    <a:solidFill>
                      <a:schemeClr val="tx2"/>
                    </a:solidFill>
                  </a:rPr>
                  <a:t>Give attribution.</a:t>
                </a:r>
                <a:endParaRPr lang="en-US" sz="1800" kern="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44E56C-AEF2-4B76-893B-90818A0887B7}"/>
                  </a:ext>
                </a:extLst>
              </p:cNvPr>
              <p:cNvSpPr txBox="1"/>
              <p:nvPr/>
            </p:nvSpPr>
            <p:spPr>
              <a:xfrm>
                <a:off x="625458" y="5813907"/>
                <a:ext cx="2253342" cy="584775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r"/>
                <a:r>
                  <a:rPr lang="en-US" sz="3200" b="1" kern="0" dirty="0">
                    <a:solidFill>
                      <a:schemeClr val="accent1"/>
                    </a:solidFill>
                  </a:rPr>
                  <a:t>You Must:</a:t>
                </a:r>
              </a:p>
            </p:txBody>
          </p:sp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A75ED941-E5E2-45B6-9146-A98EF70EA8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8329" y="5859406"/>
                <a:ext cx="493776" cy="493776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9616F84-BE6E-4D93-83C8-ED0321EF6EF5}"/>
                  </a:ext>
                </a:extLst>
              </p:cNvPr>
              <p:cNvPicPr preferRelativeResize="0">
                <a:picLocks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098746" y="5850262"/>
                <a:ext cx="502920" cy="512064"/>
              </a:xfrm>
              <a:prstGeom prst="rect">
                <a:avLst/>
              </a:prstGeom>
            </p:spPr>
          </p:pic>
        </p:grpSp>
        <p:sp>
          <p:nvSpPr>
            <p:cNvPr id="2" name="Title 1">
              <a:extLst>
                <a:ext uri="{FF2B5EF4-FFF2-40B4-BE49-F238E27FC236}">
                  <a16:creationId xmlns:a16="http://schemas.microsoft.com/office/drawing/2014/main" id="{0C9D6002-88DA-5170-195E-D47A9BA18C7D}"/>
                </a:ext>
              </a:extLst>
            </p:cNvPr>
            <p:cNvSpPr txBox="1">
              <a:spLocks/>
            </p:cNvSpPr>
            <p:nvPr/>
          </p:nvSpPr>
          <p:spPr>
            <a:xfrm>
              <a:off x="6624563" y="5868007"/>
              <a:ext cx="1816702" cy="4765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800"/>
                <a:buFont typeface="Arial"/>
                <a:buNone/>
                <a:defRPr sz="2800" b="0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sz="2400" kern="0" dirty="0">
                  <a:solidFill>
                    <a:schemeClr val="tx2"/>
                  </a:solidFill>
                </a:rPr>
                <a:t>Share alike.</a:t>
              </a:r>
              <a:endParaRPr lang="en-US" sz="1800" kern="0" dirty="0">
                <a:solidFill>
                  <a:schemeClr val="tx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6522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38937e4-20c5-4a73-b245-175c4ead9603">
      <Terms xmlns="http://schemas.microsoft.com/office/infopath/2007/PartnerControls"/>
    </lcf76f155ced4ddcb4097134ff3c332f>
    <TaxCatchAll xmlns="9ede4979-7183-4f81-a394-71c40c9222c4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1F634926FA043ACFB26755753006F" ma:contentTypeVersion="20" ma:contentTypeDescription="Create a new document." ma:contentTypeScope="" ma:versionID="64a7904585740ddebb1487ccd21bec47">
  <xsd:schema xmlns:xsd="http://www.w3.org/2001/XMLSchema" xmlns:xs="http://www.w3.org/2001/XMLSchema" xmlns:p="http://schemas.microsoft.com/office/2006/metadata/properties" xmlns:ns1="http://schemas.microsoft.com/sharepoint/v3" xmlns:ns2="038937e4-20c5-4a73-b245-175c4ead9603" xmlns:ns3="9ede4979-7183-4f81-a394-71c40c9222c4" targetNamespace="http://schemas.microsoft.com/office/2006/metadata/properties" ma:root="true" ma:fieldsID="66d1b065ecc762dc2e488ce2a6df6777" ns1:_="" ns2:_="" ns3:_="">
    <xsd:import namespace="http://schemas.microsoft.com/sharepoint/v3"/>
    <xsd:import namespace="038937e4-20c5-4a73-b245-175c4ead9603"/>
    <xsd:import namespace="9ede4979-7183-4f81-a394-71c40c9222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8937e4-20c5-4a73-b245-175c4ead96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ea59994-8317-4aa6-899c-04dff19597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de4979-7183-4f81-a394-71c40c9222c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9a3a93ad-9e1c-4ee1-bbf7-4ca5dc6051e9}" ma:internalName="TaxCatchAll" ma:showField="CatchAllData" ma:web="9ede4979-7183-4f81-a394-71c40c9222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D870300-B03F-45F7-9154-521D8C74684E}">
  <ds:schemaRefs>
    <ds:schemaRef ds:uri="9ede4979-7183-4f81-a394-71c40c9222c4"/>
    <ds:schemaRef ds:uri="http://purl.org/dc/elements/1.1/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sharepoint/v3"/>
    <ds:schemaRef ds:uri="http://purl.org/dc/dcmitype/"/>
    <ds:schemaRef ds:uri="http://schemas.microsoft.com/office/2006/metadata/properties"/>
    <ds:schemaRef ds:uri="http://schemas.microsoft.com/office/infopath/2007/PartnerControls"/>
    <ds:schemaRef ds:uri="038937e4-20c5-4a73-b245-175c4ead9603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F77012AD-A930-43A6-B8FF-C3CA691A3C43}"/>
</file>

<file path=customXml/itemProps3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2880</TotalTime>
  <Words>222</Words>
  <Application>Microsoft Office PowerPoint</Application>
  <PresentationFormat>On-screen Show (4:3)</PresentationFormat>
  <Paragraphs>41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Arial Black</vt:lpstr>
      <vt:lpstr>Calibri</vt:lpstr>
      <vt:lpstr>system-ui</vt:lpstr>
      <vt:lpstr>Times New Roman</vt:lpstr>
      <vt:lpstr>Office Theme</vt:lpstr>
      <vt:lpstr>Office Theme</vt:lpstr>
      <vt:lpstr>PowerPoint Presentation</vt:lpstr>
      <vt:lpstr>PowerPoint Presentation</vt:lpstr>
      <vt:lpstr>Copyright or “All Rights Reserved”</vt:lpstr>
      <vt:lpstr>Gives permission without being asked.</vt:lpstr>
      <vt:lpstr>PowerPoint Presentation</vt:lpstr>
      <vt:lpstr>With CC BY-SA license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Deborah Shaw</cp:lastModifiedBy>
  <cp:revision>255</cp:revision>
  <dcterms:created xsi:type="dcterms:W3CDTF">2019-03-18T18:21:25Z</dcterms:created>
  <dcterms:modified xsi:type="dcterms:W3CDTF">2024-04-23T18:14:05Z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0x0101003391F634926FA043ACFB26755753006F</vt:lpwstr>
  </property>
  <property fmtid="{D5CDD505-2E9C-101B-9397-08002B2CF9AE}" pid="3" name="MediaServiceImageTags">
    <vt:lpwstr/>
  </property>
</Properties>
</file>