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4"/>
  </p:notesMasterIdLst>
  <p:sldIdLst>
    <p:sldId id="299" r:id="rId6"/>
    <p:sldId id="292" r:id="rId7"/>
    <p:sldId id="300" r:id="rId8"/>
    <p:sldId id="293" r:id="rId9"/>
    <p:sldId id="294" r:id="rId10"/>
    <p:sldId id="295" r:id="rId11"/>
    <p:sldId id="297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95417" autoAdjust="0"/>
  </p:normalViewPr>
  <p:slideViewPr>
    <p:cSldViewPr snapToGrid="0">
      <p:cViewPr varScale="1">
        <p:scale>
          <a:sx n="69" d="100"/>
          <a:sy n="69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C3B17647-0F08-429A-B1B5-016AE7F60A0E}"/>
    <pc:docChg chg="modSld">
      <pc:chgData name="Deborah Shaw" userId="79bf7848-a030-4096-934a-3abbfde4984a" providerId="ADAL" clId="{C3B17647-0F08-429A-B1B5-016AE7F60A0E}" dt="2024-04-18T20:51:25.847" v="1" actId="1076"/>
      <pc:docMkLst>
        <pc:docMk/>
      </pc:docMkLst>
      <pc:sldChg chg="modSp mod">
        <pc:chgData name="Deborah Shaw" userId="79bf7848-a030-4096-934a-3abbfde4984a" providerId="ADAL" clId="{C3B17647-0F08-429A-B1B5-016AE7F60A0E}" dt="2024-04-18T20:51:25.847" v="1" actId="1076"/>
        <pc:sldMkLst>
          <pc:docMk/>
          <pc:sldMk cId="3629754069" sldId="299"/>
        </pc:sldMkLst>
        <pc:spChg chg="mod">
          <ac:chgData name="Deborah Shaw" userId="79bf7848-a030-4096-934a-3abbfde4984a" providerId="ADAL" clId="{C3B17647-0F08-429A-B1B5-016AE7F60A0E}" dt="2024-04-18T20:30:52.459" v="0" actId="1076"/>
          <ac:spMkLst>
            <pc:docMk/>
            <pc:sldMk cId="3629754069" sldId="299"/>
            <ac:spMk id="7" creationId="{6D1C5468-2E27-9AF9-E8A7-9D00C2F6695F}"/>
          </ac:spMkLst>
        </pc:spChg>
        <pc:cxnChg chg="mod">
          <ac:chgData name="Deborah Shaw" userId="79bf7848-a030-4096-934a-3abbfde4984a" providerId="ADAL" clId="{C3B17647-0F08-429A-B1B5-016AE7F60A0E}" dt="2024-04-18T20:51:25.847" v="1" actId="1076"/>
          <ac:cxnSpMkLst>
            <pc:docMk/>
            <pc:sldMk cId="3629754069" sldId="299"/>
            <ac:cxnSpMk id="8" creationId="{A525E1EC-2B3D-B92F-74BA-AE9AEC3DD826}"/>
          </ac:cxnSpMkLst>
        </pc:cxnChg>
      </pc:sldChg>
    </pc:docChg>
  </pc:docChgLst>
  <pc:docChgLst>
    <pc:chgData name="Deborah Shaw" userId="S::deborah_shaw@wycliffeassociates.org::79bf7848-a030-4096-934a-3abbfde4984a" providerId="AD" clId="Web-{6FEAA404-B318-7AD7-DE42-B64F3F6E91CE}"/>
    <pc:docChg chg="addSld addMainMaster">
      <pc:chgData name="Deborah Shaw" userId="S::deborah_shaw@wycliffeassociates.org::79bf7848-a030-4096-934a-3abbfde4984a" providerId="AD" clId="Web-{6FEAA404-B318-7AD7-DE42-B64F3F6E91CE}" dt="2023-12-19T05:06:31.071" v="0"/>
      <pc:docMkLst>
        <pc:docMk/>
      </pc:docMkLst>
      <pc:sldChg chg="add">
        <pc:chgData name="Deborah Shaw" userId="S::deborah_shaw@wycliffeassociates.org::79bf7848-a030-4096-934a-3abbfde4984a" providerId="AD" clId="Web-{6FEAA404-B318-7AD7-DE42-B64F3F6E91CE}" dt="2023-12-19T05:06:31.071" v="0"/>
        <pc:sldMkLst>
          <pc:docMk/>
          <pc:sldMk cId="3629754069" sldId="299"/>
        </pc:sldMkLst>
      </pc:sldChg>
      <pc:sldMasterChg chg="add addSldLayout">
        <pc:chgData name="Deborah Shaw" userId="S::deborah_shaw@wycliffeassociates.org::79bf7848-a030-4096-934a-3abbfde4984a" providerId="AD" clId="Web-{6FEAA404-B318-7AD7-DE42-B64F3F6E91CE}" dt="2023-12-19T05:06:31.071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6FEAA404-B318-7AD7-DE42-B64F3F6E91CE}" dt="2023-12-19T05:06:31.071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Deborah Shaw" userId="79bf7848-a030-4096-934a-3abbfde4984a" providerId="ADAL" clId="{1132261D-E1DE-4632-BD58-F1F96E3E9D60}"/>
    <pc:docChg chg="modSld sldOrd">
      <pc:chgData name="Deborah Shaw" userId="79bf7848-a030-4096-934a-3abbfde4984a" providerId="ADAL" clId="{1132261D-E1DE-4632-BD58-F1F96E3E9D60}" dt="2023-10-26T06:19:10.282" v="1"/>
      <pc:docMkLst>
        <pc:docMk/>
      </pc:docMkLst>
      <pc:sldChg chg="ord">
        <pc:chgData name="Deborah Shaw" userId="79bf7848-a030-4096-934a-3abbfde4984a" providerId="ADAL" clId="{1132261D-E1DE-4632-BD58-F1F96E3E9D60}" dt="2023-10-26T06:19:10.282" v="1"/>
        <pc:sldMkLst>
          <pc:docMk/>
          <pc:sldMk cId="2724077230" sldId="295"/>
        </pc:sldMkLst>
      </pc:sldChg>
    </pc:docChg>
  </pc:docChgLst>
  <pc:docChgLst>
    <pc:chgData name="Deborah Shaw" userId="79bf7848-a030-4096-934a-3abbfde4984a" providerId="ADAL" clId="{08A981CB-8BAF-4307-82A0-E132A225D4D2}"/>
    <pc:docChg chg="modSld">
      <pc:chgData name="Deborah Shaw" userId="79bf7848-a030-4096-934a-3abbfde4984a" providerId="ADAL" clId="{08A981CB-8BAF-4307-82A0-E132A225D4D2}" dt="2024-03-13T14:15:59.213" v="0" actId="1076"/>
      <pc:docMkLst>
        <pc:docMk/>
      </pc:docMkLst>
      <pc:sldChg chg="modSp mod">
        <pc:chgData name="Deborah Shaw" userId="79bf7848-a030-4096-934a-3abbfde4984a" providerId="ADAL" clId="{08A981CB-8BAF-4307-82A0-E132A225D4D2}" dt="2024-03-13T14:15:59.213" v="0" actId="1076"/>
        <pc:sldMkLst>
          <pc:docMk/>
          <pc:sldMk cId="3629754069" sldId="299"/>
        </pc:sldMkLst>
        <pc:spChg chg="mod">
          <ac:chgData name="Deborah Shaw" userId="79bf7848-a030-4096-934a-3abbfde4984a" providerId="ADAL" clId="{08A981CB-8BAF-4307-82A0-E132A225D4D2}" dt="2024-03-13T14:15:59.213" v="0" actId="1076"/>
          <ac:spMkLst>
            <pc:docMk/>
            <pc:sldMk cId="3629754069" sldId="299"/>
            <ac:spMk id="3" creationId="{117E80A5-0A88-072D-D373-1B79DB1B2DCA}"/>
          </ac:spMkLst>
        </pc:spChg>
      </pc:sldChg>
    </pc:docChg>
  </pc:docChgLst>
  <pc:docChgLst>
    <pc:chgData name="Deborah Shaw" userId="S::deborah_shaw@wycliffeassociates.org::79bf7848-a030-4096-934a-3abbfde4984a" providerId="AD" clId="Web-{CC58C08B-AE3B-DB09-3F70-6EDB53344645}"/>
    <pc:docChg chg="addSld sldOrd">
      <pc:chgData name="Deborah Shaw" userId="S::deborah_shaw@wycliffeassociates.org::79bf7848-a030-4096-934a-3abbfde4984a" providerId="AD" clId="Web-{CC58C08B-AE3B-DB09-3F70-6EDB53344645}" dt="2023-12-17T22:11:24.770" v="1"/>
      <pc:docMkLst>
        <pc:docMk/>
      </pc:docMkLst>
      <pc:sldChg chg="add ord">
        <pc:chgData name="Deborah Shaw" userId="S::deborah_shaw@wycliffeassociates.org::79bf7848-a030-4096-934a-3abbfde4984a" providerId="AD" clId="Web-{CC58C08B-AE3B-DB09-3F70-6EDB53344645}" dt="2023-12-17T22:11:24.770" v="1"/>
        <pc:sldMkLst>
          <pc:docMk/>
          <pc:sldMk cId="3829610916" sldId="298"/>
        </pc:sldMkLst>
      </pc:sldChg>
    </pc:docChg>
  </pc:docChgLst>
  <pc:docChgLst>
    <pc:chgData name="Deborah Shaw" userId="79bf7848-a030-4096-934a-3abbfde4984a" providerId="ADAL" clId="{77A3B797-95E5-4DC6-A585-607947DA06B0}"/>
    <pc:docChg chg="undo redo custSel delSld modSld sldOrd">
      <pc:chgData name="Deborah Shaw" userId="79bf7848-a030-4096-934a-3abbfde4984a" providerId="ADAL" clId="{77A3B797-95E5-4DC6-A585-607947DA06B0}" dt="2023-12-27T05:04:29.719" v="33"/>
      <pc:docMkLst>
        <pc:docMk/>
      </pc:docMkLst>
      <pc:sldChg chg="addSp delSp modSp del mod">
        <pc:chgData name="Deborah Shaw" userId="79bf7848-a030-4096-934a-3abbfde4984a" providerId="ADAL" clId="{77A3B797-95E5-4DC6-A585-607947DA06B0}" dt="2023-12-26T11:52:35.666" v="23" actId="2696"/>
        <pc:sldMkLst>
          <pc:docMk/>
          <pc:sldMk cId="2126766571" sldId="260"/>
        </pc:sldMkLst>
        <pc:spChg chg="add del mod">
          <ac:chgData name="Deborah Shaw" userId="79bf7848-a030-4096-934a-3abbfde4984a" providerId="ADAL" clId="{77A3B797-95E5-4DC6-A585-607947DA06B0}" dt="2023-12-26T11:51:30.884" v="1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77A3B797-95E5-4DC6-A585-607947DA06B0}" dt="2023-12-26T11:50:37.393" v="1" actId="21"/>
          <ac:picMkLst>
            <pc:docMk/>
            <pc:sldMk cId="2126766571" sldId="260"/>
            <ac:picMk id="3" creationId="{9F1DE455-C3B2-4198-9A37-51B8A6DADB89}"/>
          </ac:picMkLst>
        </pc:picChg>
      </pc:sldChg>
      <pc:sldChg chg="ord">
        <pc:chgData name="Deborah Shaw" userId="79bf7848-a030-4096-934a-3abbfde4984a" providerId="ADAL" clId="{77A3B797-95E5-4DC6-A585-607947DA06B0}" dt="2023-12-27T05:04:29.719" v="33"/>
        <pc:sldMkLst>
          <pc:docMk/>
          <pc:sldMk cId="821941935" sldId="297"/>
        </pc:sldMkLst>
      </pc:sldChg>
      <pc:sldChg chg="del">
        <pc:chgData name="Deborah Shaw" userId="79bf7848-a030-4096-934a-3abbfde4984a" providerId="ADAL" clId="{77A3B797-95E5-4DC6-A585-607947DA06B0}" dt="2023-12-26T11:50:32.990" v="0" actId="2696"/>
        <pc:sldMkLst>
          <pc:docMk/>
          <pc:sldMk cId="3829610916" sldId="298"/>
        </pc:sldMkLst>
      </pc:sldChg>
      <pc:sldChg chg="modSp mod">
        <pc:chgData name="Deborah Shaw" userId="79bf7848-a030-4096-934a-3abbfde4984a" providerId="ADAL" clId="{77A3B797-95E5-4DC6-A585-607947DA06B0}" dt="2023-12-26T11:54:23.039" v="31" actId="18131"/>
        <pc:sldMkLst>
          <pc:docMk/>
          <pc:sldMk cId="3629754069" sldId="299"/>
        </pc:sldMkLst>
        <pc:spChg chg="mod">
          <ac:chgData name="Deborah Shaw" userId="79bf7848-a030-4096-934a-3abbfde4984a" providerId="ADAL" clId="{77A3B797-95E5-4DC6-A585-607947DA06B0}" dt="2023-12-26T11:53:28.703" v="25" actId="14100"/>
          <ac:spMkLst>
            <pc:docMk/>
            <pc:sldMk cId="3629754069" sldId="299"/>
            <ac:spMk id="3" creationId="{117E80A5-0A88-072D-D373-1B79DB1B2DCA}"/>
          </ac:spMkLst>
        </pc:spChg>
        <pc:spChg chg="mod">
          <ac:chgData name="Deborah Shaw" userId="79bf7848-a030-4096-934a-3abbfde4984a" providerId="ADAL" clId="{77A3B797-95E5-4DC6-A585-607947DA06B0}" dt="2023-12-26T11:51:34.734" v="17"/>
          <ac:spMkLst>
            <pc:docMk/>
            <pc:sldMk cId="3629754069" sldId="299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77A3B797-95E5-4DC6-A585-607947DA06B0}" dt="2023-12-26T11:54:23.039" v="31" actId="18131"/>
          <ac:picMkLst>
            <pc:docMk/>
            <pc:sldMk cId="3629754069" sldId="299"/>
            <ac:picMk id="6" creationId="{4B1342BB-B465-1A3D-28BC-F5045ABD0A0E}"/>
          </ac:picMkLst>
        </pc:picChg>
      </pc:sldChg>
    </pc:docChg>
  </pc:docChgLst>
  <pc:docChgLst>
    <pc:chgData name="Deborah Shaw" userId="S::deborah_shaw@wycliffeassociates.org::79bf7848-a030-4096-934a-3abbfde4984a" providerId="AD" clId="Web-{766F20F5-588B-E9FD-41E6-4F557263E2E0}"/>
    <pc:docChg chg="addSld delSld modSld">
      <pc:chgData name="Deborah Shaw" userId="S::deborah_shaw@wycliffeassociates.org::79bf7848-a030-4096-934a-3abbfde4984a" providerId="AD" clId="Web-{766F20F5-588B-E9FD-41E6-4F557263E2E0}" dt="2023-12-16T22:32:40.196" v="56" actId="20577"/>
      <pc:docMkLst>
        <pc:docMk/>
      </pc:docMkLst>
      <pc:sldChg chg="delSp del delAnim">
        <pc:chgData name="Deborah Shaw" userId="S::deborah_shaw@wycliffeassociates.org::79bf7848-a030-4096-934a-3abbfde4984a" providerId="AD" clId="Web-{766F20F5-588B-E9FD-41E6-4F557263E2E0}" dt="2023-12-16T22:31:19.380" v="3"/>
        <pc:sldMkLst>
          <pc:docMk/>
          <pc:sldMk cId="3072800876" sldId="280"/>
        </pc:sldMkLst>
        <pc:grpChg chg="del">
          <ac:chgData name="Deborah Shaw" userId="S::deborah_shaw@wycliffeassociates.org::79bf7848-a030-4096-934a-3abbfde4984a" providerId="AD" clId="Web-{766F20F5-588B-E9FD-41E6-4F557263E2E0}" dt="2023-12-16T22:30:53.285" v="1"/>
          <ac:grpSpMkLst>
            <pc:docMk/>
            <pc:sldMk cId="3072800876" sldId="280"/>
            <ac:grpSpMk id="16" creationId="{908733BA-FB7E-4EFA-9273-D97BE08650A6}"/>
          </ac:grpSpMkLst>
        </pc:grpChg>
        <pc:grpChg chg="del">
          <ac:chgData name="Deborah Shaw" userId="S::deborah_shaw@wycliffeassociates.org::79bf7848-a030-4096-934a-3abbfde4984a" providerId="AD" clId="Web-{766F20F5-588B-E9FD-41E6-4F557263E2E0}" dt="2023-12-16T22:30:55.723" v="2"/>
          <ac:grpSpMkLst>
            <pc:docMk/>
            <pc:sldMk cId="3072800876" sldId="280"/>
            <ac:grpSpMk id="17" creationId="{62505D1F-3A67-4829-9B5F-B0E46A8B0F83}"/>
          </ac:grpSpMkLst>
        </pc:grpChg>
        <pc:picChg chg="del">
          <ac:chgData name="Deborah Shaw" userId="S::deborah_shaw@wycliffeassociates.org::79bf7848-a030-4096-934a-3abbfde4984a" providerId="AD" clId="Web-{766F20F5-588B-E9FD-41E6-4F557263E2E0}" dt="2023-12-16T22:30:50.957" v="0"/>
          <ac:picMkLst>
            <pc:docMk/>
            <pc:sldMk cId="3072800876" sldId="280"/>
            <ac:picMk id="5" creationId="{F00D8846-597B-4195-9B2F-1C48DB7B741C}"/>
          </ac:picMkLst>
        </pc:picChg>
      </pc:sldChg>
      <pc:sldChg chg="modSp new">
        <pc:chgData name="Deborah Shaw" userId="S::deborah_shaw@wycliffeassociates.org::79bf7848-a030-4096-934a-3abbfde4984a" providerId="AD" clId="Web-{766F20F5-588B-E9FD-41E6-4F557263E2E0}" dt="2023-12-16T22:32:40.196" v="56" actId="20577"/>
        <pc:sldMkLst>
          <pc:docMk/>
          <pc:sldMk cId="821941935" sldId="297"/>
        </pc:sldMkLst>
        <pc:spChg chg="mod">
          <ac:chgData name="Deborah Shaw" userId="S::deborah_shaw@wycliffeassociates.org::79bf7848-a030-4096-934a-3abbfde4984a" providerId="AD" clId="Web-{766F20F5-588B-E9FD-41E6-4F557263E2E0}" dt="2023-12-16T22:31:52.413" v="17" actId="20577"/>
          <ac:spMkLst>
            <pc:docMk/>
            <pc:sldMk cId="821941935" sldId="297"/>
            <ac:spMk id="2" creationId="{2352268E-ACCD-9073-5EC4-6E2081B4BE73}"/>
          </ac:spMkLst>
        </pc:spChg>
        <pc:spChg chg="mod">
          <ac:chgData name="Deborah Shaw" userId="S::deborah_shaw@wycliffeassociates.org::79bf7848-a030-4096-934a-3abbfde4984a" providerId="AD" clId="Web-{766F20F5-588B-E9FD-41E6-4F557263E2E0}" dt="2023-12-16T22:32:40.196" v="56" actId="20577"/>
          <ac:spMkLst>
            <pc:docMk/>
            <pc:sldMk cId="821941935" sldId="297"/>
            <ac:spMk id="3" creationId="{BA0EE348-8298-1CDB-C4F9-0A45E304405C}"/>
          </ac:spMkLst>
        </pc:spChg>
      </pc:sldChg>
    </pc:docChg>
  </pc:docChgLst>
  <pc:docChgLst>
    <pc:chgData name="Deborah Shaw" userId="79bf7848-a030-4096-934a-3abbfde4984a" providerId="ADAL" clId="{D11842B6-1221-4D08-B3AF-915C0EF47FFC}"/>
    <pc:docChg chg="custSel addSld modSld">
      <pc:chgData name="Deborah Shaw" userId="79bf7848-a030-4096-934a-3abbfde4984a" providerId="ADAL" clId="{D11842B6-1221-4D08-B3AF-915C0EF47FFC}" dt="2024-02-11T02:14:57.635" v="104" actId="20577"/>
      <pc:docMkLst>
        <pc:docMk/>
      </pc:docMkLst>
      <pc:sldChg chg="modSp mod">
        <pc:chgData name="Deborah Shaw" userId="79bf7848-a030-4096-934a-3abbfde4984a" providerId="ADAL" clId="{D11842B6-1221-4D08-B3AF-915C0EF47FFC}" dt="2024-02-11T02:14:57.635" v="104" actId="20577"/>
        <pc:sldMkLst>
          <pc:docMk/>
          <pc:sldMk cId="2235433884" sldId="296"/>
        </pc:sldMkLst>
        <pc:spChg chg="mod">
          <ac:chgData name="Deborah Shaw" userId="79bf7848-a030-4096-934a-3abbfde4984a" providerId="ADAL" clId="{D11842B6-1221-4D08-B3AF-915C0EF47FFC}" dt="2024-02-11T02:12:01.513" v="46" actId="20577"/>
          <ac:spMkLst>
            <pc:docMk/>
            <pc:sldMk cId="2235433884" sldId="296"/>
            <ac:spMk id="2" creationId="{74108371-9EFA-4EB0-A65F-96A12F7883D2}"/>
          </ac:spMkLst>
        </pc:spChg>
        <pc:spChg chg="mod">
          <ac:chgData name="Deborah Shaw" userId="79bf7848-a030-4096-934a-3abbfde4984a" providerId="ADAL" clId="{D11842B6-1221-4D08-B3AF-915C0EF47FFC}" dt="2024-02-11T02:14:41.991" v="97" actId="14100"/>
          <ac:spMkLst>
            <pc:docMk/>
            <pc:sldMk cId="2235433884" sldId="296"/>
            <ac:spMk id="5" creationId="{2656539A-B522-49EA-80A3-E97DF4B22446}"/>
          </ac:spMkLst>
        </pc:spChg>
        <pc:spChg chg="mod">
          <ac:chgData name="Deborah Shaw" userId="79bf7848-a030-4096-934a-3abbfde4984a" providerId="ADAL" clId="{D11842B6-1221-4D08-B3AF-915C0EF47FFC}" dt="2024-02-11T02:14:57.635" v="104" actId="20577"/>
          <ac:spMkLst>
            <pc:docMk/>
            <pc:sldMk cId="2235433884" sldId="296"/>
            <ac:spMk id="9" creationId="{6922F27C-BF72-4BCB-8F42-2DAB36B5FE3B}"/>
          </ac:spMkLst>
        </pc:spChg>
      </pc:sldChg>
      <pc:sldChg chg="delSp modSp add mod">
        <pc:chgData name="Deborah Shaw" userId="79bf7848-a030-4096-934a-3abbfde4984a" providerId="ADAL" clId="{D11842B6-1221-4D08-B3AF-915C0EF47FFC}" dt="2024-02-11T02:01:16.375" v="27" actId="1076"/>
        <pc:sldMkLst>
          <pc:docMk/>
          <pc:sldMk cId="3257040967" sldId="300"/>
        </pc:sldMkLst>
        <pc:spChg chg="mod">
          <ac:chgData name="Deborah Shaw" userId="79bf7848-a030-4096-934a-3abbfde4984a" providerId="ADAL" clId="{D11842B6-1221-4D08-B3AF-915C0EF47FFC}" dt="2024-02-11T02:00:09.077" v="19" actId="20577"/>
          <ac:spMkLst>
            <pc:docMk/>
            <pc:sldMk cId="3257040967" sldId="300"/>
            <ac:spMk id="2" creationId="{F9024C1E-78D6-F7AB-305C-B206BA083436}"/>
          </ac:spMkLst>
        </pc:spChg>
        <pc:spChg chg="del">
          <ac:chgData name="Deborah Shaw" userId="79bf7848-a030-4096-934a-3abbfde4984a" providerId="ADAL" clId="{D11842B6-1221-4D08-B3AF-915C0EF47FFC}" dt="2024-02-11T02:00:19.934" v="22" actId="21"/>
          <ac:spMkLst>
            <pc:docMk/>
            <pc:sldMk cId="3257040967" sldId="300"/>
            <ac:spMk id="3" creationId="{B4DB7822-4CDB-7E76-349C-EB3042B87ABA}"/>
          </ac:spMkLst>
        </pc:spChg>
        <pc:spChg chg="mod">
          <ac:chgData name="Deborah Shaw" userId="79bf7848-a030-4096-934a-3abbfde4984a" providerId="ADAL" clId="{D11842B6-1221-4D08-B3AF-915C0EF47FFC}" dt="2024-02-11T02:01:16.375" v="27" actId="1076"/>
          <ac:spMkLst>
            <pc:docMk/>
            <pc:sldMk cId="3257040967" sldId="300"/>
            <ac:spMk id="21" creationId="{0036410A-1B93-ADA5-40D0-F9B3A23EA105}"/>
          </ac:spMkLst>
        </pc:spChg>
        <pc:picChg chg="del">
          <ac:chgData name="Deborah Shaw" userId="79bf7848-a030-4096-934a-3abbfde4984a" providerId="ADAL" clId="{D11842B6-1221-4D08-B3AF-915C0EF47FFC}" dt="2024-02-11T02:00:17.483" v="21" actId="21"/>
          <ac:picMkLst>
            <pc:docMk/>
            <pc:sldMk cId="3257040967" sldId="300"/>
            <ac:picMk id="18" creationId="{C7D0DB5C-B248-F3EB-109D-1B643D816D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8D3D-336B-D254-8886-C5CC7032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4E443-91E7-96DC-10BF-6CB361E73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19EF5-F784-EE88-36C5-18E05F947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753CD-E46E-6DFA-BEDA-1F6BF60EC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0" b="3634"/>
          <a:stretch/>
        </p:blipFill>
        <p:spPr>
          <a:xfrm>
            <a:off x="20" y="146816"/>
            <a:ext cx="9143980" cy="4191267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65" y="4205727"/>
            <a:ext cx="5394834" cy="2489409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Give instruction to a wise man, and he will be still wiser; teach a just man, and he will increase in learning (Prov. 9:9). </a:t>
            </a:r>
            <a:endParaRPr lang="en-US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All S</a:t>
            </a:r>
            <a:r>
              <a:rPr lang="en-U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cripture is taken from the New King James Version®. © 1982 by Thomas Nelson, Inc. Used by permission.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84920" y="4425070"/>
            <a:ext cx="3040036" cy="175432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Refinement and Revision Resources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38543" y="4205727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202B2F-1632-4B91-8092-B1C82784B313}"/>
              </a:ext>
            </a:extLst>
          </p:cNvPr>
          <p:cNvSpPr/>
          <p:nvPr/>
        </p:nvSpPr>
        <p:spPr>
          <a:xfrm>
            <a:off x="3755571" y="2324674"/>
            <a:ext cx="5388429" cy="2497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8 Steps of MAST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1B243-5544-41F5-8F66-CA1878BAD8D9}"/>
              </a:ext>
            </a:extLst>
          </p:cNvPr>
          <p:cNvSpPr txBox="1"/>
          <p:nvPr/>
        </p:nvSpPr>
        <p:spPr>
          <a:xfrm>
            <a:off x="4681148" y="2727137"/>
            <a:ext cx="3940335" cy="169277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Refinement: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process that includes other Christians from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language community </a:t>
            </a:r>
            <a:endParaRPr lang="en-US" sz="2600" dirty="0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9519F5-0D1B-4D1A-9CC3-F66BCC150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1" r="48368" b="30239"/>
          <a:stretch/>
        </p:blipFill>
        <p:spPr>
          <a:xfrm>
            <a:off x="1153591" y="1878358"/>
            <a:ext cx="3396637" cy="3390329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4A13E-BE1C-1DA6-5E1B-28EE27D8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4C1E-78D6-F7AB-305C-B206BA08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Ecclesiastes 4:9-12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6410A-1B93-ADA5-40D0-F9B3A23EA105}"/>
              </a:ext>
            </a:extLst>
          </p:cNvPr>
          <p:cNvSpPr txBox="1"/>
          <p:nvPr/>
        </p:nvSpPr>
        <p:spPr>
          <a:xfrm>
            <a:off x="628650" y="1012954"/>
            <a:ext cx="7886700" cy="483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Two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system-ui"/>
              </a:rPr>
              <a:t>are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 better than one,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Because they have a good reward for their labor.</a:t>
            </a:r>
            <a:br>
              <a:rPr lang="en-US" sz="2800" dirty="0"/>
            </a:br>
            <a:r>
              <a:rPr lang="en-US" sz="2800" b="1" i="0" baseline="30000" dirty="0">
                <a:solidFill>
                  <a:srgbClr val="000000"/>
                </a:solidFill>
                <a:effectLst/>
                <a:latin typeface="system-ui"/>
              </a:rPr>
              <a:t>10 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For if they fall, one will lift up his companion.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But woe to him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system-ui"/>
              </a:rPr>
              <a:t>who is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 alone when he falls,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For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system-ui"/>
              </a:rPr>
              <a:t>he has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 no one to help him up.</a:t>
            </a:r>
            <a:br>
              <a:rPr lang="en-US" sz="2800" dirty="0"/>
            </a:br>
            <a:r>
              <a:rPr lang="en-US" sz="2800" b="1" i="0" baseline="30000" dirty="0">
                <a:solidFill>
                  <a:srgbClr val="000000"/>
                </a:solidFill>
                <a:effectLst/>
                <a:latin typeface="system-ui"/>
              </a:rPr>
              <a:t>11 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Again, if two lie down together, they will keep warm;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But how can one be warm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system-ui"/>
              </a:rPr>
              <a:t>alone?</a:t>
            </a:r>
            <a:br>
              <a:rPr lang="en-US" sz="2800" dirty="0"/>
            </a:br>
            <a:r>
              <a:rPr lang="en-US" sz="2800" b="1" i="0" baseline="30000" dirty="0">
                <a:solidFill>
                  <a:srgbClr val="000000"/>
                </a:solidFill>
                <a:effectLst/>
                <a:latin typeface="system-ui"/>
              </a:rPr>
              <a:t>12 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Though one may be overpowered by another, two can withstand him.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And a threefold cord is not quickly broken.</a:t>
            </a:r>
            <a:endParaRPr lang="en-US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A7C64-9B50-4C56-91FF-E4A1C90EC3AB}"/>
              </a:ext>
            </a:extLst>
          </p:cNvPr>
          <p:cNvSpPr txBox="1"/>
          <p:nvPr/>
        </p:nvSpPr>
        <p:spPr>
          <a:xfrm>
            <a:off x="222750" y="345717"/>
            <a:ext cx="3451586" cy="65094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17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BE7CC-7684-45E7-8E21-DEF6C8C1AB2C}"/>
              </a:ext>
            </a:extLst>
          </p:cNvPr>
          <p:cNvSpPr txBox="1"/>
          <p:nvPr/>
        </p:nvSpPr>
        <p:spPr>
          <a:xfrm>
            <a:off x="0" y="3259953"/>
            <a:ext cx="3897086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Why include others?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930D70-9464-4C14-8C05-31A1F09D535F}"/>
              </a:ext>
            </a:extLst>
          </p:cNvPr>
          <p:cNvSpPr/>
          <p:nvPr/>
        </p:nvSpPr>
        <p:spPr>
          <a:xfrm>
            <a:off x="3614666" y="617810"/>
            <a:ext cx="2052275" cy="20522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Scripture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1C5FCF-85A0-4273-B44D-B64A12138D41}"/>
              </a:ext>
            </a:extLst>
          </p:cNvPr>
          <p:cNvSpPr/>
          <p:nvPr/>
        </p:nvSpPr>
        <p:spPr>
          <a:xfrm>
            <a:off x="5872957" y="1643947"/>
            <a:ext cx="2551884" cy="25518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Insight: how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understands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436799-AA1A-498D-B68E-41D7567B4CF9}"/>
              </a:ext>
            </a:extLst>
          </p:cNvPr>
          <p:cNvSpPr/>
          <p:nvPr/>
        </p:nvSpPr>
        <p:spPr>
          <a:xfrm>
            <a:off x="4119837" y="3894205"/>
            <a:ext cx="2345986" cy="234598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28976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71-9EFA-4EB0-A65F-96A12F7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Include Others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6539A-B522-49EA-80A3-E97DF4B22446}"/>
              </a:ext>
            </a:extLst>
          </p:cNvPr>
          <p:cNvSpPr/>
          <p:nvPr/>
        </p:nvSpPr>
        <p:spPr>
          <a:xfrm>
            <a:off x="1959429" y="2360201"/>
            <a:ext cx="7184571" cy="2316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B6E77-6463-44E1-BB63-073C2A6CEE31}"/>
              </a:ext>
            </a:extLst>
          </p:cNvPr>
          <p:cNvSpPr txBox="1"/>
          <p:nvPr/>
        </p:nvSpPr>
        <p:spPr>
          <a:xfrm>
            <a:off x="3691693" y="2691524"/>
            <a:ext cx="5157107" cy="16534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2575" marR="0" lvl="0" indent="-28257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Bible study/small group activity</a:t>
            </a:r>
          </a:p>
          <a:p>
            <a:pPr marL="282575" marR="0" lvl="0" indent="-28257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Sunday school class</a:t>
            </a:r>
          </a:p>
          <a:p>
            <a:pPr marL="282575" marR="0" lvl="0" indent="-28257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One-on-one in homes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6FC44-3EDA-4F9E-8825-7AA224859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5480" r="13791" b="1128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16D60-E9AE-4EA5-858D-E90CCB8A1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4569536"/>
            <a:ext cx="1905491" cy="1901952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672EB-E377-4AC5-9295-2809A16B2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295201" y="869380"/>
            <a:ext cx="1901878" cy="1898345"/>
          </a:xfrm>
          <a:prstGeom prst="ellipse">
            <a:avLst/>
          </a:prstGeom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0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31402EF-0D31-402F-B246-504FF598A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73" y="1436914"/>
            <a:ext cx="5588877" cy="4693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C4FC28-4990-4575-A9D6-280075C27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E2546651-8A70-4023-95A8-7D324597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Bibleineverylanguage.org</a:t>
            </a:r>
          </a:p>
        </p:txBody>
      </p:sp>
    </p:spTree>
    <p:extLst>
      <p:ext uri="{BB962C8B-B14F-4D97-AF65-F5344CB8AC3E}">
        <p14:creationId xmlns:p14="http://schemas.microsoft.com/office/powerpoint/2010/main" val="272407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268E-ACCD-9073-5EC4-6E2081B4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Revision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Keeping the Translation Current/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Generational Ownership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E348-8298-1CDB-C4F9-0A45E304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45836"/>
            <a:ext cx="7886700" cy="383396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Language changes over time...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Plan by the church to revise the translation</a:t>
            </a:r>
          </a:p>
          <a:p>
            <a:r>
              <a:rPr lang="en-US">
                <a:latin typeface="Arial"/>
                <a:cs typeface="Arial"/>
              </a:rPr>
              <a:t>When need is identified</a:t>
            </a:r>
            <a:endParaRPr lang="en-US" dirty="0"/>
          </a:p>
          <a:p>
            <a:r>
              <a:rPr lang="en-US">
                <a:latin typeface="Arial"/>
                <a:cs typeface="Arial"/>
              </a:rPr>
              <a:t>Every 5 years or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4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71-9EFA-4EB0-A65F-96A12F7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and Revision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6539A-B522-49EA-80A3-E97DF4B22446}"/>
              </a:ext>
            </a:extLst>
          </p:cNvPr>
          <p:cNvSpPr/>
          <p:nvPr/>
        </p:nvSpPr>
        <p:spPr>
          <a:xfrm>
            <a:off x="0" y="1604432"/>
            <a:ext cx="9144000" cy="3827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6FC44-3EDA-4F9E-8825-7AA22485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2F27C-BF72-4BCB-8F42-2DAB36B5FE3B}"/>
              </a:ext>
            </a:extLst>
          </p:cNvPr>
          <p:cNvSpPr txBox="1"/>
          <p:nvPr/>
        </p:nvSpPr>
        <p:spPr>
          <a:xfrm>
            <a:off x="3918932" y="1681376"/>
            <a:ext cx="4702628" cy="36736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Topics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Manual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Reviewers’ Guides</a:t>
            </a: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&amp; Application Guides for Doctrines</a:t>
            </a: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Greek Words for Translators 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Bible Commentary</a:t>
            </a:r>
          </a:p>
        </p:txBody>
      </p:sp>
    </p:spTree>
    <p:extLst>
      <p:ext uri="{BB962C8B-B14F-4D97-AF65-F5344CB8AC3E}">
        <p14:creationId xmlns:p14="http://schemas.microsoft.com/office/powerpoint/2010/main" val="223543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www.w3.org/XML/1998/namespace"/>
    <ds:schemaRef ds:uri="http://purl.org/dc/terms/"/>
    <ds:schemaRef ds:uri="9ede4979-7183-4f81-a394-71c40c9222c4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38937e4-20c5-4a73-b245-175c4ead960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663A780-9B89-421A-AE1D-522083301A2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288</Words>
  <Application>Microsoft Office PowerPoint</Application>
  <PresentationFormat>On-screen Show (4:3)</PresentationFormat>
  <Paragraphs>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system-ui</vt:lpstr>
      <vt:lpstr>Times New Roman</vt:lpstr>
      <vt:lpstr>Office Theme</vt:lpstr>
      <vt:lpstr>Office Theme</vt:lpstr>
      <vt:lpstr>PowerPoint Presentation</vt:lpstr>
      <vt:lpstr>After the 8 Steps of MAST</vt:lpstr>
      <vt:lpstr>Ecclesiastes 4:9-12</vt:lpstr>
      <vt:lpstr>PowerPoint Presentation</vt:lpstr>
      <vt:lpstr>How to Include Others</vt:lpstr>
      <vt:lpstr>Bibleineverylanguage.org</vt:lpstr>
      <vt:lpstr>Revision Keeping the Translation Current/ Generational Ownership</vt:lpstr>
      <vt:lpstr>Refinement and Revision 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213</cp:revision>
  <dcterms:created xsi:type="dcterms:W3CDTF">2019-03-18T18:21:25Z</dcterms:created>
  <dcterms:modified xsi:type="dcterms:W3CDTF">2024-04-18T20:51:26Z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