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95" r:id="rId5"/>
    <p:sldId id="286" r:id="rId6"/>
    <p:sldId id="312" r:id="rId7"/>
    <p:sldId id="311" r:id="rId8"/>
    <p:sldId id="313" r:id="rId9"/>
    <p:sldId id="314" r:id="rId10"/>
    <p:sldId id="315" r:id="rId11"/>
    <p:sldId id="316" r:id="rId12"/>
    <p:sldId id="317" r:id="rId13"/>
    <p:sldId id="318" r:id="rId14"/>
    <p:sldId id="29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A93D"/>
    <a:srgbClr val="83A83F"/>
    <a:srgbClr val="B95659"/>
    <a:srgbClr val="C3DD93"/>
    <a:srgbClr val="7165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748EED-2A21-4131-9C27-8F9C80A3830A}" v="1" dt="2024-05-21T20:33:14.8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711" autoAdjust="0"/>
    <p:restoredTop sz="95646" autoAdjust="0"/>
  </p:normalViewPr>
  <p:slideViewPr>
    <p:cSldViewPr snapToGrid="0">
      <p:cViewPr varScale="1">
        <p:scale>
          <a:sx n="72" d="100"/>
          <a:sy n="72" d="100"/>
        </p:scale>
        <p:origin x="259" y="6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79bf7848-a030-4096-934a-3abbfde4984a" providerId="ADAL" clId="{9F748EED-2A21-4131-9C27-8F9C80A3830A}"/>
    <pc:docChg chg="custSel modSld">
      <pc:chgData name="Deborah Shaw" userId="79bf7848-a030-4096-934a-3abbfde4984a" providerId="ADAL" clId="{9F748EED-2A21-4131-9C27-8F9C80A3830A}" dt="2024-05-21T20:33:44.324" v="10" actId="18131"/>
      <pc:docMkLst>
        <pc:docMk/>
      </pc:docMkLst>
      <pc:sldChg chg="modSp mod">
        <pc:chgData name="Deborah Shaw" userId="79bf7848-a030-4096-934a-3abbfde4984a" providerId="ADAL" clId="{9F748EED-2A21-4131-9C27-8F9C80A3830A}" dt="2024-05-21T20:33:44.324" v="10" actId="18131"/>
        <pc:sldMkLst>
          <pc:docMk/>
          <pc:sldMk cId="3829610916" sldId="295"/>
        </pc:sldMkLst>
        <pc:spChg chg="mod">
          <ac:chgData name="Deborah Shaw" userId="79bf7848-a030-4096-934a-3abbfde4984a" providerId="ADAL" clId="{9F748EED-2A21-4131-9C27-8F9C80A3830A}" dt="2024-05-21T20:20:11.488" v="5" actId="1076"/>
          <ac:spMkLst>
            <pc:docMk/>
            <pc:sldMk cId="3829610916" sldId="295"/>
            <ac:spMk id="3" creationId="{117E80A5-0A88-072D-D373-1B79DB1B2DCA}"/>
          </ac:spMkLst>
        </pc:spChg>
        <pc:picChg chg="mod modCrop">
          <ac:chgData name="Deborah Shaw" userId="79bf7848-a030-4096-934a-3abbfde4984a" providerId="ADAL" clId="{9F748EED-2A21-4131-9C27-8F9C80A3830A}" dt="2024-05-21T20:33:44.324" v="10" actId="18131"/>
          <ac:picMkLst>
            <pc:docMk/>
            <pc:sldMk cId="3829610916" sldId="295"/>
            <ac:picMk id="6" creationId="{4B1342BB-B465-1A3D-28BC-F5045ABD0A0E}"/>
          </ac:picMkLst>
        </pc:picChg>
      </pc:sldChg>
    </pc:docChg>
  </pc:docChgLst>
  <pc:docChgLst>
    <pc:chgData name="Deborah Shaw" userId="79bf7848-a030-4096-934a-3abbfde4984a" providerId="ADAL" clId="{361B5772-9DD4-414D-B2BC-C54AD8E0B84E}"/>
    <pc:docChg chg="undo custSel addSld delSld modSld">
      <pc:chgData name="Deborah Shaw" userId="79bf7848-a030-4096-934a-3abbfde4984a" providerId="ADAL" clId="{361B5772-9DD4-414D-B2BC-C54AD8E0B84E}" dt="2024-02-13T04:26:49.882" v="335" actId="255"/>
      <pc:docMkLst>
        <pc:docMk/>
      </pc:docMkLst>
      <pc:sldChg chg="delSp modSp mod">
        <pc:chgData name="Deborah Shaw" userId="79bf7848-a030-4096-934a-3abbfde4984a" providerId="ADAL" clId="{361B5772-9DD4-414D-B2BC-C54AD8E0B84E}" dt="2024-02-13T03:52:27.007" v="36" actId="20577"/>
        <pc:sldMkLst>
          <pc:docMk/>
          <pc:sldMk cId="834478945" sldId="286"/>
        </pc:sldMkLst>
        <pc:spChg chg="mod">
          <ac:chgData name="Deborah Shaw" userId="79bf7848-a030-4096-934a-3abbfde4984a" providerId="ADAL" clId="{361B5772-9DD4-414D-B2BC-C54AD8E0B84E}" dt="2024-02-13T03:52:27.007" v="36" actId="20577"/>
          <ac:spMkLst>
            <pc:docMk/>
            <pc:sldMk cId="834478945" sldId="286"/>
            <ac:spMk id="3" creationId="{26FADB6C-6CB5-4D7C-AC09-B89C68326468}"/>
          </ac:spMkLst>
        </pc:spChg>
        <pc:spChg chg="del">
          <ac:chgData name="Deborah Shaw" userId="79bf7848-a030-4096-934a-3abbfde4984a" providerId="ADAL" clId="{361B5772-9DD4-414D-B2BC-C54AD8E0B84E}" dt="2024-02-13T03:51:40.559" v="30" actId="21"/>
          <ac:spMkLst>
            <pc:docMk/>
            <pc:sldMk cId="834478945" sldId="286"/>
            <ac:spMk id="4" creationId="{A15A585C-182F-4097-AE7A-03F38E316BE5}"/>
          </ac:spMkLst>
        </pc:spChg>
      </pc:sldChg>
      <pc:sldChg chg="del">
        <pc:chgData name="Deborah Shaw" userId="79bf7848-a030-4096-934a-3abbfde4984a" providerId="ADAL" clId="{361B5772-9DD4-414D-B2BC-C54AD8E0B84E}" dt="2024-02-13T03:59:43.104" v="39" actId="2696"/>
        <pc:sldMkLst>
          <pc:docMk/>
          <pc:sldMk cId="4285908524" sldId="290"/>
        </pc:sldMkLst>
      </pc:sldChg>
      <pc:sldChg chg="addSp delSp modSp del mod">
        <pc:chgData name="Deborah Shaw" userId="79bf7848-a030-4096-934a-3abbfde4984a" providerId="ADAL" clId="{361B5772-9DD4-414D-B2BC-C54AD8E0B84E}" dt="2024-02-13T04:21:26.175" v="308" actId="1076"/>
        <pc:sldMkLst>
          <pc:docMk/>
          <pc:sldMk cId="2378721880" sldId="291"/>
        </pc:sldMkLst>
        <pc:spChg chg="mod">
          <ac:chgData name="Deborah Shaw" userId="79bf7848-a030-4096-934a-3abbfde4984a" providerId="ADAL" clId="{361B5772-9DD4-414D-B2BC-C54AD8E0B84E}" dt="2024-02-13T04:21:26.175" v="308" actId="1076"/>
          <ac:spMkLst>
            <pc:docMk/>
            <pc:sldMk cId="2378721880" sldId="291"/>
            <ac:spMk id="8" creationId="{8C3D8872-5056-45C3-9946-A3DBDCEC2F73}"/>
          </ac:spMkLst>
        </pc:spChg>
        <pc:spChg chg="del">
          <ac:chgData name="Deborah Shaw" userId="79bf7848-a030-4096-934a-3abbfde4984a" providerId="ADAL" clId="{361B5772-9DD4-414D-B2BC-C54AD8E0B84E}" dt="2024-02-13T04:05:51.118" v="163" actId="21"/>
          <ac:spMkLst>
            <pc:docMk/>
            <pc:sldMk cId="2378721880" sldId="291"/>
            <ac:spMk id="17" creationId="{2B12681D-8C5C-1BC1-E75E-071C6320AFBB}"/>
          </ac:spMkLst>
        </pc:spChg>
        <pc:spChg chg="del">
          <ac:chgData name="Deborah Shaw" userId="79bf7848-a030-4096-934a-3abbfde4984a" providerId="ADAL" clId="{361B5772-9DD4-414D-B2BC-C54AD8E0B84E}" dt="2024-02-13T04:05:48.699" v="162" actId="21"/>
          <ac:spMkLst>
            <pc:docMk/>
            <pc:sldMk cId="2378721880" sldId="291"/>
            <ac:spMk id="27" creationId="{85C30ACF-19C3-21E2-DE88-14F210C061C7}"/>
          </ac:spMkLst>
        </pc:spChg>
        <pc:picChg chg="add del mod modCrop">
          <ac:chgData name="Deborah Shaw" userId="79bf7848-a030-4096-934a-3abbfde4984a" providerId="ADAL" clId="{361B5772-9DD4-414D-B2BC-C54AD8E0B84E}" dt="2024-02-13T04:12:09.578" v="267" actId="21"/>
          <ac:picMkLst>
            <pc:docMk/>
            <pc:sldMk cId="2378721880" sldId="291"/>
            <ac:picMk id="3" creationId="{5C42AE59-DA2D-318B-25FD-8E56827B63C4}"/>
          </ac:picMkLst>
        </pc:picChg>
        <pc:picChg chg="del">
          <ac:chgData name="Deborah Shaw" userId="79bf7848-a030-4096-934a-3abbfde4984a" providerId="ADAL" clId="{361B5772-9DD4-414D-B2BC-C54AD8E0B84E}" dt="2024-02-13T04:04:57.070" v="158" actId="21"/>
          <ac:picMkLst>
            <pc:docMk/>
            <pc:sldMk cId="2378721880" sldId="291"/>
            <ac:picMk id="5" creationId="{7DDEA9A4-4E44-4BB5-9B53-B1046DE6738F}"/>
          </ac:picMkLst>
        </pc:picChg>
        <pc:picChg chg="add mod modCrop">
          <ac:chgData name="Deborah Shaw" userId="79bf7848-a030-4096-934a-3abbfde4984a" providerId="ADAL" clId="{361B5772-9DD4-414D-B2BC-C54AD8E0B84E}" dt="2024-02-13T04:21:20.289" v="307" actId="1076"/>
          <ac:picMkLst>
            <pc:docMk/>
            <pc:sldMk cId="2378721880" sldId="291"/>
            <ac:picMk id="6" creationId="{C401EA20-5416-7460-369A-88B1B3017617}"/>
          </ac:picMkLst>
        </pc:picChg>
        <pc:picChg chg="add mod modCrop">
          <ac:chgData name="Deborah Shaw" userId="79bf7848-a030-4096-934a-3abbfde4984a" providerId="ADAL" clId="{361B5772-9DD4-414D-B2BC-C54AD8E0B84E}" dt="2024-02-13T04:20:26.249" v="299" actId="14100"/>
          <ac:picMkLst>
            <pc:docMk/>
            <pc:sldMk cId="2378721880" sldId="291"/>
            <ac:picMk id="9" creationId="{68911587-565A-B485-222A-D42D7F80FE1F}"/>
          </ac:picMkLst>
        </pc:picChg>
        <pc:picChg chg="del">
          <ac:chgData name="Deborah Shaw" userId="79bf7848-a030-4096-934a-3abbfde4984a" providerId="ADAL" clId="{361B5772-9DD4-414D-B2BC-C54AD8E0B84E}" dt="2024-02-13T04:05:44.167" v="161" actId="21"/>
          <ac:picMkLst>
            <pc:docMk/>
            <pc:sldMk cId="2378721880" sldId="291"/>
            <ac:picMk id="13" creationId="{408B2E0C-996A-0E58-5951-1577CA852F18}"/>
          </ac:picMkLst>
        </pc:picChg>
        <pc:picChg chg="del">
          <ac:chgData name="Deborah Shaw" userId="79bf7848-a030-4096-934a-3abbfde4984a" providerId="ADAL" clId="{361B5772-9DD4-414D-B2BC-C54AD8E0B84E}" dt="2024-02-13T04:05:42.667" v="160" actId="21"/>
          <ac:picMkLst>
            <pc:docMk/>
            <pc:sldMk cId="2378721880" sldId="291"/>
            <ac:picMk id="24" creationId="{89BA2819-86B6-DD78-7853-81A89EE9C13D}"/>
          </ac:picMkLst>
        </pc:picChg>
        <pc:picChg chg="del">
          <ac:chgData name="Deborah Shaw" userId="79bf7848-a030-4096-934a-3abbfde4984a" providerId="ADAL" clId="{361B5772-9DD4-414D-B2BC-C54AD8E0B84E}" dt="2024-02-13T04:05:41.348" v="159" actId="21"/>
          <ac:picMkLst>
            <pc:docMk/>
            <pc:sldMk cId="2378721880" sldId="291"/>
            <ac:picMk id="26" creationId="{C93BEF59-4C33-1E6B-2325-7F1AE0E5338C}"/>
          </ac:picMkLst>
        </pc:picChg>
      </pc:sldChg>
      <pc:sldChg chg="modSp mod">
        <pc:chgData name="Deborah Shaw" userId="79bf7848-a030-4096-934a-3abbfde4984a" providerId="ADAL" clId="{361B5772-9DD4-414D-B2BC-C54AD8E0B84E}" dt="2024-02-13T03:51:18.522" v="28" actId="1076"/>
        <pc:sldMkLst>
          <pc:docMk/>
          <pc:sldMk cId="3829610916" sldId="295"/>
        </pc:sldMkLst>
        <pc:spChg chg="mod">
          <ac:chgData name="Deborah Shaw" userId="79bf7848-a030-4096-934a-3abbfde4984a" providerId="ADAL" clId="{361B5772-9DD4-414D-B2BC-C54AD8E0B84E}" dt="2024-02-13T03:51:18.522" v="28" actId="1076"/>
          <ac:spMkLst>
            <pc:docMk/>
            <pc:sldMk cId="3829610916" sldId="295"/>
            <ac:spMk id="3" creationId="{117E80A5-0A88-072D-D373-1B79DB1B2DCA}"/>
          </ac:spMkLst>
        </pc:spChg>
        <pc:picChg chg="mod modCrop">
          <ac:chgData name="Deborah Shaw" userId="79bf7848-a030-4096-934a-3abbfde4984a" providerId="ADAL" clId="{361B5772-9DD4-414D-B2BC-C54AD8E0B84E}" dt="2024-02-13T03:49:40.581" v="14" actId="18131"/>
          <ac:picMkLst>
            <pc:docMk/>
            <pc:sldMk cId="3829610916" sldId="295"/>
            <ac:picMk id="6" creationId="{4B1342BB-B465-1A3D-28BC-F5045ABD0A0E}"/>
          </ac:picMkLst>
        </pc:picChg>
      </pc:sldChg>
      <pc:sldChg chg="delSp modSp mod">
        <pc:chgData name="Deborah Shaw" userId="79bf7848-a030-4096-934a-3abbfde4984a" providerId="ADAL" clId="{361B5772-9DD4-414D-B2BC-C54AD8E0B84E}" dt="2024-02-13T04:23:22.181" v="318" actId="255"/>
        <pc:sldMkLst>
          <pc:docMk/>
          <pc:sldMk cId="2279164728" sldId="311"/>
        </pc:sldMkLst>
        <pc:spChg chg="mod">
          <ac:chgData name="Deborah Shaw" userId="79bf7848-a030-4096-934a-3abbfde4984a" providerId="ADAL" clId="{361B5772-9DD4-414D-B2BC-C54AD8E0B84E}" dt="2024-02-13T04:23:22.181" v="318" actId="255"/>
          <ac:spMkLst>
            <pc:docMk/>
            <pc:sldMk cId="2279164728" sldId="311"/>
            <ac:spMk id="11" creationId="{FE2041E8-A1FB-6E7C-0A90-AA567ACB3E42}"/>
          </ac:spMkLst>
        </pc:spChg>
        <pc:spChg chg="mod">
          <ac:chgData name="Deborah Shaw" userId="79bf7848-a030-4096-934a-3abbfde4984a" providerId="ADAL" clId="{361B5772-9DD4-414D-B2BC-C54AD8E0B84E}" dt="2024-02-13T04:01:35.384" v="68" actId="1076"/>
          <ac:spMkLst>
            <pc:docMk/>
            <pc:sldMk cId="2279164728" sldId="311"/>
            <ac:spMk id="15" creationId="{4730DE1B-0D71-4B6D-502D-16B89DC061BE}"/>
          </ac:spMkLst>
        </pc:spChg>
        <pc:picChg chg="del">
          <ac:chgData name="Deborah Shaw" userId="79bf7848-a030-4096-934a-3abbfde4984a" providerId="ADAL" clId="{361B5772-9DD4-414D-B2BC-C54AD8E0B84E}" dt="2024-02-13T04:00:53.970" v="61" actId="21"/>
          <ac:picMkLst>
            <pc:docMk/>
            <pc:sldMk cId="2279164728" sldId="311"/>
            <ac:picMk id="13" creationId="{8E0AC1E1-414F-8DF6-3E4E-AB3B18DEFA1B}"/>
          </ac:picMkLst>
        </pc:picChg>
      </pc:sldChg>
      <pc:sldChg chg="delSp add mod">
        <pc:chgData name="Deborah Shaw" userId="79bf7848-a030-4096-934a-3abbfde4984a" providerId="ADAL" clId="{361B5772-9DD4-414D-B2BC-C54AD8E0B84E}" dt="2024-02-13T03:59:13.533" v="37" actId="21"/>
        <pc:sldMkLst>
          <pc:docMk/>
          <pc:sldMk cId="938472305" sldId="312"/>
        </pc:sldMkLst>
        <pc:spChg chg="del">
          <ac:chgData name="Deborah Shaw" userId="79bf7848-a030-4096-934a-3abbfde4984a" providerId="ADAL" clId="{361B5772-9DD4-414D-B2BC-C54AD8E0B84E}" dt="2024-02-13T03:59:13.533" v="37" actId="21"/>
          <ac:spMkLst>
            <pc:docMk/>
            <pc:sldMk cId="938472305" sldId="312"/>
            <ac:spMk id="3" creationId="{21083ED3-72A8-D56A-BE27-CEB2600E646A}"/>
          </ac:spMkLst>
        </pc:spChg>
      </pc:sldChg>
      <pc:sldChg chg="modSp add mod">
        <pc:chgData name="Deborah Shaw" userId="79bf7848-a030-4096-934a-3abbfde4984a" providerId="ADAL" clId="{361B5772-9DD4-414D-B2BC-C54AD8E0B84E}" dt="2024-02-13T04:23:31.130" v="319" actId="255"/>
        <pc:sldMkLst>
          <pc:docMk/>
          <pc:sldMk cId="4124250846" sldId="313"/>
        </pc:sldMkLst>
        <pc:spChg chg="mod">
          <ac:chgData name="Deborah Shaw" userId="79bf7848-a030-4096-934a-3abbfde4984a" providerId="ADAL" clId="{361B5772-9DD4-414D-B2BC-C54AD8E0B84E}" dt="2024-02-13T04:23:31.130" v="319" actId="255"/>
          <ac:spMkLst>
            <pc:docMk/>
            <pc:sldMk cId="4124250846" sldId="313"/>
            <ac:spMk id="11" creationId="{7069EF4C-198D-79A7-1006-9AD3BD883B48}"/>
          </ac:spMkLst>
        </pc:spChg>
        <pc:spChg chg="mod">
          <ac:chgData name="Deborah Shaw" userId="79bf7848-a030-4096-934a-3abbfde4984a" providerId="ADAL" clId="{361B5772-9DD4-414D-B2BC-C54AD8E0B84E}" dt="2024-02-13T04:01:58.096" v="83" actId="20577"/>
          <ac:spMkLst>
            <pc:docMk/>
            <pc:sldMk cId="4124250846" sldId="313"/>
            <ac:spMk id="15" creationId="{8DC2E94B-F80D-0B54-9D3F-8117395F9FD4}"/>
          </ac:spMkLst>
        </pc:spChg>
      </pc:sldChg>
      <pc:sldChg chg="modSp add mod">
        <pc:chgData name="Deborah Shaw" userId="79bf7848-a030-4096-934a-3abbfde4984a" providerId="ADAL" clId="{361B5772-9DD4-414D-B2BC-C54AD8E0B84E}" dt="2024-02-13T04:24:13.188" v="321" actId="255"/>
        <pc:sldMkLst>
          <pc:docMk/>
          <pc:sldMk cId="3635997449" sldId="314"/>
        </pc:sldMkLst>
        <pc:spChg chg="mod">
          <ac:chgData name="Deborah Shaw" userId="79bf7848-a030-4096-934a-3abbfde4984a" providerId="ADAL" clId="{361B5772-9DD4-414D-B2BC-C54AD8E0B84E}" dt="2024-02-13T04:24:13.188" v="321" actId="255"/>
          <ac:spMkLst>
            <pc:docMk/>
            <pc:sldMk cId="3635997449" sldId="314"/>
            <ac:spMk id="11" creationId="{7936DEED-CB24-79D6-73A4-A18166AF697B}"/>
          </ac:spMkLst>
        </pc:spChg>
        <pc:spChg chg="mod">
          <ac:chgData name="Deborah Shaw" userId="79bf7848-a030-4096-934a-3abbfde4984a" providerId="ADAL" clId="{361B5772-9DD4-414D-B2BC-C54AD8E0B84E}" dt="2024-02-13T04:02:12.642" v="96" actId="20577"/>
          <ac:spMkLst>
            <pc:docMk/>
            <pc:sldMk cId="3635997449" sldId="314"/>
            <ac:spMk id="15" creationId="{21B36AC5-EA1F-CA5E-4145-1290D5E10CA4}"/>
          </ac:spMkLst>
        </pc:spChg>
      </pc:sldChg>
      <pc:sldChg chg="modSp add mod">
        <pc:chgData name="Deborah Shaw" userId="79bf7848-a030-4096-934a-3abbfde4984a" providerId="ADAL" clId="{361B5772-9DD4-414D-B2BC-C54AD8E0B84E}" dt="2024-02-13T04:24:39.923" v="323" actId="255"/>
        <pc:sldMkLst>
          <pc:docMk/>
          <pc:sldMk cId="3581444050" sldId="315"/>
        </pc:sldMkLst>
        <pc:spChg chg="mod">
          <ac:chgData name="Deborah Shaw" userId="79bf7848-a030-4096-934a-3abbfde4984a" providerId="ADAL" clId="{361B5772-9DD4-414D-B2BC-C54AD8E0B84E}" dt="2024-02-13T04:24:39.923" v="323" actId="255"/>
          <ac:spMkLst>
            <pc:docMk/>
            <pc:sldMk cId="3581444050" sldId="315"/>
            <ac:spMk id="11" creationId="{BBDF4ECA-37B4-C05D-EFB9-1A2148BF468E}"/>
          </ac:spMkLst>
        </pc:spChg>
        <pc:spChg chg="mod">
          <ac:chgData name="Deborah Shaw" userId="79bf7848-a030-4096-934a-3abbfde4984a" providerId="ADAL" clId="{361B5772-9DD4-414D-B2BC-C54AD8E0B84E}" dt="2024-02-13T04:02:28.355" v="111" actId="20577"/>
          <ac:spMkLst>
            <pc:docMk/>
            <pc:sldMk cId="3581444050" sldId="315"/>
            <ac:spMk id="15" creationId="{169B8193-7FDA-807E-23FD-3E7192D7F8EF}"/>
          </ac:spMkLst>
        </pc:spChg>
      </pc:sldChg>
      <pc:sldChg chg="modSp add mod">
        <pc:chgData name="Deborah Shaw" userId="79bf7848-a030-4096-934a-3abbfde4984a" providerId="ADAL" clId="{361B5772-9DD4-414D-B2BC-C54AD8E0B84E}" dt="2024-02-13T04:25:22.067" v="325" actId="255"/>
        <pc:sldMkLst>
          <pc:docMk/>
          <pc:sldMk cId="4271780974" sldId="316"/>
        </pc:sldMkLst>
        <pc:spChg chg="mod">
          <ac:chgData name="Deborah Shaw" userId="79bf7848-a030-4096-934a-3abbfde4984a" providerId="ADAL" clId="{361B5772-9DD4-414D-B2BC-C54AD8E0B84E}" dt="2024-02-13T04:25:22.067" v="325" actId="255"/>
          <ac:spMkLst>
            <pc:docMk/>
            <pc:sldMk cId="4271780974" sldId="316"/>
            <ac:spMk id="11" creationId="{D9B4577C-3D74-741A-939A-4E6149362284}"/>
          </ac:spMkLst>
        </pc:spChg>
        <pc:spChg chg="mod">
          <ac:chgData name="Deborah Shaw" userId="79bf7848-a030-4096-934a-3abbfde4984a" providerId="ADAL" clId="{361B5772-9DD4-414D-B2BC-C54AD8E0B84E}" dt="2024-02-13T04:02:42.720" v="131" actId="20577"/>
          <ac:spMkLst>
            <pc:docMk/>
            <pc:sldMk cId="4271780974" sldId="316"/>
            <ac:spMk id="15" creationId="{FCB84393-B11B-1AE9-532C-A511F9C2A166}"/>
          </ac:spMkLst>
        </pc:spChg>
      </pc:sldChg>
      <pc:sldChg chg="modSp add mod">
        <pc:chgData name="Deborah Shaw" userId="79bf7848-a030-4096-934a-3abbfde4984a" providerId="ADAL" clId="{361B5772-9DD4-414D-B2BC-C54AD8E0B84E}" dt="2024-02-13T04:26:18.579" v="331" actId="255"/>
        <pc:sldMkLst>
          <pc:docMk/>
          <pc:sldMk cId="1925295853" sldId="317"/>
        </pc:sldMkLst>
        <pc:spChg chg="mod">
          <ac:chgData name="Deborah Shaw" userId="79bf7848-a030-4096-934a-3abbfde4984a" providerId="ADAL" clId="{361B5772-9DD4-414D-B2BC-C54AD8E0B84E}" dt="2024-02-13T04:26:18.579" v="331" actId="255"/>
          <ac:spMkLst>
            <pc:docMk/>
            <pc:sldMk cId="1925295853" sldId="317"/>
            <ac:spMk id="11" creationId="{4A61E128-3567-CE9F-4BDB-26264EC854DF}"/>
          </ac:spMkLst>
        </pc:spChg>
        <pc:spChg chg="mod">
          <ac:chgData name="Deborah Shaw" userId="79bf7848-a030-4096-934a-3abbfde4984a" providerId="ADAL" clId="{361B5772-9DD4-414D-B2BC-C54AD8E0B84E}" dt="2024-02-13T04:02:59.575" v="144" actId="20577"/>
          <ac:spMkLst>
            <pc:docMk/>
            <pc:sldMk cId="1925295853" sldId="317"/>
            <ac:spMk id="15" creationId="{79D7359C-7457-5AD6-BA9B-C05B85455AEF}"/>
          </ac:spMkLst>
        </pc:spChg>
      </pc:sldChg>
      <pc:sldChg chg="modSp add mod">
        <pc:chgData name="Deborah Shaw" userId="79bf7848-a030-4096-934a-3abbfde4984a" providerId="ADAL" clId="{361B5772-9DD4-414D-B2BC-C54AD8E0B84E}" dt="2024-02-13T04:26:49.882" v="335" actId="255"/>
        <pc:sldMkLst>
          <pc:docMk/>
          <pc:sldMk cId="2473242233" sldId="318"/>
        </pc:sldMkLst>
        <pc:spChg chg="mod">
          <ac:chgData name="Deborah Shaw" userId="79bf7848-a030-4096-934a-3abbfde4984a" providerId="ADAL" clId="{361B5772-9DD4-414D-B2BC-C54AD8E0B84E}" dt="2024-02-13T04:26:49.882" v="335" actId="255"/>
          <ac:spMkLst>
            <pc:docMk/>
            <pc:sldMk cId="2473242233" sldId="318"/>
            <ac:spMk id="11" creationId="{57E04337-C16C-2F4C-591E-606F8CB32B00}"/>
          </ac:spMkLst>
        </pc:spChg>
        <pc:spChg chg="mod">
          <ac:chgData name="Deborah Shaw" userId="79bf7848-a030-4096-934a-3abbfde4984a" providerId="ADAL" clId="{361B5772-9DD4-414D-B2BC-C54AD8E0B84E}" dt="2024-02-13T04:26:24.869" v="333" actId="1076"/>
          <ac:spMkLst>
            <pc:docMk/>
            <pc:sldMk cId="2473242233" sldId="318"/>
            <ac:spMk id="15" creationId="{EA14ECFA-8946-2E6A-8735-94F31D910CC8}"/>
          </ac:spMkLst>
        </pc:spChg>
      </pc:sldChg>
    </pc:docChg>
  </pc:docChgLst>
  <pc:docChgLst>
    <pc:chgData name="Deborah Shaw" userId="79bf7848-a030-4096-934a-3abbfde4984a" providerId="ADAL" clId="{10C23441-D55F-4884-BF5E-22E260E21535}"/>
    <pc:docChg chg="custSel modSld">
      <pc:chgData name="Deborah Shaw" userId="79bf7848-a030-4096-934a-3abbfde4984a" providerId="ADAL" clId="{10C23441-D55F-4884-BF5E-22E260E21535}" dt="2024-04-18T21:06:37.124" v="208" actId="27636"/>
      <pc:docMkLst>
        <pc:docMk/>
      </pc:docMkLst>
      <pc:sldChg chg="modSp mod">
        <pc:chgData name="Deborah Shaw" userId="79bf7848-a030-4096-934a-3abbfde4984a" providerId="ADAL" clId="{10C23441-D55F-4884-BF5E-22E260E21535}" dt="2024-04-18T21:06:37.124" v="208" actId="27636"/>
        <pc:sldMkLst>
          <pc:docMk/>
          <pc:sldMk cId="3829610916" sldId="295"/>
        </pc:sldMkLst>
        <pc:spChg chg="mod">
          <ac:chgData name="Deborah Shaw" userId="79bf7848-a030-4096-934a-3abbfde4984a" providerId="ADAL" clId="{10C23441-D55F-4884-BF5E-22E260E21535}" dt="2024-04-18T21:06:37.124" v="208" actId="27636"/>
          <ac:spMkLst>
            <pc:docMk/>
            <pc:sldMk cId="3829610916" sldId="295"/>
            <ac:spMk id="3" creationId="{117E80A5-0A88-072D-D373-1B79DB1B2DCA}"/>
          </ac:spMkLst>
        </pc:spChg>
      </pc:sldChg>
    </pc:docChg>
  </pc:docChgLst>
  <pc:docChgLst>
    <pc:chgData name="Deborah Shaw" userId="79bf7848-a030-4096-934a-3abbfde4984a" providerId="ADAL" clId="{4C5987AF-A225-481B-BF99-8CB4DF40CE8E}"/>
    <pc:docChg chg="delSld">
      <pc:chgData name="Deborah Shaw" userId="79bf7848-a030-4096-934a-3abbfde4984a" providerId="ADAL" clId="{4C5987AF-A225-481B-BF99-8CB4DF40CE8E}" dt="2024-01-10T19:49:45.222" v="2" actId="2696"/>
      <pc:docMkLst>
        <pc:docMk/>
      </pc:docMkLst>
      <pc:sldChg chg="del">
        <pc:chgData name="Deborah Shaw" userId="79bf7848-a030-4096-934a-3abbfde4984a" providerId="ADAL" clId="{4C5987AF-A225-481B-BF99-8CB4DF40CE8E}" dt="2024-01-10T19:49:15.301" v="0" actId="2696"/>
        <pc:sldMkLst>
          <pc:docMk/>
          <pc:sldMk cId="1993137712" sldId="282"/>
        </pc:sldMkLst>
      </pc:sldChg>
      <pc:sldChg chg="del">
        <pc:chgData name="Deborah Shaw" userId="79bf7848-a030-4096-934a-3abbfde4984a" providerId="ADAL" clId="{4C5987AF-A225-481B-BF99-8CB4DF40CE8E}" dt="2024-01-10T19:49:45.222" v="2" actId="2696"/>
        <pc:sldMkLst>
          <pc:docMk/>
          <pc:sldMk cId="1402606782" sldId="284"/>
        </pc:sldMkLst>
      </pc:sldChg>
      <pc:sldChg chg="del">
        <pc:chgData name="Deborah Shaw" userId="79bf7848-a030-4096-934a-3abbfde4984a" providerId="ADAL" clId="{4C5987AF-A225-481B-BF99-8CB4DF40CE8E}" dt="2024-01-10T19:49:15.301" v="0" actId="2696"/>
        <pc:sldMkLst>
          <pc:docMk/>
          <pc:sldMk cId="3366674161" sldId="302"/>
        </pc:sldMkLst>
      </pc:sldChg>
      <pc:sldChg chg="del">
        <pc:chgData name="Deborah Shaw" userId="79bf7848-a030-4096-934a-3abbfde4984a" providerId="ADAL" clId="{4C5987AF-A225-481B-BF99-8CB4DF40CE8E}" dt="2024-01-10T19:49:45.222" v="2" actId="2696"/>
        <pc:sldMkLst>
          <pc:docMk/>
          <pc:sldMk cId="2884758104" sldId="308"/>
        </pc:sldMkLst>
      </pc:sldChg>
      <pc:sldChg chg="del">
        <pc:chgData name="Deborah Shaw" userId="79bf7848-a030-4096-934a-3abbfde4984a" providerId="ADAL" clId="{4C5987AF-A225-481B-BF99-8CB4DF40CE8E}" dt="2024-01-10T19:49:29.764" v="1" actId="2696"/>
        <pc:sldMkLst>
          <pc:docMk/>
          <pc:sldMk cId="2813116919" sldId="312"/>
        </pc:sldMkLst>
      </pc:sldChg>
      <pc:sldChg chg="del">
        <pc:chgData name="Deborah Shaw" userId="79bf7848-a030-4096-934a-3abbfde4984a" providerId="ADAL" clId="{4C5987AF-A225-481B-BF99-8CB4DF40CE8E}" dt="2024-01-10T19:49:45.222" v="2" actId="2696"/>
        <pc:sldMkLst>
          <pc:docMk/>
          <pc:sldMk cId="1721112766" sldId="313"/>
        </pc:sldMkLst>
      </pc:sldChg>
      <pc:sldChg chg="del">
        <pc:chgData name="Deborah Shaw" userId="79bf7848-a030-4096-934a-3abbfde4984a" providerId="ADAL" clId="{4C5987AF-A225-481B-BF99-8CB4DF40CE8E}" dt="2024-01-10T19:49:45.222" v="2" actId="2696"/>
        <pc:sldMkLst>
          <pc:docMk/>
          <pc:sldMk cId="2926521449" sldId="314"/>
        </pc:sldMkLst>
      </pc:sldChg>
      <pc:sldChg chg="del">
        <pc:chgData name="Deborah Shaw" userId="79bf7848-a030-4096-934a-3abbfde4984a" providerId="ADAL" clId="{4C5987AF-A225-481B-BF99-8CB4DF40CE8E}" dt="2024-01-10T19:49:45.222" v="2" actId="2696"/>
        <pc:sldMkLst>
          <pc:docMk/>
          <pc:sldMk cId="1383805713" sldId="315"/>
        </pc:sldMkLst>
      </pc:sldChg>
      <pc:sldChg chg="del">
        <pc:chgData name="Deborah Shaw" userId="79bf7848-a030-4096-934a-3abbfde4984a" providerId="ADAL" clId="{4C5987AF-A225-481B-BF99-8CB4DF40CE8E}" dt="2024-01-10T19:49:45.222" v="2" actId="2696"/>
        <pc:sldMkLst>
          <pc:docMk/>
          <pc:sldMk cId="4190127200" sldId="316"/>
        </pc:sldMkLst>
      </pc:sldChg>
    </pc:docChg>
  </pc:docChgLst>
  <pc:docChgLst>
    <pc:chgData name="Deborah Shaw" userId="79bf7848-a030-4096-934a-3abbfde4984a" providerId="ADAL" clId="{9194088B-DBF8-4CCF-BD61-7178D6D3A380}"/>
    <pc:docChg chg="undo custSel modSld">
      <pc:chgData name="Deborah Shaw" userId="79bf7848-a030-4096-934a-3abbfde4984a" providerId="ADAL" clId="{9194088B-DBF8-4CCF-BD61-7178D6D3A380}" dt="2024-03-25T13:13:32.583" v="49" actId="255"/>
      <pc:docMkLst>
        <pc:docMk/>
      </pc:docMkLst>
      <pc:sldChg chg="modSp mod">
        <pc:chgData name="Deborah Shaw" userId="79bf7848-a030-4096-934a-3abbfde4984a" providerId="ADAL" clId="{9194088B-DBF8-4CCF-BD61-7178D6D3A380}" dt="2024-03-25T13:13:32.583" v="49" actId="255"/>
        <pc:sldMkLst>
          <pc:docMk/>
          <pc:sldMk cId="3829610916" sldId="295"/>
        </pc:sldMkLst>
        <pc:spChg chg="mod">
          <ac:chgData name="Deborah Shaw" userId="79bf7848-a030-4096-934a-3abbfde4984a" providerId="ADAL" clId="{9194088B-DBF8-4CCF-BD61-7178D6D3A380}" dt="2024-03-25T13:11:50.692" v="39" actId="1076"/>
          <ac:spMkLst>
            <pc:docMk/>
            <pc:sldMk cId="3829610916" sldId="295"/>
            <ac:spMk id="3" creationId="{117E80A5-0A88-072D-D373-1B79DB1B2DCA}"/>
          </ac:spMkLst>
        </pc:spChg>
        <pc:spChg chg="mod">
          <ac:chgData name="Deborah Shaw" userId="79bf7848-a030-4096-934a-3abbfde4984a" providerId="ADAL" clId="{9194088B-DBF8-4CCF-BD61-7178D6D3A380}" dt="2024-03-25T13:13:32.583" v="49" actId="255"/>
          <ac:spMkLst>
            <pc:docMk/>
            <pc:sldMk cId="3829610916" sldId="295"/>
            <ac:spMk id="7" creationId="{6D1C5468-2E27-9AF9-E8A7-9D00C2F6695F}"/>
          </ac:spMkLst>
        </pc:spChg>
        <pc:cxnChg chg="mod">
          <ac:chgData name="Deborah Shaw" userId="79bf7848-a030-4096-934a-3abbfde4984a" providerId="ADAL" clId="{9194088B-DBF8-4CCF-BD61-7178D6D3A380}" dt="2024-03-25T13:11:55.642" v="40" actId="1076"/>
          <ac:cxnSpMkLst>
            <pc:docMk/>
            <pc:sldMk cId="3829610916" sldId="295"/>
            <ac:cxnSpMk id="8" creationId="{A525E1EC-2B3D-B92F-74BA-AE9AEC3DD82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5/21/2024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939B3C9-13A9-6540-8F68-9A544DD081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544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5/21/2024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l="2732" t="11339" r="5713" b="26105"/>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471433" y="3542967"/>
            <a:ext cx="5475377" cy="3085464"/>
          </a:xfrm>
        </p:spPr>
        <p:txBody>
          <a:bodyPr anchor="ctr">
            <a:normAutofit fontScale="85000" lnSpcReduction="20000"/>
          </a:bodyPr>
          <a:lstStyle/>
          <a:p>
            <a:pPr marL="0" marR="0" indent="0">
              <a:lnSpc>
                <a:spcPct val="103000"/>
              </a:lnSpc>
              <a:spcBef>
                <a:spcPts val="0"/>
              </a:spcBef>
              <a:spcAft>
                <a:spcPts val="0"/>
              </a:spcAft>
              <a:buNone/>
            </a:pPr>
            <a:r>
              <a:rPr lang="en-US" sz="2800" b="0" i="0" dirty="0">
                <a:effectLst/>
                <a:highlight>
                  <a:srgbClr val="FFFFFF"/>
                </a:highlight>
                <a:latin typeface="+mn-lt"/>
              </a:rPr>
              <a:t>After these things I looked, and behold, a great multitude which no one could number, of all nations, tribes, peoples, and tongues, standing before the throne and before the Lamb, clothed with white robes, with palm branches in their hands, (Revelation 7:9)</a:t>
            </a:r>
          </a:p>
          <a:p>
            <a:pPr marL="0" marR="0" indent="0" fontAlgn="base">
              <a:spcBef>
                <a:spcPts val="0"/>
              </a:spcBef>
              <a:spcAft>
                <a:spcPts val="0"/>
              </a:spcAft>
              <a:buNone/>
            </a:pPr>
            <a:endParaRPr lang="en-US" sz="1600" dirty="0">
              <a:latin typeface="Calibri"/>
              <a:ea typeface="Times New Roman" panose="02020603050405020304" pitchFamily="18" charset="0"/>
              <a:cs typeface="Arial"/>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p:txBody>
      </p:sp>
      <p:sp>
        <p:nvSpPr>
          <p:cNvPr id="7" name="Rectangle 6">
            <a:extLst>
              <a:ext uri="{FF2B5EF4-FFF2-40B4-BE49-F238E27FC236}">
                <a16:creationId xmlns:a16="http://schemas.microsoft.com/office/drawing/2014/main" id="{6D1C5468-2E27-9AF9-E8A7-9D00C2F6695F}"/>
              </a:ext>
            </a:extLst>
          </p:cNvPr>
          <p:cNvSpPr/>
          <p:nvPr/>
        </p:nvSpPr>
        <p:spPr>
          <a:xfrm>
            <a:off x="159488" y="4176117"/>
            <a:ext cx="3185302" cy="1569660"/>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b="1" dirty="0">
                <a:solidFill>
                  <a:srgbClr val="B95659"/>
                </a:solidFill>
                <a:latin typeface="Arial" panose="020B0604020202020204" pitchFamily="34" charset="0"/>
                <a:ea typeface="+mj-ea"/>
                <a:cs typeface="Arial" panose="020B0604020202020204" pitchFamily="34" charset="0"/>
              </a:rPr>
              <a:t>Cultural and Social Considerations</a:t>
            </a: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404337" y="4020230"/>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61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42E95-48A3-DDF2-62E6-5D1FDBE4E981}"/>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D92168F8-9B9A-D1D1-C24B-4225EC182B0E}"/>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076DF78C-DA2C-63F2-61E8-9A8173CFECD0}"/>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DA1E62EF-E506-91AA-14A8-5B6756131074}"/>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7E04337-C16C-2F4C-591E-606F8CB32B00}"/>
              </a:ext>
            </a:extLst>
          </p:cNvPr>
          <p:cNvSpPr txBox="1"/>
          <p:nvPr/>
        </p:nvSpPr>
        <p:spPr>
          <a:xfrm>
            <a:off x="685799" y="2370837"/>
            <a:ext cx="7772400" cy="954107"/>
          </a:xfrm>
          <a:prstGeom prst="rect">
            <a:avLst/>
          </a:prstGeom>
          <a:noFill/>
        </p:spPr>
        <p:txBody>
          <a:bodyPr wrap="square" lIns="91440" tIns="45720" rIns="91440" bIns="45720" rtlCol="0" anchor="t">
            <a:spAutoFit/>
          </a:bodyPr>
          <a:lstStyle/>
          <a:p>
            <a:pPr>
              <a:spcBef>
                <a:spcPts val="600"/>
              </a:spcBef>
            </a:pPr>
            <a:r>
              <a:rPr lang="en-US" sz="2800" b="0" i="0" dirty="0">
                <a:solidFill>
                  <a:srgbClr val="000000"/>
                </a:solidFill>
                <a:effectLst/>
                <a:latin typeface="system-ui"/>
              </a:rPr>
              <a:t>Therefore whoever humbles himself as this little child is the greatest in the kingdom of heaven.</a:t>
            </a:r>
            <a:endParaRPr lang="en-US"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EA14ECFA-8946-2E6A-8735-94F31D910CC8}"/>
              </a:ext>
            </a:extLst>
          </p:cNvPr>
          <p:cNvSpPr/>
          <p:nvPr/>
        </p:nvSpPr>
        <p:spPr>
          <a:xfrm>
            <a:off x="2990476" y="1375095"/>
            <a:ext cx="2444900"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Matthew 18:4</a:t>
            </a:r>
            <a:endParaRPr lang="en-US" sz="2800" dirty="0">
              <a:solidFill>
                <a:srgbClr val="B95659"/>
              </a:solidFill>
              <a:latin typeface="Arial"/>
              <a:cs typeface="Arial"/>
            </a:endParaRPr>
          </a:p>
        </p:txBody>
      </p:sp>
    </p:spTree>
    <p:extLst>
      <p:ext uri="{BB962C8B-B14F-4D97-AF65-F5344CB8AC3E}">
        <p14:creationId xmlns:p14="http://schemas.microsoft.com/office/powerpoint/2010/main" val="247324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3D8872-5056-45C3-9946-A3DBDCEC2F73}"/>
              </a:ext>
            </a:extLst>
          </p:cNvPr>
          <p:cNvSpPr txBox="1"/>
          <p:nvPr/>
        </p:nvSpPr>
        <p:spPr>
          <a:xfrm>
            <a:off x="2582562" y="1843950"/>
            <a:ext cx="6561438" cy="317009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rgbClr val="B95659"/>
                </a:solidFill>
                <a:effectLst/>
                <a:uLnTx/>
                <a:uFillTx/>
                <a:latin typeface="Arial" panose="020B0604020202020204" pitchFamily="34" charset="0"/>
                <a:ea typeface="Calibri" panose="020F0502020204030204" pitchFamily="34" charset="0"/>
                <a:cs typeface="+mn-cs"/>
              </a:rPr>
              <a:t>WHO</a:t>
            </a:r>
            <a:r>
              <a:rPr kumimoji="0" lang="en-US" sz="80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we have in common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is more important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than all our differences.</a:t>
            </a:r>
            <a:endParaRPr kumimoji="0" lang="en-US" sz="4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6" name="Picture 5" descr="Two women sitting on a couch&#10;&#10;Description automatically generated">
            <a:extLst>
              <a:ext uri="{FF2B5EF4-FFF2-40B4-BE49-F238E27FC236}">
                <a16:creationId xmlns:a16="http://schemas.microsoft.com/office/drawing/2014/main" id="{C401EA20-5416-7460-369A-88B1B3017617}"/>
              </a:ext>
            </a:extLst>
          </p:cNvPr>
          <p:cNvPicPr>
            <a:picLocks noChangeAspect="1"/>
          </p:cNvPicPr>
          <p:nvPr/>
        </p:nvPicPr>
        <p:blipFill rotWithShape="1">
          <a:blip r:embed="rId3">
            <a:extLst>
              <a:ext uri="{28A0092B-C50C-407E-A947-70E740481C1C}">
                <a14:useLocalDpi xmlns:a14="http://schemas.microsoft.com/office/drawing/2010/main" val="0"/>
              </a:ext>
            </a:extLst>
          </a:blip>
          <a:srcRect l="8519" t="-8062" r="17589" b="8062"/>
          <a:stretch/>
        </p:blipFill>
        <p:spPr>
          <a:xfrm>
            <a:off x="778994" y="4337600"/>
            <a:ext cx="1969830" cy="1999405"/>
          </a:xfrm>
          <a:prstGeom prst="ellipse">
            <a:avLst/>
          </a:prstGeom>
          <a:ln w="76200" cap="rnd">
            <a:solidFill>
              <a:srgbClr val="83A83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descr="A group of women sitting at a table&#10;&#10;Description automatically generated">
            <a:extLst>
              <a:ext uri="{FF2B5EF4-FFF2-40B4-BE49-F238E27FC236}">
                <a16:creationId xmlns:a16="http://schemas.microsoft.com/office/drawing/2014/main" id="{68911587-565A-B485-222A-D42D7F80FE1F}"/>
              </a:ext>
            </a:extLst>
          </p:cNvPr>
          <p:cNvPicPr>
            <a:picLocks noChangeAspect="1"/>
          </p:cNvPicPr>
          <p:nvPr/>
        </p:nvPicPr>
        <p:blipFill rotWithShape="1">
          <a:blip r:embed="rId4">
            <a:extLst>
              <a:ext uri="{28A0092B-C50C-407E-A947-70E740481C1C}">
                <a14:useLocalDpi xmlns:a14="http://schemas.microsoft.com/office/drawing/2010/main" val="0"/>
              </a:ext>
            </a:extLst>
          </a:blip>
          <a:srcRect l="16635" t="-3248" r="1396" b="3248"/>
          <a:stretch/>
        </p:blipFill>
        <p:spPr>
          <a:xfrm>
            <a:off x="430311" y="520995"/>
            <a:ext cx="3237921" cy="3091376"/>
          </a:xfrm>
          <a:prstGeom prst="ellipse">
            <a:avLst/>
          </a:prstGeom>
          <a:ln w="76200" cap="rnd">
            <a:solidFill>
              <a:srgbClr val="FBA93D"/>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7872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FADB6C-6CB5-4D7C-AC09-B89C68326468}"/>
              </a:ext>
            </a:extLst>
          </p:cNvPr>
          <p:cNvSpPr txBox="1"/>
          <p:nvPr/>
        </p:nvSpPr>
        <p:spPr>
          <a:xfrm>
            <a:off x="728870" y="804648"/>
            <a:ext cx="7686259" cy="5693866"/>
          </a:xfrm>
          <a:prstGeom prst="rect">
            <a:avLst/>
          </a:prstGeom>
          <a:noFill/>
        </p:spPr>
        <p:txBody>
          <a:bodyPr wrap="square" anchor="ctr">
            <a:spAutoFit/>
          </a:bodyPr>
          <a:lstStyle/>
          <a:p>
            <a:pPr marL="0" marR="0" fontAlgn="base">
              <a:spcBef>
                <a:spcPts val="0"/>
              </a:spcBef>
              <a:spcAft>
                <a:spcPts val="0"/>
              </a:spcAft>
            </a:pPr>
            <a:r>
              <a:rPr lang="en-US" sz="2800" dirty="0">
                <a:effectLst/>
                <a:latin typeface="Arial" panose="020B0604020202020204" pitchFamily="34" charset="0"/>
                <a:ea typeface="Times New Roman" panose="02020603050405020304" pitchFamily="18" charset="0"/>
              </a:rPr>
              <a:t>But why do you judge your brother? Or why do you show contempt for your brother? For we shall all stand before the judgement seat of Christ… Therefore let us not judge one another anymore, but rather resolve this, not to put a stumbling block or a cause to fall in our brother’s way (Rom. 14:10, 13). </a:t>
            </a:r>
          </a:p>
          <a:p>
            <a:pPr marL="0" marR="0" fontAlgn="base">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p>
            <a:pPr marL="0" marR="0" fontAlgn="base">
              <a:spcBef>
                <a:spcPts val="0"/>
              </a:spcBef>
              <a:spcAft>
                <a:spcPts val="0"/>
              </a:spcAft>
            </a:pPr>
            <a:r>
              <a:rPr lang="en-US" sz="2800" dirty="0">
                <a:effectLst/>
                <a:latin typeface="Arial" panose="020B0604020202020204" pitchFamily="34" charset="0"/>
                <a:ea typeface="Times New Roman" panose="02020603050405020304" pitchFamily="18" charset="0"/>
              </a:rPr>
              <a:t>All things are lawful for me, but not all things are helpful; all things are lawful for me, but not all things edify. Let no one seek his own, but each one the other’s well-being </a:t>
            </a:r>
          </a:p>
          <a:p>
            <a:pPr marL="0" marR="0" fontAlgn="base">
              <a:spcBef>
                <a:spcPts val="0"/>
              </a:spcBef>
              <a:spcAft>
                <a:spcPts val="0"/>
              </a:spcAft>
            </a:pPr>
            <a:r>
              <a:rPr lang="en-US" sz="2800" dirty="0">
                <a:effectLst/>
                <a:latin typeface="Arial" panose="020B0604020202020204" pitchFamily="34" charset="0"/>
                <a:ea typeface="Times New Roman" panose="02020603050405020304" pitchFamily="18" charset="0"/>
              </a:rPr>
              <a:t>(1 Cor. 10:23-24). </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3447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D4BE-601D-DB6B-B64F-69731D41630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60F25BB-0192-9DEF-F958-9111496AB5A0}"/>
              </a:ext>
            </a:extLst>
          </p:cNvPr>
          <p:cNvSpPr txBox="1"/>
          <p:nvPr/>
        </p:nvSpPr>
        <p:spPr>
          <a:xfrm>
            <a:off x="2521599" y="-464375"/>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Tree>
    <p:extLst>
      <p:ext uri="{BB962C8B-B14F-4D97-AF65-F5344CB8AC3E}">
        <p14:creationId xmlns:p14="http://schemas.microsoft.com/office/powerpoint/2010/main" val="93847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2E5E1-A080-B01B-5EC9-DAEB5E85C43A}"/>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901A8310-F92B-42A9-5BD5-D3DB7894CF30}"/>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96F3D8D2-73B0-21D9-7721-EFAA9011B53C}"/>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C77E7CF2-19F9-8AA1-06A1-B0A63A3CB8FB}"/>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E2041E8-A1FB-6E7C-0A90-AA567ACB3E42}"/>
              </a:ext>
            </a:extLst>
          </p:cNvPr>
          <p:cNvSpPr txBox="1"/>
          <p:nvPr/>
        </p:nvSpPr>
        <p:spPr>
          <a:xfrm>
            <a:off x="685799" y="2370837"/>
            <a:ext cx="7772400" cy="1815882"/>
          </a:xfrm>
          <a:prstGeom prst="rect">
            <a:avLst/>
          </a:prstGeom>
          <a:noFill/>
        </p:spPr>
        <p:txBody>
          <a:bodyPr wrap="square" lIns="91440" tIns="45720" rIns="91440" bIns="45720" rtlCol="0" anchor="t">
            <a:spAutoFit/>
          </a:bodyPr>
          <a:lstStyle/>
          <a:p>
            <a:pPr>
              <a:spcBef>
                <a:spcPts val="600"/>
              </a:spcBef>
            </a:pPr>
            <a:r>
              <a:rPr lang="en-US" sz="2800" b="0" i="0" dirty="0">
                <a:solidFill>
                  <a:srgbClr val="000000"/>
                </a:solidFill>
                <a:effectLst/>
                <a:latin typeface="system-ui"/>
              </a:rPr>
              <a:t>Then the people rejoiced, for they had offered willingly, because with a loyal heart they had offered willingly to the </a:t>
            </a:r>
            <a:r>
              <a:rPr lang="en-US" sz="2800" b="0" i="0" cap="small" dirty="0">
                <a:solidFill>
                  <a:srgbClr val="000000"/>
                </a:solidFill>
                <a:effectLst/>
                <a:latin typeface="system-ui"/>
              </a:rPr>
              <a:t>Lord</a:t>
            </a:r>
            <a:r>
              <a:rPr lang="en-US" sz="2800" b="0" i="0" dirty="0">
                <a:solidFill>
                  <a:srgbClr val="000000"/>
                </a:solidFill>
                <a:effectLst/>
                <a:latin typeface="system-ui"/>
              </a:rPr>
              <a:t>; and King David also rejoiced greatly.</a:t>
            </a:r>
            <a:endParaRPr lang="en-US"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4730DE1B-0D71-4B6D-502D-16B89DC061BE}"/>
              </a:ext>
            </a:extLst>
          </p:cNvPr>
          <p:cNvSpPr/>
          <p:nvPr/>
        </p:nvSpPr>
        <p:spPr>
          <a:xfrm>
            <a:off x="2990476" y="1375095"/>
            <a:ext cx="3163045"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1 Chronicles 29:9</a:t>
            </a:r>
            <a:endParaRPr lang="en-US" sz="2800" dirty="0">
              <a:solidFill>
                <a:srgbClr val="B95659"/>
              </a:solidFill>
              <a:latin typeface="Arial"/>
              <a:cs typeface="Arial"/>
            </a:endParaRPr>
          </a:p>
        </p:txBody>
      </p:sp>
    </p:spTree>
    <p:extLst>
      <p:ext uri="{BB962C8B-B14F-4D97-AF65-F5344CB8AC3E}">
        <p14:creationId xmlns:p14="http://schemas.microsoft.com/office/powerpoint/2010/main" val="227916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ED261-E55C-C9FE-83E4-D1E89D851E4A}"/>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8EBE55EA-6F92-C162-5265-8E3EED202508}"/>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E08C4B21-DFD5-E535-A7A0-079A68F7816E}"/>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C8CFE7F2-4B4E-F213-C128-07042AEB0D8F}"/>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069EF4C-198D-79A7-1006-9AD3BD883B48}"/>
              </a:ext>
            </a:extLst>
          </p:cNvPr>
          <p:cNvSpPr txBox="1"/>
          <p:nvPr/>
        </p:nvSpPr>
        <p:spPr>
          <a:xfrm>
            <a:off x="685799" y="2370837"/>
            <a:ext cx="7772400" cy="954107"/>
          </a:xfrm>
          <a:prstGeom prst="rect">
            <a:avLst/>
          </a:prstGeom>
          <a:noFill/>
        </p:spPr>
        <p:txBody>
          <a:bodyPr wrap="square" lIns="91440" tIns="45720" rIns="91440" bIns="45720" rtlCol="0" anchor="t">
            <a:spAutoFit/>
          </a:bodyPr>
          <a:lstStyle/>
          <a:p>
            <a:pPr>
              <a:spcBef>
                <a:spcPts val="600"/>
              </a:spcBef>
            </a:pPr>
            <a:r>
              <a:rPr lang="en-US" sz="2800" b="0" i="0" dirty="0">
                <a:solidFill>
                  <a:srgbClr val="000000"/>
                </a:solidFill>
                <a:effectLst/>
                <a:latin typeface="system-ui"/>
              </a:rPr>
              <a:t>And whoever exalts himself will be humbled, and he who humbles himself will be exalted.</a:t>
            </a:r>
            <a:endParaRPr lang="en-US"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8DC2E94B-F80D-0B54-9D3F-8117395F9FD4}"/>
              </a:ext>
            </a:extLst>
          </p:cNvPr>
          <p:cNvSpPr/>
          <p:nvPr/>
        </p:nvSpPr>
        <p:spPr>
          <a:xfrm>
            <a:off x="2990476" y="1375095"/>
            <a:ext cx="2645276"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Matthew 23:12</a:t>
            </a:r>
            <a:endParaRPr lang="en-US" sz="2800" dirty="0">
              <a:solidFill>
                <a:srgbClr val="B95659"/>
              </a:solidFill>
              <a:latin typeface="Arial"/>
              <a:cs typeface="Arial"/>
            </a:endParaRPr>
          </a:p>
        </p:txBody>
      </p:sp>
    </p:spTree>
    <p:extLst>
      <p:ext uri="{BB962C8B-B14F-4D97-AF65-F5344CB8AC3E}">
        <p14:creationId xmlns:p14="http://schemas.microsoft.com/office/powerpoint/2010/main" val="412425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14DFD-489F-8F84-07F7-C37A4307DC74}"/>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AC4132F1-07AD-7540-5FB5-CF791BC49B6F}"/>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3DBDD085-D3ED-D029-F948-E510B3EF5212}"/>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413C8E7D-4B0D-75D1-B0E1-369F24D721BE}"/>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936DEED-CB24-79D6-73A4-A18166AF697B}"/>
              </a:ext>
            </a:extLst>
          </p:cNvPr>
          <p:cNvSpPr txBox="1"/>
          <p:nvPr/>
        </p:nvSpPr>
        <p:spPr>
          <a:xfrm>
            <a:off x="685799" y="2370837"/>
            <a:ext cx="7772400" cy="2246769"/>
          </a:xfrm>
          <a:prstGeom prst="rect">
            <a:avLst/>
          </a:prstGeom>
          <a:noFill/>
        </p:spPr>
        <p:txBody>
          <a:bodyPr wrap="square" lIns="91440" tIns="45720" rIns="91440" bIns="45720" rtlCol="0" anchor="t">
            <a:spAutoFit/>
          </a:bodyPr>
          <a:lstStyle/>
          <a:p>
            <a:pPr>
              <a:spcBef>
                <a:spcPts val="600"/>
              </a:spcBef>
            </a:pPr>
            <a:r>
              <a:rPr lang="en-US" sz="2800" b="0" i="0" dirty="0">
                <a:solidFill>
                  <a:srgbClr val="000000"/>
                </a:solidFill>
                <a:effectLst/>
                <a:latin typeface="system-ui"/>
              </a:rPr>
              <a:t>The children of Israel brought a freewill offering to the </a:t>
            </a:r>
            <a:r>
              <a:rPr lang="en-US" sz="2800" b="0" i="0" cap="small" dirty="0">
                <a:solidFill>
                  <a:srgbClr val="000000"/>
                </a:solidFill>
                <a:effectLst/>
                <a:latin typeface="system-ui"/>
              </a:rPr>
              <a:t>Lord</a:t>
            </a:r>
            <a:r>
              <a:rPr lang="en-US" sz="2800" b="0" i="0" dirty="0">
                <a:solidFill>
                  <a:srgbClr val="000000"/>
                </a:solidFill>
                <a:effectLst/>
                <a:latin typeface="system-ui"/>
              </a:rPr>
              <a:t>, all the men and women whose hearts were willing to bring </a:t>
            </a:r>
            <a:r>
              <a:rPr lang="en-US" sz="2800" b="0" i="1" dirty="0">
                <a:solidFill>
                  <a:srgbClr val="000000"/>
                </a:solidFill>
                <a:effectLst/>
                <a:latin typeface="system-ui"/>
              </a:rPr>
              <a:t>material</a:t>
            </a:r>
            <a:r>
              <a:rPr lang="en-US" sz="2800" b="0" i="0" dirty="0">
                <a:solidFill>
                  <a:srgbClr val="000000"/>
                </a:solidFill>
                <a:effectLst/>
                <a:latin typeface="system-ui"/>
              </a:rPr>
              <a:t> for all kinds of work which the </a:t>
            </a:r>
            <a:r>
              <a:rPr lang="en-US" sz="2800" b="0" i="0" cap="small" dirty="0">
                <a:solidFill>
                  <a:srgbClr val="000000"/>
                </a:solidFill>
                <a:effectLst/>
                <a:latin typeface="system-ui"/>
              </a:rPr>
              <a:t>Lord</a:t>
            </a:r>
            <a:r>
              <a:rPr lang="en-US" sz="2800" b="0" i="0" dirty="0">
                <a:solidFill>
                  <a:srgbClr val="000000"/>
                </a:solidFill>
                <a:effectLst/>
                <a:latin typeface="system-ui"/>
              </a:rPr>
              <a:t>, by the hand of Moses, had commanded to be done.</a:t>
            </a:r>
            <a:endParaRPr lang="en-US"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21B36AC5-EA1F-CA5E-4145-1290D5E10CA4}"/>
              </a:ext>
            </a:extLst>
          </p:cNvPr>
          <p:cNvSpPr/>
          <p:nvPr/>
        </p:nvSpPr>
        <p:spPr>
          <a:xfrm>
            <a:off x="2990476" y="1375095"/>
            <a:ext cx="2504212"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Exodus 35:29</a:t>
            </a:r>
            <a:endParaRPr lang="en-US" sz="2800" dirty="0">
              <a:solidFill>
                <a:srgbClr val="B95659"/>
              </a:solidFill>
              <a:latin typeface="Arial"/>
              <a:cs typeface="Arial"/>
            </a:endParaRPr>
          </a:p>
        </p:txBody>
      </p:sp>
    </p:spTree>
    <p:extLst>
      <p:ext uri="{BB962C8B-B14F-4D97-AF65-F5344CB8AC3E}">
        <p14:creationId xmlns:p14="http://schemas.microsoft.com/office/powerpoint/2010/main" val="363599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0F260-2BEA-6755-F6AC-CC1421B0B9C9}"/>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2543D1E9-FE8A-C7E2-127B-478F5A3098CC}"/>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7B0EC0A6-F7B3-5CD6-5228-0A9ACE01802B}"/>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9D61AA62-4B38-C0CE-91EC-7E7AC78E6BA1}"/>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DF4ECA-37B4-C05D-EFB9-1A2148BF468E}"/>
              </a:ext>
            </a:extLst>
          </p:cNvPr>
          <p:cNvSpPr txBox="1"/>
          <p:nvPr/>
        </p:nvSpPr>
        <p:spPr>
          <a:xfrm>
            <a:off x="685799" y="2370837"/>
            <a:ext cx="7772400" cy="1384995"/>
          </a:xfrm>
          <a:prstGeom prst="rect">
            <a:avLst/>
          </a:prstGeom>
          <a:noFill/>
        </p:spPr>
        <p:txBody>
          <a:bodyPr wrap="square" lIns="91440" tIns="45720" rIns="91440" bIns="45720" rtlCol="0" anchor="t">
            <a:spAutoFit/>
          </a:bodyPr>
          <a:lstStyle/>
          <a:p>
            <a:pPr>
              <a:spcBef>
                <a:spcPts val="600"/>
              </a:spcBef>
            </a:pPr>
            <a:r>
              <a:rPr lang="en-US" sz="2800" b="0" i="0" dirty="0">
                <a:solidFill>
                  <a:srgbClr val="000000"/>
                </a:solidFill>
                <a:effectLst/>
                <a:latin typeface="system-ui"/>
              </a:rPr>
              <a:t>For we are His workmanship, created in Christ Jesus for good works, which God prepared beforehand that we should walk in them.</a:t>
            </a:r>
            <a:endParaRPr lang="en-US"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169B8193-7FDA-807E-23FD-3E7192D7F8EF}"/>
              </a:ext>
            </a:extLst>
          </p:cNvPr>
          <p:cNvSpPr/>
          <p:nvPr/>
        </p:nvSpPr>
        <p:spPr>
          <a:xfrm>
            <a:off x="2990476" y="1375095"/>
            <a:ext cx="2803973"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Ephesians 2:10</a:t>
            </a:r>
            <a:endParaRPr lang="en-US" sz="2800" dirty="0">
              <a:solidFill>
                <a:srgbClr val="B95659"/>
              </a:solidFill>
              <a:latin typeface="Arial"/>
              <a:cs typeface="Arial"/>
            </a:endParaRPr>
          </a:p>
        </p:txBody>
      </p:sp>
    </p:spTree>
    <p:extLst>
      <p:ext uri="{BB962C8B-B14F-4D97-AF65-F5344CB8AC3E}">
        <p14:creationId xmlns:p14="http://schemas.microsoft.com/office/powerpoint/2010/main" val="358144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07838-B223-8129-DDB2-AAB462BC570E}"/>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CFFA15CD-832E-F785-D79B-D38779DD62D6}"/>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E2626B39-9C87-9845-89FE-350B15DD7C8B}"/>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56583C15-88EA-8190-4D1F-98ED2C79B252}"/>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9B4577C-3D74-741A-939A-4E6149362284}"/>
              </a:ext>
            </a:extLst>
          </p:cNvPr>
          <p:cNvSpPr txBox="1"/>
          <p:nvPr/>
        </p:nvSpPr>
        <p:spPr>
          <a:xfrm>
            <a:off x="685799" y="2370837"/>
            <a:ext cx="7772400" cy="1384995"/>
          </a:xfrm>
          <a:prstGeom prst="rect">
            <a:avLst/>
          </a:prstGeom>
          <a:noFill/>
        </p:spPr>
        <p:txBody>
          <a:bodyPr wrap="square" lIns="91440" tIns="45720" rIns="91440" bIns="45720" rtlCol="0" anchor="t">
            <a:spAutoFit/>
          </a:bodyPr>
          <a:lstStyle/>
          <a:p>
            <a:pPr>
              <a:spcBef>
                <a:spcPts val="600"/>
              </a:spcBef>
            </a:pPr>
            <a:r>
              <a:rPr lang="en-US" sz="2800" b="0" i="0" dirty="0">
                <a:solidFill>
                  <a:srgbClr val="000000"/>
                </a:solidFill>
                <a:effectLst/>
                <a:latin typeface="system-ui"/>
              </a:rPr>
              <a:t>I am glad about the coming of Stephanas, </a:t>
            </a:r>
            <a:r>
              <a:rPr lang="en-US" sz="2800" b="0" i="0" dirty="0" err="1">
                <a:solidFill>
                  <a:srgbClr val="000000"/>
                </a:solidFill>
                <a:effectLst/>
                <a:latin typeface="system-ui"/>
              </a:rPr>
              <a:t>Fortunatus</a:t>
            </a:r>
            <a:r>
              <a:rPr lang="en-US" sz="2800" b="0" i="0" dirty="0">
                <a:solidFill>
                  <a:srgbClr val="000000"/>
                </a:solidFill>
                <a:effectLst/>
                <a:latin typeface="system-ui"/>
              </a:rPr>
              <a:t>, and </a:t>
            </a:r>
            <a:r>
              <a:rPr lang="en-US" sz="2800" b="0" i="0" dirty="0" err="1">
                <a:solidFill>
                  <a:srgbClr val="000000"/>
                </a:solidFill>
                <a:effectLst/>
                <a:latin typeface="system-ui"/>
              </a:rPr>
              <a:t>Achaicus</a:t>
            </a:r>
            <a:r>
              <a:rPr lang="en-US" sz="2800" b="0" i="0" dirty="0">
                <a:solidFill>
                  <a:srgbClr val="000000"/>
                </a:solidFill>
                <a:effectLst/>
                <a:latin typeface="system-ui"/>
              </a:rPr>
              <a:t>, for what was lacking on your part they supplied.</a:t>
            </a:r>
            <a:endParaRPr lang="en-US"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FCB84393-B11B-1AE9-532C-A511F9C2A166}"/>
              </a:ext>
            </a:extLst>
          </p:cNvPr>
          <p:cNvSpPr/>
          <p:nvPr/>
        </p:nvSpPr>
        <p:spPr>
          <a:xfrm>
            <a:off x="2990476" y="1375095"/>
            <a:ext cx="3502882"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1 Corinthians 16:17</a:t>
            </a:r>
            <a:endParaRPr lang="en-US" sz="2800" dirty="0">
              <a:solidFill>
                <a:srgbClr val="B95659"/>
              </a:solidFill>
              <a:latin typeface="Arial"/>
              <a:cs typeface="Arial"/>
            </a:endParaRPr>
          </a:p>
        </p:txBody>
      </p:sp>
    </p:spTree>
    <p:extLst>
      <p:ext uri="{BB962C8B-B14F-4D97-AF65-F5344CB8AC3E}">
        <p14:creationId xmlns:p14="http://schemas.microsoft.com/office/powerpoint/2010/main" val="427178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800B9-C46A-3031-2583-50D4D9261FFF}"/>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6B420B6D-7D58-2B11-609F-CA58BFF45B92}"/>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AB71E48B-C61F-CD20-38B2-F359DFA6C14E}"/>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3EA21E23-940C-8D59-FCED-13368E0F83CF}"/>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A61E128-3567-CE9F-4BDB-26264EC854DF}"/>
              </a:ext>
            </a:extLst>
          </p:cNvPr>
          <p:cNvSpPr txBox="1"/>
          <p:nvPr/>
        </p:nvSpPr>
        <p:spPr>
          <a:xfrm>
            <a:off x="685799" y="2370837"/>
            <a:ext cx="7772400" cy="1384995"/>
          </a:xfrm>
          <a:prstGeom prst="rect">
            <a:avLst/>
          </a:prstGeom>
          <a:noFill/>
        </p:spPr>
        <p:txBody>
          <a:bodyPr wrap="square" lIns="91440" tIns="45720" rIns="91440" bIns="45720" rtlCol="0" anchor="t">
            <a:spAutoFit/>
          </a:bodyPr>
          <a:lstStyle/>
          <a:p>
            <a:pPr>
              <a:spcBef>
                <a:spcPts val="600"/>
              </a:spcBef>
            </a:pPr>
            <a:r>
              <a:rPr lang="en-US" sz="2800" b="0" i="0" dirty="0">
                <a:solidFill>
                  <a:srgbClr val="000000"/>
                </a:solidFill>
                <a:effectLst/>
                <a:latin typeface="system-ui"/>
              </a:rPr>
              <a:t>A wise </a:t>
            </a:r>
            <a:r>
              <a:rPr lang="en-US" sz="2800" b="0" i="1" dirty="0">
                <a:solidFill>
                  <a:srgbClr val="000000"/>
                </a:solidFill>
                <a:effectLst/>
                <a:latin typeface="system-ui"/>
              </a:rPr>
              <a:t>man</a:t>
            </a:r>
            <a:r>
              <a:rPr lang="en-US" sz="2800" b="0" i="0" dirty="0">
                <a:solidFill>
                  <a:srgbClr val="000000"/>
                </a:solidFill>
                <a:effectLst/>
                <a:latin typeface="system-ui"/>
              </a:rPr>
              <a:t> will hear and increase learning,</a:t>
            </a:r>
            <a:br>
              <a:rPr lang="en-US" sz="2800" dirty="0"/>
            </a:br>
            <a:r>
              <a:rPr lang="en-US" sz="2800" b="0" i="0" dirty="0">
                <a:solidFill>
                  <a:srgbClr val="000000"/>
                </a:solidFill>
                <a:effectLst/>
                <a:latin typeface="system-ui"/>
              </a:rPr>
              <a:t>And a man of understanding will attain wise counsel,</a:t>
            </a:r>
            <a:endParaRPr lang="en-US"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79D7359C-7457-5AD6-BA9B-C05B85455AEF}"/>
              </a:ext>
            </a:extLst>
          </p:cNvPr>
          <p:cNvSpPr/>
          <p:nvPr/>
        </p:nvSpPr>
        <p:spPr>
          <a:xfrm>
            <a:off x="2990476" y="1375095"/>
            <a:ext cx="2363147"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Proverbs 1:5</a:t>
            </a:r>
            <a:endParaRPr lang="en-US" sz="2800" dirty="0">
              <a:solidFill>
                <a:srgbClr val="B95659"/>
              </a:solidFill>
              <a:latin typeface="Arial"/>
              <a:cs typeface="Arial"/>
            </a:endParaRPr>
          </a:p>
        </p:txBody>
      </p:sp>
    </p:spTree>
    <p:extLst>
      <p:ext uri="{BB962C8B-B14F-4D97-AF65-F5344CB8AC3E}">
        <p14:creationId xmlns:p14="http://schemas.microsoft.com/office/powerpoint/2010/main" val="1925295853"/>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870300-B03F-45F7-9154-521D8C74684E}">
  <ds:schemaRefs>
    <ds:schemaRef ds:uri="9ede4979-7183-4f81-a394-71c40c9222c4"/>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http://purl.org/dc/elements/1.1/"/>
    <ds:schemaRef ds:uri="038937e4-20c5-4a73-b245-175c4ead9603"/>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2E3ACDE9-053E-43AA-BC9C-0AEC13FC8CE9}"/>
</file>

<file path=customXml/itemProps3.xml><?xml version="1.0" encoding="utf-8"?>
<ds:datastoreItem xmlns:ds="http://schemas.openxmlformats.org/officeDocument/2006/customXml" ds:itemID="{B178770A-F6AC-406B-AF0D-88CBCF36B7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4228</TotalTime>
  <Words>407</Words>
  <Application>Microsoft Office PowerPoint</Application>
  <PresentationFormat>On-screen Show (4:3)</PresentationFormat>
  <Paragraphs>28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system-ui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432</cp:revision>
  <dcterms:created xsi:type="dcterms:W3CDTF">2019-03-18T18:21:25Z</dcterms:created>
  <dcterms:modified xsi:type="dcterms:W3CDTF">2024-05-21T20:33:46Z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