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96" r:id="rId5"/>
    <p:sldId id="292" r:id="rId6"/>
    <p:sldId id="297" r:id="rId7"/>
    <p:sldId id="286" r:id="rId8"/>
    <p:sldId id="298" r:id="rId9"/>
    <p:sldId id="287" r:id="rId10"/>
    <p:sldId id="299" r:id="rId11"/>
    <p:sldId id="289" r:id="rId12"/>
    <p:sldId id="300" r:id="rId13"/>
    <p:sldId id="29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83F"/>
    <a:srgbClr val="C3DD93"/>
    <a:srgbClr val="716557"/>
    <a:srgbClr val="FBA93D"/>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A56C4-FA27-43A8-A783-477E884EB99E}" v="41" dt="2024-04-10T16:00:23.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9" autoAdjust="0"/>
    <p:restoredTop sz="95694" autoAdjust="0"/>
  </p:normalViewPr>
  <p:slideViewPr>
    <p:cSldViewPr snapToGrid="0">
      <p:cViewPr varScale="1">
        <p:scale>
          <a:sx n="70" d="100"/>
          <a:sy n="70" d="100"/>
        </p:scale>
        <p:origin x="96" y="67"/>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68458B03-32CD-8202-D7A9-326CB7A16983}"/>
    <pc:docChg chg="addSld modSld">
      <pc:chgData name="Deborah Shaw" userId="S::deborah_shaw@wycliffeassociates.org::79bf7848-a030-4096-934a-3abbfde4984a" providerId="AD" clId="Web-{68458B03-32CD-8202-D7A9-326CB7A16983}" dt="2023-12-18T19:09:20.350" v="9" actId="20577"/>
      <pc:docMkLst>
        <pc:docMk/>
      </pc:docMkLst>
      <pc:sldChg chg="modSp">
        <pc:chgData name="Deborah Shaw" userId="S::deborah_shaw@wycliffeassociates.org::79bf7848-a030-4096-934a-3abbfde4984a" providerId="AD" clId="Web-{68458B03-32CD-8202-D7A9-326CB7A16983}" dt="2023-12-18T19:09:20.350" v="9" actId="20577"/>
        <pc:sldMkLst>
          <pc:docMk/>
          <pc:sldMk cId="2126766571" sldId="260"/>
        </pc:sldMkLst>
        <pc:spChg chg="mod">
          <ac:chgData name="Deborah Shaw" userId="S::deborah_shaw@wycliffeassociates.org::79bf7848-a030-4096-934a-3abbfde4984a" providerId="AD" clId="Web-{68458B03-32CD-8202-D7A9-326CB7A16983}" dt="2023-12-18T19:09:20.350" v="9" actId="20577"/>
          <ac:spMkLst>
            <pc:docMk/>
            <pc:sldMk cId="2126766571" sldId="260"/>
            <ac:spMk id="20" creationId="{CA49D504-46F0-4A4B-9416-D65BBF0F21F1}"/>
          </ac:spMkLst>
        </pc:spChg>
      </pc:sldChg>
      <pc:sldChg chg="add">
        <pc:chgData name="Deborah Shaw" userId="S::deborah_shaw@wycliffeassociates.org::79bf7848-a030-4096-934a-3abbfde4984a" providerId="AD" clId="Web-{68458B03-32CD-8202-D7A9-326CB7A16983}" dt="2023-12-18T19:08:23.988" v="0"/>
        <pc:sldMkLst>
          <pc:docMk/>
          <pc:sldMk cId="3629754069" sldId="296"/>
        </pc:sldMkLst>
      </pc:sldChg>
    </pc:docChg>
  </pc:docChgLst>
  <pc:docChgLst>
    <pc:chgData name="Deborah Shaw" userId="79bf7848-a030-4096-934a-3abbfde4984a" providerId="ADAL" clId="{4B9A56C4-FA27-43A8-A783-477E884EB99E}"/>
    <pc:docChg chg="custSel modSld">
      <pc:chgData name="Deborah Shaw" userId="79bf7848-a030-4096-934a-3abbfde4984a" providerId="ADAL" clId="{4B9A56C4-FA27-43A8-A783-477E884EB99E}" dt="2024-04-10T16:00:35.269" v="74" actId="255"/>
      <pc:docMkLst>
        <pc:docMk/>
      </pc:docMkLst>
      <pc:sldChg chg="modSp mod">
        <pc:chgData name="Deborah Shaw" userId="79bf7848-a030-4096-934a-3abbfde4984a" providerId="ADAL" clId="{4B9A56C4-FA27-43A8-A783-477E884EB99E}" dt="2024-04-10T15:49:00.730" v="22" actId="1076"/>
        <pc:sldMkLst>
          <pc:docMk/>
          <pc:sldMk cId="99088486" sldId="286"/>
        </pc:sldMkLst>
        <pc:spChg chg="mod">
          <ac:chgData name="Deborah Shaw" userId="79bf7848-a030-4096-934a-3abbfde4984a" providerId="ADAL" clId="{4B9A56C4-FA27-43A8-A783-477E884EB99E}" dt="2024-04-10T15:48:34.579" v="17" actId="255"/>
          <ac:spMkLst>
            <pc:docMk/>
            <pc:sldMk cId="99088486" sldId="286"/>
            <ac:spMk id="3" creationId="{EF1B699D-2B23-4CC1-B870-21A39D1AB2FF}"/>
          </ac:spMkLst>
        </pc:spChg>
        <pc:spChg chg="mod">
          <ac:chgData name="Deborah Shaw" userId="79bf7848-a030-4096-934a-3abbfde4984a" providerId="ADAL" clId="{4B9A56C4-FA27-43A8-A783-477E884EB99E}" dt="2024-04-10T15:47:52.621" v="14" actId="113"/>
          <ac:spMkLst>
            <pc:docMk/>
            <pc:sldMk cId="99088486" sldId="286"/>
            <ac:spMk id="8" creationId="{1EF111C5-B166-4BA2-8365-DEC464A747FC}"/>
          </ac:spMkLst>
        </pc:spChg>
        <pc:spChg chg="mod">
          <ac:chgData name="Deborah Shaw" userId="79bf7848-a030-4096-934a-3abbfde4984a" providerId="ADAL" clId="{4B9A56C4-FA27-43A8-A783-477E884EB99E}" dt="2024-04-10T15:49:00.730" v="22" actId="1076"/>
          <ac:spMkLst>
            <pc:docMk/>
            <pc:sldMk cId="99088486" sldId="286"/>
            <ac:spMk id="13" creationId="{2E681DF8-EF2B-4E77-A6C4-FB2DE1C6960C}"/>
          </ac:spMkLst>
        </pc:spChg>
      </pc:sldChg>
      <pc:sldChg chg="modSp mod">
        <pc:chgData name="Deborah Shaw" userId="79bf7848-a030-4096-934a-3abbfde4984a" providerId="ADAL" clId="{4B9A56C4-FA27-43A8-A783-477E884EB99E}" dt="2024-04-10T15:52:10.857" v="37" actId="255"/>
        <pc:sldMkLst>
          <pc:docMk/>
          <pc:sldMk cId="3843396759" sldId="287"/>
        </pc:sldMkLst>
        <pc:spChg chg="mod">
          <ac:chgData name="Deborah Shaw" userId="79bf7848-a030-4096-934a-3abbfde4984a" providerId="ADAL" clId="{4B9A56C4-FA27-43A8-A783-477E884EB99E}" dt="2024-04-10T15:51:58.856" v="35" actId="782"/>
          <ac:spMkLst>
            <pc:docMk/>
            <pc:sldMk cId="3843396759" sldId="287"/>
            <ac:spMk id="11" creationId="{0C13EEB7-5253-432B-BC9E-A64222912B37}"/>
          </ac:spMkLst>
        </pc:spChg>
        <pc:spChg chg="mod">
          <ac:chgData name="Deborah Shaw" userId="79bf7848-a030-4096-934a-3abbfde4984a" providerId="ADAL" clId="{4B9A56C4-FA27-43A8-A783-477E884EB99E}" dt="2024-04-10T15:51:32.987" v="32" actId="113"/>
          <ac:spMkLst>
            <pc:docMk/>
            <pc:sldMk cId="3843396759" sldId="287"/>
            <ac:spMk id="12" creationId="{2974CE29-7276-482B-9500-2CB895B0AD6C}"/>
          </ac:spMkLst>
        </pc:spChg>
        <pc:spChg chg="mod">
          <ac:chgData name="Deborah Shaw" userId="79bf7848-a030-4096-934a-3abbfde4984a" providerId="ADAL" clId="{4B9A56C4-FA27-43A8-A783-477E884EB99E}" dt="2024-04-10T15:51:42.745" v="33" actId="255"/>
          <ac:spMkLst>
            <pc:docMk/>
            <pc:sldMk cId="3843396759" sldId="287"/>
            <ac:spMk id="13" creationId="{6C7496FC-E881-464A-AD80-AD3FC3A4E267}"/>
          </ac:spMkLst>
        </pc:spChg>
        <pc:spChg chg="mod">
          <ac:chgData name="Deborah Shaw" userId="79bf7848-a030-4096-934a-3abbfde4984a" providerId="ADAL" clId="{4B9A56C4-FA27-43A8-A783-477E884EB99E}" dt="2024-04-10T15:52:10.857" v="37" actId="255"/>
          <ac:spMkLst>
            <pc:docMk/>
            <pc:sldMk cId="3843396759" sldId="287"/>
            <ac:spMk id="16" creationId="{B4BFC1B0-77B0-498C-A351-A1CD9B6EDA48}"/>
          </ac:spMkLst>
        </pc:spChg>
      </pc:sldChg>
      <pc:sldChg chg="modSp mod">
        <pc:chgData name="Deborah Shaw" userId="79bf7848-a030-4096-934a-3abbfde4984a" providerId="ADAL" clId="{4B9A56C4-FA27-43A8-A783-477E884EB99E}" dt="2024-04-10T15:56:54.951" v="53" actId="255"/>
        <pc:sldMkLst>
          <pc:docMk/>
          <pc:sldMk cId="892578344" sldId="289"/>
        </pc:sldMkLst>
        <pc:spChg chg="mod">
          <ac:chgData name="Deborah Shaw" userId="79bf7848-a030-4096-934a-3abbfde4984a" providerId="ADAL" clId="{4B9A56C4-FA27-43A8-A783-477E884EB99E}" dt="2024-04-10T15:56:38.836" v="51" actId="255"/>
          <ac:spMkLst>
            <pc:docMk/>
            <pc:sldMk cId="892578344" sldId="289"/>
            <ac:spMk id="8" creationId="{31071C1A-19E1-407F-A63D-01473C5F064F}"/>
          </ac:spMkLst>
        </pc:spChg>
        <pc:spChg chg="mod">
          <ac:chgData name="Deborah Shaw" userId="79bf7848-a030-4096-934a-3abbfde4984a" providerId="ADAL" clId="{4B9A56C4-FA27-43A8-A783-477E884EB99E}" dt="2024-04-10T15:56:54.951" v="53" actId="255"/>
          <ac:spMkLst>
            <pc:docMk/>
            <pc:sldMk cId="892578344" sldId="289"/>
            <ac:spMk id="10" creationId="{924F9A69-55DC-4025-B93D-07FD2E333228}"/>
          </ac:spMkLst>
        </pc:spChg>
        <pc:spChg chg="mod">
          <ac:chgData name="Deborah Shaw" userId="79bf7848-a030-4096-934a-3abbfde4984a" providerId="ADAL" clId="{4B9A56C4-FA27-43A8-A783-477E884EB99E}" dt="2024-04-10T15:56:12.298" v="47" actId="255"/>
          <ac:spMkLst>
            <pc:docMk/>
            <pc:sldMk cId="892578344" sldId="289"/>
            <ac:spMk id="17" creationId="{DBCD88C5-B957-754F-9090-D7BF928EF54A}"/>
          </ac:spMkLst>
        </pc:spChg>
        <pc:spChg chg="mod">
          <ac:chgData name="Deborah Shaw" userId="79bf7848-a030-4096-934a-3abbfde4984a" providerId="ADAL" clId="{4B9A56C4-FA27-43A8-A783-477E884EB99E}" dt="2024-04-10T15:56:25.172" v="49" actId="782"/>
          <ac:spMkLst>
            <pc:docMk/>
            <pc:sldMk cId="892578344" sldId="289"/>
            <ac:spMk id="18" creationId="{3240784B-17BC-AE4E-9BB5-0DB7E7CE9C8B}"/>
          </ac:spMkLst>
        </pc:spChg>
      </pc:sldChg>
      <pc:sldChg chg="modSp mod">
        <pc:chgData name="Deborah Shaw" userId="79bf7848-a030-4096-934a-3abbfde4984a" providerId="ADAL" clId="{4B9A56C4-FA27-43A8-A783-477E884EB99E}" dt="2024-04-10T16:00:35.269" v="74" actId="255"/>
        <pc:sldMkLst>
          <pc:docMk/>
          <pc:sldMk cId="1647794588" sldId="290"/>
        </pc:sldMkLst>
        <pc:spChg chg="mod">
          <ac:chgData name="Deborah Shaw" userId="79bf7848-a030-4096-934a-3abbfde4984a" providerId="ADAL" clId="{4B9A56C4-FA27-43A8-A783-477E884EB99E}" dt="2024-04-10T15:59:43.451" v="66" actId="255"/>
          <ac:spMkLst>
            <pc:docMk/>
            <pc:sldMk cId="1647794588" sldId="290"/>
            <ac:spMk id="2" creationId="{1F6F33E6-9F59-CB43-A8D9-CAB751B31210}"/>
          </ac:spMkLst>
        </pc:spChg>
        <pc:spChg chg="mod">
          <ac:chgData name="Deborah Shaw" userId="79bf7848-a030-4096-934a-3abbfde4984a" providerId="ADAL" clId="{4B9A56C4-FA27-43A8-A783-477E884EB99E}" dt="2024-04-10T15:59:50.440" v="67" actId="255"/>
          <ac:spMkLst>
            <pc:docMk/>
            <pc:sldMk cId="1647794588" sldId="290"/>
            <ac:spMk id="3" creationId="{737C23DF-B7E2-9C45-87E1-3D6A97E6AE0D}"/>
          </ac:spMkLst>
        </pc:spChg>
        <pc:spChg chg="mod">
          <ac:chgData name="Deborah Shaw" userId="79bf7848-a030-4096-934a-3abbfde4984a" providerId="ADAL" clId="{4B9A56C4-FA27-43A8-A783-477E884EB99E}" dt="2024-04-10T16:00:00.552" v="68" actId="255"/>
          <ac:spMkLst>
            <pc:docMk/>
            <pc:sldMk cId="1647794588" sldId="290"/>
            <ac:spMk id="4" creationId="{CFA9B4BC-CE4D-0A48-9084-2AC649073261}"/>
          </ac:spMkLst>
        </pc:spChg>
        <pc:spChg chg="mod">
          <ac:chgData name="Deborah Shaw" userId="79bf7848-a030-4096-934a-3abbfde4984a" providerId="ADAL" clId="{4B9A56C4-FA27-43A8-A783-477E884EB99E}" dt="2024-04-10T16:00:08.269" v="69" actId="255"/>
          <ac:spMkLst>
            <pc:docMk/>
            <pc:sldMk cId="1647794588" sldId="290"/>
            <ac:spMk id="5" creationId="{92093B72-640D-8F4B-AE35-0EC80D3316E3}"/>
          </ac:spMkLst>
        </pc:spChg>
        <pc:spChg chg="mod">
          <ac:chgData name="Deborah Shaw" userId="79bf7848-a030-4096-934a-3abbfde4984a" providerId="ADAL" clId="{4B9A56C4-FA27-43A8-A783-477E884EB99E}" dt="2024-04-10T16:00:19.649" v="72" actId="782"/>
          <ac:spMkLst>
            <pc:docMk/>
            <pc:sldMk cId="1647794588" sldId="290"/>
            <ac:spMk id="10" creationId="{0D6E3C5E-AE39-45F3-B5F3-D5E8D96D6CDA}"/>
          </ac:spMkLst>
        </pc:spChg>
        <pc:spChg chg="mod">
          <ac:chgData name="Deborah Shaw" userId="79bf7848-a030-4096-934a-3abbfde4984a" providerId="ADAL" clId="{4B9A56C4-FA27-43A8-A783-477E884EB99E}" dt="2024-04-10T16:00:35.269" v="74" actId="255"/>
          <ac:spMkLst>
            <pc:docMk/>
            <pc:sldMk cId="1647794588" sldId="290"/>
            <ac:spMk id="11" creationId="{6C2EAE1B-71CC-48C6-AB62-05616C8401A5}"/>
          </ac:spMkLst>
        </pc:spChg>
      </pc:sldChg>
      <pc:sldChg chg="modSp mod">
        <pc:chgData name="Deborah Shaw" userId="79bf7848-a030-4096-934a-3abbfde4984a" providerId="ADAL" clId="{4B9A56C4-FA27-43A8-A783-477E884EB99E}" dt="2024-04-10T15:38:50.064" v="5" actId="782"/>
        <pc:sldMkLst>
          <pc:docMk/>
          <pc:sldMk cId="882917353" sldId="292"/>
        </pc:sldMkLst>
        <pc:spChg chg="mod">
          <ac:chgData name="Deborah Shaw" userId="79bf7848-a030-4096-934a-3abbfde4984a" providerId="ADAL" clId="{4B9A56C4-FA27-43A8-A783-477E884EB99E}" dt="2024-04-10T15:38:50.064" v="5" actId="782"/>
          <ac:spMkLst>
            <pc:docMk/>
            <pc:sldMk cId="882917353" sldId="292"/>
            <ac:spMk id="3" creationId="{26FADB6C-6CB5-4D7C-AC09-B89C68326468}"/>
          </ac:spMkLst>
        </pc:spChg>
      </pc:sldChg>
      <pc:sldChg chg="modSp mod">
        <pc:chgData name="Deborah Shaw" userId="79bf7848-a030-4096-934a-3abbfde4984a" providerId="ADAL" clId="{4B9A56C4-FA27-43A8-A783-477E884EB99E}" dt="2024-04-10T15:38:38.852" v="4" actId="255"/>
        <pc:sldMkLst>
          <pc:docMk/>
          <pc:sldMk cId="3629754069" sldId="296"/>
        </pc:sldMkLst>
        <pc:spChg chg="mod">
          <ac:chgData name="Deborah Shaw" userId="79bf7848-a030-4096-934a-3abbfde4984a" providerId="ADAL" clId="{4B9A56C4-FA27-43A8-A783-477E884EB99E}" dt="2024-04-10T15:38:38.852" v="4" actId="255"/>
          <ac:spMkLst>
            <pc:docMk/>
            <pc:sldMk cId="3629754069" sldId="296"/>
            <ac:spMk id="3" creationId="{117E80A5-0A88-072D-D373-1B79DB1B2DCA}"/>
          </ac:spMkLst>
        </pc:spChg>
        <pc:spChg chg="mod">
          <ac:chgData name="Deborah Shaw" userId="79bf7848-a030-4096-934a-3abbfde4984a" providerId="ADAL" clId="{4B9A56C4-FA27-43A8-A783-477E884EB99E}" dt="2024-04-10T15:38:04.684" v="0" actId="255"/>
          <ac:spMkLst>
            <pc:docMk/>
            <pc:sldMk cId="3629754069" sldId="296"/>
            <ac:spMk id="9" creationId="{EA4776F2-8249-1257-551D-80D9CD0F0596}"/>
          </ac:spMkLst>
        </pc:spChg>
      </pc:sldChg>
      <pc:sldChg chg="modSp mod">
        <pc:chgData name="Deborah Shaw" userId="79bf7848-a030-4096-934a-3abbfde4984a" providerId="ADAL" clId="{4B9A56C4-FA27-43A8-A783-477E884EB99E}" dt="2024-04-10T15:40:04.864" v="12" actId="255"/>
        <pc:sldMkLst>
          <pc:docMk/>
          <pc:sldMk cId="1252017797" sldId="297"/>
        </pc:sldMkLst>
        <pc:spChg chg="mod">
          <ac:chgData name="Deborah Shaw" userId="79bf7848-a030-4096-934a-3abbfde4984a" providerId="ADAL" clId="{4B9A56C4-FA27-43A8-A783-477E884EB99E}" dt="2024-04-10T15:40:04.864" v="12" actId="255"/>
          <ac:spMkLst>
            <pc:docMk/>
            <pc:sldMk cId="1252017797" sldId="297"/>
            <ac:spMk id="2" creationId="{B9CDAE3F-B9BB-6F86-5292-33FE00531D00}"/>
          </ac:spMkLst>
        </pc:spChg>
        <pc:spChg chg="mod">
          <ac:chgData name="Deborah Shaw" userId="79bf7848-a030-4096-934a-3abbfde4984a" providerId="ADAL" clId="{4B9A56C4-FA27-43A8-A783-477E884EB99E}" dt="2024-04-10T15:39:38.264" v="10" actId="782"/>
          <ac:spMkLst>
            <pc:docMk/>
            <pc:sldMk cId="1252017797" sldId="297"/>
            <ac:spMk id="3" creationId="{2DBF5A32-1B6F-571D-62E3-FCE0E2105100}"/>
          </ac:spMkLst>
        </pc:spChg>
        <pc:spChg chg="mod">
          <ac:chgData name="Deborah Shaw" userId="79bf7848-a030-4096-934a-3abbfde4984a" providerId="ADAL" clId="{4B9A56C4-FA27-43A8-A783-477E884EB99E}" dt="2024-04-10T15:39:53.879" v="11" actId="782"/>
          <ac:spMkLst>
            <pc:docMk/>
            <pc:sldMk cId="1252017797" sldId="297"/>
            <ac:spMk id="5" creationId="{3CE741C6-48DF-C5E5-2930-25FB86EB2F33}"/>
          </ac:spMkLst>
        </pc:spChg>
        <pc:spChg chg="mod">
          <ac:chgData name="Deborah Shaw" userId="79bf7848-a030-4096-934a-3abbfde4984a" providerId="ADAL" clId="{4B9A56C4-FA27-43A8-A783-477E884EB99E}" dt="2024-04-10T15:39:25.599" v="9" actId="113"/>
          <ac:spMkLst>
            <pc:docMk/>
            <pc:sldMk cId="1252017797" sldId="297"/>
            <ac:spMk id="7" creationId="{7183182B-CD2D-06DA-0B12-438E323F39EE}"/>
          </ac:spMkLst>
        </pc:spChg>
      </pc:sldChg>
      <pc:sldChg chg="modSp mod">
        <pc:chgData name="Deborah Shaw" userId="79bf7848-a030-4096-934a-3abbfde4984a" providerId="ADAL" clId="{4B9A56C4-FA27-43A8-A783-477E884EB99E}" dt="2024-04-10T15:50:53.836" v="28" actId="255"/>
        <pc:sldMkLst>
          <pc:docMk/>
          <pc:sldMk cId="2933322990" sldId="298"/>
        </pc:sldMkLst>
        <pc:spChg chg="mod">
          <ac:chgData name="Deborah Shaw" userId="79bf7848-a030-4096-934a-3abbfde4984a" providerId="ADAL" clId="{4B9A56C4-FA27-43A8-A783-477E884EB99E}" dt="2024-04-10T15:49:30.965" v="23" actId="782"/>
          <ac:spMkLst>
            <pc:docMk/>
            <pc:sldMk cId="2933322990" sldId="298"/>
            <ac:spMk id="2" creationId="{71C27BFE-CF6D-6B54-A61C-3ED793E21361}"/>
          </ac:spMkLst>
        </pc:spChg>
        <pc:spChg chg="mod">
          <ac:chgData name="Deborah Shaw" userId="79bf7848-a030-4096-934a-3abbfde4984a" providerId="ADAL" clId="{4B9A56C4-FA27-43A8-A783-477E884EB99E}" dt="2024-04-10T15:49:51.657" v="25" actId="255"/>
          <ac:spMkLst>
            <pc:docMk/>
            <pc:sldMk cId="2933322990" sldId="298"/>
            <ac:spMk id="3" creationId="{D63D99B8-7249-35B6-128C-63D5BC5B5EE7}"/>
          </ac:spMkLst>
        </pc:spChg>
        <pc:spChg chg="mod">
          <ac:chgData name="Deborah Shaw" userId="79bf7848-a030-4096-934a-3abbfde4984a" providerId="ADAL" clId="{4B9A56C4-FA27-43A8-A783-477E884EB99E}" dt="2024-04-10T15:50:35.355" v="26" actId="255"/>
          <ac:spMkLst>
            <pc:docMk/>
            <pc:sldMk cId="2933322990" sldId="298"/>
            <ac:spMk id="5" creationId="{6A1B1C76-4B55-AFA8-1C76-831E7324325D}"/>
          </ac:spMkLst>
        </pc:spChg>
        <pc:spChg chg="mod">
          <ac:chgData name="Deborah Shaw" userId="79bf7848-a030-4096-934a-3abbfde4984a" providerId="ADAL" clId="{4B9A56C4-FA27-43A8-A783-477E884EB99E}" dt="2024-04-10T15:50:53.836" v="28" actId="255"/>
          <ac:spMkLst>
            <pc:docMk/>
            <pc:sldMk cId="2933322990" sldId="298"/>
            <ac:spMk id="7" creationId="{D5FA8F6F-F5D4-DACA-4034-97AAB8BFDA33}"/>
          </ac:spMkLst>
        </pc:spChg>
      </pc:sldChg>
      <pc:sldChg chg="modSp mod">
        <pc:chgData name="Deborah Shaw" userId="79bf7848-a030-4096-934a-3abbfde4984a" providerId="ADAL" clId="{4B9A56C4-FA27-43A8-A783-477E884EB99E}" dt="2024-04-10T15:55:44.684" v="45" actId="255"/>
        <pc:sldMkLst>
          <pc:docMk/>
          <pc:sldMk cId="441926080" sldId="299"/>
        </pc:sldMkLst>
        <pc:spChg chg="mod">
          <ac:chgData name="Deborah Shaw" userId="79bf7848-a030-4096-934a-3abbfde4984a" providerId="ADAL" clId="{4B9A56C4-FA27-43A8-A783-477E884EB99E}" dt="2024-04-10T15:54:22.122" v="38" actId="782"/>
          <ac:spMkLst>
            <pc:docMk/>
            <pc:sldMk cId="441926080" sldId="299"/>
            <ac:spMk id="2" creationId="{B66F50C6-FBB5-247D-4748-A8CA09053C40}"/>
          </ac:spMkLst>
        </pc:spChg>
        <pc:spChg chg="mod">
          <ac:chgData name="Deborah Shaw" userId="79bf7848-a030-4096-934a-3abbfde4984a" providerId="ADAL" clId="{4B9A56C4-FA27-43A8-A783-477E884EB99E}" dt="2024-04-10T15:54:39.517" v="40" actId="255"/>
          <ac:spMkLst>
            <pc:docMk/>
            <pc:sldMk cId="441926080" sldId="299"/>
            <ac:spMk id="3" creationId="{BF4B1599-BCDC-557B-0515-8941E761495E}"/>
          </ac:spMkLst>
        </pc:spChg>
        <pc:spChg chg="mod">
          <ac:chgData name="Deborah Shaw" userId="79bf7848-a030-4096-934a-3abbfde4984a" providerId="ADAL" clId="{4B9A56C4-FA27-43A8-A783-477E884EB99E}" dt="2024-04-10T15:54:51.631" v="41" actId="782"/>
          <ac:spMkLst>
            <pc:docMk/>
            <pc:sldMk cId="441926080" sldId="299"/>
            <ac:spMk id="6" creationId="{8FF115F4-D132-FE0B-0F32-6C8607C6BC74}"/>
          </ac:spMkLst>
        </pc:spChg>
        <pc:spChg chg="mod">
          <ac:chgData name="Deborah Shaw" userId="79bf7848-a030-4096-934a-3abbfde4984a" providerId="ADAL" clId="{4B9A56C4-FA27-43A8-A783-477E884EB99E}" dt="2024-04-10T15:55:44.684" v="45" actId="255"/>
          <ac:spMkLst>
            <pc:docMk/>
            <pc:sldMk cId="441926080" sldId="299"/>
            <ac:spMk id="7" creationId="{FF8DB96C-FE17-5776-D192-461981223CB5}"/>
          </ac:spMkLst>
        </pc:spChg>
        <pc:spChg chg="mod">
          <ac:chgData name="Deborah Shaw" userId="79bf7848-a030-4096-934a-3abbfde4984a" providerId="ADAL" clId="{4B9A56C4-FA27-43A8-A783-477E884EB99E}" dt="2024-04-10T15:55:25.754" v="43" actId="255"/>
          <ac:spMkLst>
            <pc:docMk/>
            <pc:sldMk cId="441926080" sldId="299"/>
            <ac:spMk id="9" creationId="{46E0B4A8-1047-5FBC-2612-D40EDBE3C838}"/>
          </ac:spMkLst>
        </pc:spChg>
      </pc:sldChg>
      <pc:sldChg chg="modSp mod">
        <pc:chgData name="Deborah Shaw" userId="79bf7848-a030-4096-934a-3abbfde4984a" providerId="ADAL" clId="{4B9A56C4-FA27-43A8-A783-477E884EB99E}" dt="2024-04-10T15:59:27.774" v="65" actId="1076"/>
        <pc:sldMkLst>
          <pc:docMk/>
          <pc:sldMk cId="4284890582" sldId="300"/>
        </pc:sldMkLst>
        <pc:spChg chg="mod">
          <ac:chgData name="Deborah Shaw" userId="79bf7848-a030-4096-934a-3abbfde4984a" providerId="ADAL" clId="{4B9A56C4-FA27-43A8-A783-477E884EB99E}" dt="2024-04-10T15:58:19.214" v="56" actId="782"/>
          <ac:spMkLst>
            <pc:docMk/>
            <pc:sldMk cId="4284890582" sldId="300"/>
            <ac:spMk id="2" creationId="{A5A25C0E-C049-F157-51BC-F98FC5D87BA7}"/>
          </ac:spMkLst>
        </pc:spChg>
        <pc:spChg chg="mod">
          <ac:chgData name="Deborah Shaw" userId="79bf7848-a030-4096-934a-3abbfde4984a" providerId="ADAL" clId="{4B9A56C4-FA27-43A8-A783-477E884EB99E}" dt="2024-04-10T15:59:27.774" v="65" actId="1076"/>
          <ac:spMkLst>
            <pc:docMk/>
            <pc:sldMk cId="4284890582" sldId="300"/>
            <ac:spMk id="3" creationId="{5449BF21-748E-3042-0C00-0EB3BDB56D0A}"/>
          </ac:spMkLst>
        </pc:spChg>
        <pc:spChg chg="mod">
          <ac:chgData name="Deborah Shaw" userId="79bf7848-a030-4096-934a-3abbfde4984a" providerId="ADAL" clId="{4B9A56C4-FA27-43A8-A783-477E884EB99E}" dt="2024-04-10T15:58:55.842" v="60" actId="255"/>
          <ac:spMkLst>
            <pc:docMk/>
            <pc:sldMk cId="4284890582" sldId="300"/>
            <ac:spMk id="5" creationId="{33C52FBC-63BC-E00E-5FDE-8354425BED23}"/>
          </ac:spMkLst>
        </pc:spChg>
        <pc:spChg chg="mod">
          <ac:chgData name="Deborah Shaw" userId="79bf7848-a030-4096-934a-3abbfde4984a" providerId="ADAL" clId="{4B9A56C4-FA27-43A8-A783-477E884EB99E}" dt="2024-04-10T15:59:09.699" v="63" actId="255"/>
          <ac:spMkLst>
            <pc:docMk/>
            <pc:sldMk cId="4284890582" sldId="300"/>
            <ac:spMk id="7" creationId="{8BF9C8D8-AD57-3B3D-474F-0A944E14525E}"/>
          </ac:spMkLst>
        </pc:spChg>
      </pc:sldChg>
    </pc:docChg>
  </pc:docChgLst>
  <pc:docChgLst>
    <pc:chgData name="Deborah Shaw" userId="S::deborah_shaw@wycliffeassociates.org::79bf7848-a030-4096-934a-3abbfde4984a" providerId="AD" clId="Web-{1DB8D926-98C2-8F86-36C3-6463E643E9F5}"/>
    <pc:docChg chg="addSld delSld modSld sldOrd">
      <pc:chgData name="Deborah Shaw" userId="S::deborah_shaw@wycliffeassociates.org::79bf7848-a030-4096-934a-3abbfde4984a" providerId="AD" clId="Web-{1DB8D926-98C2-8F86-36C3-6463E643E9F5}" dt="2023-12-20T04:22:10.503" v="138" actId="20577"/>
      <pc:docMkLst>
        <pc:docMk/>
      </pc:docMkLst>
      <pc:sldChg chg="addSp modSp new ord">
        <pc:chgData name="Deborah Shaw" userId="S::deborah_shaw@wycliffeassociates.org::79bf7848-a030-4096-934a-3abbfde4984a" providerId="AD" clId="Web-{1DB8D926-98C2-8F86-36C3-6463E643E9F5}" dt="2023-12-20T04:10:31.638" v="69" actId="20577"/>
        <pc:sldMkLst>
          <pc:docMk/>
          <pc:sldMk cId="1252017797" sldId="297"/>
        </pc:sldMkLst>
        <pc:spChg chg="mod">
          <ac:chgData name="Deborah Shaw" userId="S::deborah_shaw@wycliffeassociates.org::79bf7848-a030-4096-934a-3abbfde4984a" providerId="AD" clId="Web-{1DB8D926-98C2-8F86-36C3-6463E643E9F5}" dt="2023-12-20T04:05:26.488" v="37" actId="1076"/>
          <ac:spMkLst>
            <pc:docMk/>
            <pc:sldMk cId="1252017797" sldId="297"/>
            <ac:spMk id="2" creationId="{B9CDAE3F-B9BB-6F86-5292-33FE00531D00}"/>
          </ac:spMkLst>
        </pc:spChg>
        <pc:spChg chg="mod">
          <ac:chgData name="Deborah Shaw" userId="S::deborah_shaw@wycliffeassociates.org::79bf7848-a030-4096-934a-3abbfde4984a" providerId="AD" clId="Web-{1DB8D926-98C2-8F86-36C3-6463E643E9F5}" dt="2023-12-20T04:05:23.347" v="36" actId="1076"/>
          <ac:spMkLst>
            <pc:docMk/>
            <pc:sldMk cId="1252017797" sldId="297"/>
            <ac:spMk id="3" creationId="{2DBF5A32-1B6F-571D-62E3-FCE0E2105100}"/>
          </ac:spMkLst>
        </pc:spChg>
        <pc:spChg chg="add mod">
          <ac:chgData name="Deborah Shaw" userId="S::deborah_shaw@wycliffeassociates.org::79bf7848-a030-4096-934a-3abbfde4984a" providerId="AD" clId="Web-{1DB8D926-98C2-8F86-36C3-6463E643E9F5}" dt="2023-12-20T04:05:01.143" v="35" actId="1076"/>
          <ac:spMkLst>
            <pc:docMk/>
            <pc:sldMk cId="1252017797" sldId="297"/>
            <ac:spMk id="5" creationId="{3CE741C6-48DF-C5E5-2930-25FB86EB2F33}"/>
          </ac:spMkLst>
        </pc:spChg>
        <pc:spChg chg="add mod">
          <ac:chgData name="Deborah Shaw" userId="S::deborah_shaw@wycliffeassociates.org::79bf7848-a030-4096-934a-3abbfde4984a" providerId="AD" clId="Web-{1DB8D926-98C2-8F86-36C3-6463E643E9F5}" dt="2023-12-20T04:10:31.638" v="69" actId="20577"/>
          <ac:spMkLst>
            <pc:docMk/>
            <pc:sldMk cId="1252017797" sldId="297"/>
            <ac:spMk id="7" creationId="{7183182B-CD2D-06DA-0B12-438E323F39EE}"/>
          </ac:spMkLst>
        </pc:spChg>
      </pc:sldChg>
      <pc:sldChg chg="modSp add ord replId">
        <pc:chgData name="Deborah Shaw" userId="S::deborah_shaw@wycliffeassociates.org::79bf7848-a030-4096-934a-3abbfde4984a" providerId="AD" clId="Web-{1DB8D926-98C2-8F86-36C3-6463E643E9F5}" dt="2023-12-20T04:10:21.575" v="66" actId="20577"/>
        <pc:sldMkLst>
          <pc:docMk/>
          <pc:sldMk cId="2933322990" sldId="298"/>
        </pc:sldMkLst>
        <pc:spChg chg="mod">
          <ac:chgData name="Deborah Shaw" userId="S::deborah_shaw@wycliffeassociates.org::79bf7848-a030-4096-934a-3abbfde4984a" providerId="AD" clId="Web-{1DB8D926-98C2-8F86-36C3-6463E643E9F5}" dt="2023-12-20T04:08:25.400" v="47" actId="20577"/>
          <ac:spMkLst>
            <pc:docMk/>
            <pc:sldMk cId="2933322990" sldId="298"/>
            <ac:spMk id="2" creationId="{71C27BFE-CF6D-6B54-A61C-3ED793E21361}"/>
          </ac:spMkLst>
        </pc:spChg>
        <pc:spChg chg="mod">
          <ac:chgData name="Deborah Shaw" userId="S::deborah_shaw@wycliffeassociates.org::79bf7848-a030-4096-934a-3abbfde4984a" providerId="AD" clId="Web-{1DB8D926-98C2-8F86-36C3-6463E643E9F5}" dt="2023-12-20T04:10:21.575" v="66" actId="20577"/>
          <ac:spMkLst>
            <pc:docMk/>
            <pc:sldMk cId="2933322990" sldId="298"/>
            <ac:spMk id="3" creationId="{D63D99B8-7249-35B6-128C-63D5BC5B5EE7}"/>
          </ac:spMkLst>
        </pc:spChg>
        <pc:spChg chg="mod">
          <ac:chgData name="Deborah Shaw" userId="S::deborah_shaw@wycliffeassociates.org::79bf7848-a030-4096-934a-3abbfde4984a" providerId="AD" clId="Web-{1DB8D926-98C2-8F86-36C3-6463E643E9F5}" dt="2023-12-20T04:10:00.824" v="58" actId="1076"/>
          <ac:spMkLst>
            <pc:docMk/>
            <pc:sldMk cId="2933322990" sldId="298"/>
            <ac:spMk id="5" creationId="{6A1B1C76-4B55-AFA8-1C76-831E7324325D}"/>
          </ac:spMkLst>
        </pc:spChg>
        <pc:spChg chg="mod">
          <ac:chgData name="Deborah Shaw" userId="S::deborah_shaw@wycliffeassociates.org::79bf7848-a030-4096-934a-3abbfde4984a" providerId="AD" clId="Web-{1DB8D926-98C2-8F86-36C3-6463E643E9F5}" dt="2023-12-20T04:09:57.262" v="57" actId="1076"/>
          <ac:spMkLst>
            <pc:docMk/>
            <pc:sldMk cId="2933322990" sldId="298"/>
            <ac:spMk id="7" creationId="{D5FA8F6F-F5D4-DACA-4034-97AAB8BFDA33}"/>
          </ac:spMkLst>
        </pc:spChg>
      </pc:sldChg>
      <pc:sldChg chg="addSp modSp add ord replId">
        <pc:chgData name="Deborah Shaw" userId="S::deborah_shaw@wycliffeassociates.org::79bf7848-a030-4096-934a-3abbfde4984a" providerId="AD" clId="Web-{1DB8D926-98C2-8F86-36C3-6463E643E9F5}" dt="2023-12-20T04:16:19.539" v="106" actId="20577"/>
        <pc:sldMkLst>
          <pc:docMk/>
          <pc:sldMk cId="441926080" sldId="299"/>
        </pc:sldMkLst>
        <pc:spChg chg="mod">
          <ac:chgData name="Deborah Shaw" userId="S::deborah_shaw@wycliffeassociates.org::79bf7848-a030-4096-934a-3abbfde4984a" providerId="AD" clId="Web-{1DB8D926-98C2-8F86-36C3-6463E643E9F5}" dt="2023-12-20T04:14:56.677" v="98" actId="1076"/>
          <ac:spMkLst>
            <pc:docMk/>
            <pc:sldMk cId="441926080" sldId="299"/>
            <ac:spMk id="2" creationId="{B66F50C6-FBB5-247D-4748-A8CA09053C40}"/>
          </ac:spMkLst>
        </pc:spChg>
        <pc:spChg chg="mod">
          <ac:chgData name="Deborah Shaw" userId="S::deborah_shaw@wycliffeassociates.org::79bf7848-a030-4096-934a-3abbfde4984a" providerId="AD" clId="Web-{1DB8D926-98C2-8F86-36C3-6463E643E9F5}" dt="2023-12-20T04:15:01.005" v="99" actId="1076"/>
          <ac:spMkLst>
            <pc:docMk/>
            <pc:sldMk cId="441926080" sldId="299"/>
            <ac:spMk id="3" creationId="{BF4B1599-BCDC-557B-0515-8941E761495E}"/>
          </ac:spMkLst>
        </pc:spChg>
        <pc:spChg chg="mod">
          <ac:chgData name="Deborah Shaw" userId="S::deborah_shaw@wycliffeassociates.org::79bf7848-a030-4096-934a-3abbfde4984a" providerId="AD" clId="Web-{1DB8D926-98C2-8F86-36C3-6463E643E9F5}" dt="2023-12-20T04:15:19.256" v="102" actId="1076"/>
          <ac:spMkLst>
            <pc:docMk/>
            <pc:sldMk cId="441926080" sldId="299"/>
            <ac:spMk id="5" creationId="{349F2FFE-D413-04E2-6FDB-87E7D9EB9498}"/>
          </ac:spMkLst>
        </pc:spChg>
        <pc:spChg chg="add mod">
          <ac:chgData name="Deborah Shaw" userId="S::deborah_shaw@wycliffeassociates.org::79bf7848-a030-4096-934a-3abbfde4984a" providerId="AD" clId="Web-{1DB8D926-98C2-8F86-36C3-6463E643E9F5}" dt="2023-12-20T04:15:06.662" v="100" actId="1076"/>
          <ac:spMkLst>
            <pc:docMk/>
            <pc:sldMk cId="441926080" sldId="299"/>
            <ac:spMk id="6" creationId="{8FF115F4-D132-FE0B-0F32-6C8607C6BC74}"/>
          </ac:spMkLst>
        </pc:spChg>
        <pc:spChg chg="mod">
          <ac:chgData name="Deborah Shaw" userId="S::deborah_shaw@wycliffeassociates.org::79bf7848-a030-4096-934a-3abbfde4984a" providerId="AD" clId="Web-{1DB8D926-98C2-8F86-36C3-6463E643E9F5}" dt="2023-12-20T04:16:19.539" v="106" actId="20577"/>
          <ac:spMkLst>
            <pc:docMk/>
            <pc:sldMk cId="441926080" sldId="299"/>
            <ac:spMk id="7" creationId="{FF8DB96C-FE17-5776-D192-461981223CB5}"/>
          </ac:spMkLst>
        </pc:spChg>
        <pc:spChg chg="add mod">
          <ac:chgData name="Deborah Shaw" userId="S::deborah_shaw@wycliffeassociates.org::79bf7848-a030-4096-934a-3abbfde4984a" providerId="AD" clId="Web-{1DB8D926-98C2-8F86-36C3-6463E643E9F5}" dt="2023-12-20T04:15:51.585" v="104" actId="20577"/>
          <ac:spMkLst>
            <pc:docMk/>
            <pc:sldMk cId="441926080" sldId="299"/>
            <ac:spMk id="9" creationId="{46E0B4A8-1047-5FBC-2612-D40EDBE3C838}"/>
          </ac:spMkLst>
        </pc:spChg>
      </pc:sldChg>
      <pc:sldChg chg="add del replId">
        <pc:chgData name="Deborah Shaw" userId="S::deborah_shaw@wycliffeassociates.org::79bf7848-a030-4096-934a-3abbfde4984a" providerId="AD" clId="Web-{1DB8D926-98C2-8F86-36C3-6463E643E9F5}" dt="2023-12-20T04:13:09.580" v="77"/>
        <pc:sldMkLst>
          <pc:docMk/>
          <pc:sldMk cId="1531380497" sldId="300"/>
        </pc:sldMkLst>
      </pc:sldChg>
      <pc:sldChg chg="modSp add replId">
        <pc:chgData name="Deborah Shaw" userId="S::deborah_shaw@wycliffeassociates.org::79bf7848-a030-4096-934a-3abbfde4984a" providerId="AD" clId="Web-{1DB8D926-98C2-8F86-36C3-6463E643E9F5}" dt="2023-12-20T04:22:10.503" v="138" actId="20577"/>
        <pc:sldMkLst>
          <pc:docMk/>
          <pc:sldMk cId="4284890582" sldId="300"/>
        </pc:sldMkLst>
        <pc:spChg chg="mod">
          <ac:chgData name="Deborah Shaw" userId="S::deborah_shaw@wycliffeassociates.org::79bf7848-a030-4096-934a-3abbfde4984a" providerId="AD" clId="Web-{1DB8D926-98C2-8F86-36C3-6463E643E9F5}" dt="2023-12-20T04:20:15.874" v="113" actId="20577"/>
          <ac:spMkLst>
            <pc:docMk/>
            <pc:sldMk cId="4284890582" sldId="300"/>
            <ac:spMk id="2" creationId="{A5A25C0E-C049-F157-51BC-F98FC5D87BA7}"/>
          </ac:spMkLst>
        </pc:spChg>
        <pc:spChg chg="mod">
          <ac:chgData name="Deborah Shaw" userId="S::deborah_shaw@wycliffeassociates.org::79bf7848-a030-4096-934a-3abbfde4984a" providerId="AD" clId="Web-{1DB8D926-98C2-8F86-36C3-6463E643E9F5}" dt="2023-12-20T04:21:08.157" v="130" actId="14100"/>
          <ac:spMkLst>
            <pc:docMk/>
            <pc:sldMk cId="4284890582" sldId="300"/>
            <ac:spMk id="3" creationId="{5449BF21-748E-3042-0C00-0EB3BDB56D0A}"/>
          </ac:spMkLst>
        </pc:spChg>
        <pc:spChg chg="mod">
          <ac:chgData name="Deborah Shaw" userId="S::deborah_shaw@wycliffeassociates.org::79bf7848-a030-4096-934a-3abbfde4984a" providerId="AD" clId="Web-{1DB8D926-98C2-8F86-36C3-6463E643E9F5}" dt="2023-12-20T04:21:12.610" v="131" actId="1076"/>
          <ac:spMkLst>
            <pc:docMk/>
            <pc:sldMk cId="4284890582" sldId="300"/>
            <ac:spMk id="5" creationId="{33C52FBC-63BC-E00E-5FDE-8354425BED23}"/>
          </ac:spMkLst>
        </pc:spChg>
        <pc:spChg chg="mod">
          <ac:chgData name="Deborah Shaw" userId="S::deborah_shaw@wycliffeassociates.org::79bf7848-a030-4096-934a-3abbfde4984a" providerId="AD" clId="Web-{1DB8D926-98C2-8F86-36C3-6463E643E9F5}" dt="2023-12-20T04:22:10.503" v="138" actId="20577"/>
          <ac:spMkLst>
            <pc:docMk/>
            <pc:sldMk cId="4284890582" sldId="300"/>
            <ac:spMk id="7" creationId="{8BF9C8D8-AD57-3B3D-474F-0A944E14525E}"/>
          </ac:spMkLst>
        </pc:spChg>
      </pc:sldChg>
    </pc:docChg>
  </pc:docChgLst>
  <pc:docChgLst>
    <pc:chgData name="Deborah Shaw" userId="S::deborah_shaw@wycliffeassociates.org::79bf7848-a030-4096-934a-3abbfde4984a" providerId="AD" clId="Web-{16ADEEF6-0007-64CA-24B6-D9585598849B}"/>
    <pc:docChg chg="delSld modSld">
      <pc:chgData name="Deborah Shaw" userId="S::deborah_shaw@wycliffeassociates.org::79bf7848-a030-4096-934a-3abbfde4984a" providerId="AD" clId="Web-{16ADEEF6-0007-64CA-24B6-D9585598849B}" dt="2023-12-18T20:30:24.763" v="19" actId="1076"/>
      <pc:docMkLst>
        <pc:docMk/>
      </pc:docMkLst>
      <pc:sldChg chg="addSp modSp">
        <pc:chgData name="Deborah Shaw" userId="S::deborah_shaw@wycliffeassociates.org::79bf7848-a030-4096-934a-3abbfde4984a" providerId="AD" clId="Web-{16ADEEF6-0007-64CA-24B6-D9585598849B}" dt="2023-12-18T20:30:24.763" v="19" actId="1076"/>
        <pc:sldMkLst>
          <pc:docMk/>
          <pc:sldMk cId="2126766571" sldId="260"/>
        </pc:sldMkLst>
        <pc:spChg chg="add mod">
          <ac:chgData name="Deborah Shaw" userId="S::deborah_shaw@wycliffeassociates.org::79bf7848-a030-4096-934a-3abbfde4984a" providerId="AD" clId="Web-{16ADEEF6-0007-64CA-24B6-D9585598849B}" dt="2023-12-18T20:30:24.763" v="19" actId="1076"/>
          <ac:spMkLst>
            <pc:docMk/>
            <pc:sldMk cId="2126766571" sldId="260"/>
            <ac:spMk id="2" creationId="{88E19091-4ABB-F15B-A0CA-1097B5C2ACE0}"/>
          </ac:spMkLst>
        </pc:spChg>
        <pc:spChg chg="mod">
          <ac:chgData name="Deborah Shaw" userId="S::deborah_shaw@wycliffeassociates.org::79bf7848-a030-4096-934a-3abbfde4984a" providerId="AD" clId="Web-{16ADEEF6-0007-64CA-24B6-D9585598849B}" dt="2023-12-18T20:29:51.214" v="17" actId="1076"/>
          <ac:spMkLst>
            <pc:docMk/>
            <pc:sldMk cId="2126766571" sldId="260"/>
            <ac:spMk id="18" creationId="{4694CCB8-A161-4308-BC33-DD746CEBFA8D}"/>
          </ac:spMkLst>
        </pc:spChg>
        <pc:spChg chg="mod">
          <ac:chgData name="Deborah Shaw" userId="S::deborah_shaw@wycliffeassociates.org::79bf7848-a030-4096-934a-3abbfde4984a" providerId="AD" clId="Web-{16ADEEF6-0007-64CA-24B6-D9585598849B}" dt="2023-12-18T20:30:08.153" v="18" actId="1076"/>
          <ac:spMkLst>
            <pc:docMk/>
            <pc:sldMk cId="2126766571" sldId="260"/>
            <ac:spMk id="20" creationId="{CA49D504-46F0-4A4B-9416-D65BBF0F21F1}"/>
          </ac:spMkLst>
        </pc:spChg>
        <pc:picChg chg="mod">
          <ac:chgData name="Deborah Shaw" userId="S::deborah_shaw@wycliffeassociates.org::79bf7848-a030-4096-934a-3abbfde4984a" providerId="AD" clId="Web-{16ADEEF6-0007-64CA-24B6-D9585598849B}" dt="2023-12-18T20:29:33.713" v="13" actId="1076"/>
          <ac:picMkLst>
            <pc:docMk/>
            <pc:sldMk cId="2126766571" sldId="260"/>
            <ac:picMk id="13" creationId="{2E2903B1-52C5-4A15-8942-79D6C52317DC}"/>
          </ac:picMkLst>
        </pc:picChg>
      </pc:sldChg>
      <pc:sldChg chg="del">
        <pc:chgData name="Deborah Shaw" userId="S::deborah_shaw@wycliffeassociates.org::79bf7848-a030-4096-934a-3abbfde4984a" providerId="AD" clId="Web-{16ADEEF6-0007-64CA-24B6-D9585598849B}" dt="2023-12-18T20:26:09.608" v="0"/>
        <pc:sldMkLst>
          <pc:docMk/>
          <pc:sldMk cId="3829610916" sldId="295"/>
        </pc:sldMkLst>
      </pc:sldChg>
      <pc:sldChg chg="addSp delSp modSp">
        <pc:chgData name="Deborah Shaw" userId="S::deborah_shaw@wycliffeassociates.org::79bf7848-a030-4096-934a-3abbfde4984a" providerId="AD" clId="Web-{16ADEEF6-0007-64CA-24B6-D9585598849B}" dt="2023-12-18T20:27:13.596" v="8"/>
        <pc:sldMkLst>
          <pc:docMk/>
          <pc:sldMk cId="3629754069" sldId="296"/>
        </pc:sldMkLst>
        <pc:picChg chg="add del mod">
          <ac:chgData name="Deborah Shaw" userId="S::deborah_shaw@wycliffeassociates.org::79bf7848-a030-4096-934a-3abbfde4984a" providerId="AD" clId="Web-{16ADEEF6-0007-64CA-24B6-D9585598849B}" dt="2023-12-18T20:27:13.596" v="8"/>
          <ac:picMkLst>
            <pc:docMk/>
            <pc:sldMk cId="3629754069" sldId="296"/>
            <ac:picMk id="4" creationId="{CC02CD22-2495-15BE-75ED-20A81720BF61}"/>
          </ac:picMkLst>
        </pc:picChg>
      </pc:sldChg>
    </pc:docChg>
  </pc:docChgLst>
  <pc:docChgLst>
    <pc:chgData name="Deborah Shaw" userId="79bf7848-a030-4096-934a-3abbfde4984a" providerId="ADAL" clId="{5F2562A0-6D5D-426C-8172-84D2E404C73E}"/>
    <pc:docChg chg="undo custSel delSld modSld">
      <pc:chgData name="Deborah Shaw" userId="79bf7848-a030-4096-934a-3abbfde4984a" providerId="ADAL" clId="{5F2562A0-6D5D-426C-8172-84D2E404C73E}" dt="2023-12-19T04:02:21.893" v="44" actId="2696"/>
      <pc:docMkLst>
        <pc:docMk/>
      </pc:docMkLst>
      <pc:sldChg chg="addSp delSp modSp del mod">
        <pc:chgData name="Deborah Shaw" userId="79bf7848-a030-4096-934a-3abbfde4984a" providerId="ADAL" clId="{5F2562A0-6D5D-426C-8172-84D2E404C73E}" dt="2023-12-19T04:02:21.893" v="44" actId="2696"/>
        <pc:sldMkLst>
          <pc:docMk/>
          <pc:sldMk cId="2126766571" sldId="260"/>
        </pc:sldMkLst>
        <pc:spChg chg="add del mod">
          <ac:chgData name="Deborah Shaw" userId="79bf7848-a030-4096-934a-3abbfde4984a" providerId="ADAL" clId="{5F2562A0-6D5D-426C-8172-84D2E404C73E}" dt="2023-12-19T04:00:48.452" v="26"/>
          <ac:spMkLst>
            <pc:docMk/>
            <pc:sldMk cId="2126766571" sldId="260"/>
            <ac:spMk id="2" creationId="{88E19091-4ABB-F15B-A0CA-1097B5C2ACE0}"/>
          </ac:spMkLst>
        </pc:spChg>
        <pc:spChg chg="del mod">
          <ac:chgData name="Deborah Shaw" userId="79bf7848-a030-4096-934a-3abbfde4984a" providerId="ADAL" clId="{5F2562A0-6D5D-426C-8172-84D2E404C73E}" dt="2023-12-19T03:59:31.312" v="12"/>
          <ac:spMkLst>
            <pc:docMk/>
            <pc:sldMk cId="2126766571" sldId="260"/>
            <ac:spMk id="18" creationId="{4694CCB8-A161-4308-BC33-DD746CEBFA8D}"/>
          </ac:spMkLst>
        </pc:spChg>
        <pc:spChg chg="del">
          <ac:chgData name="Deborah Shaw" userId="79bf7848-a030-4096-934a-3abbfde4984a" providerId="ADAL" clId="{5F2562A0-6D5D-426C-8172-84D2E404C73E}" dt="2023-12-19T03:59:53.884" v="18" actId="21"/>
          <ac:spMkLst>
            <pc:docMk/>
            <pc:sldMk cId="2126766571" sldId="260"/>
            <ac:spMk id="20" creationId="{CA49D504-46F0-4A4B-9416-D65BBF0F21F1}"/>
          </ac:spMkLst>
        </pc:spChg>
        <pc:picChg chg="del">
          <ac:chgData name="Deborah Shaw" userId="79bf7848-a030-4096-934a-3abbfde4984a" providerId="ADAL" clId="{5F2562A0-6D5D-426C-8172-84D2E404C73E}" dt="2023-12-19T03:58:33.677" v="4" actId="21"/>
          <ac:picMkLst>
            <pc:docMk/>
            <pc:sldMk cId="2126766571" sldId="260"/>
            <ac:picMk id="13" creationId="{2E2903B1-52C5-4A15-8942-79D6C52317DC}"/>
          </ac:picMkLst>
        </pc:picChg>
      </pc:sldChg>
      <pc:sldChg chg="addSp delSp modSp mod">
        <pc:chgData name="Deborah Shaw" userId="79bf7848-a030-4096-934a-3abbfde4984a" providerId="ADAL" clId="{5F2562A0-6D5D-426C-8172-84D2E404C73E}" dt="2023-12-19T04:02:09.520" v="43" actId="14100"/>
        <pc:sldMkLst>
          <pc:docMk/>
          <pc:sldMk cId="3629754069" sldId="296"/>
        </pc:sldMkLst>
        <pc:spChg chg="mod">
          <ac:chgData name="Deborah Shaw" userId="79bf7848-a030-4096-934a-3abbfde4984a" providerId="ADAL" clId="{5F2562A0-6D5D-426C-8172-84D2E404C73E}" dt="2023-12-19T04:01:44.730" v="40" actId="20577"/>
          <ac:spMkLst>
            <pc:docMk/>
            <pc:sldMk cId="3629754069" sldId="296"/>
            <ac:spMk id="3" creationId="{117E80A5-0A88-072D-D373-1B79DB1B2DCA}"/>
          </ac:spMkLst>
        </pc:spChg>
        <pc:spChg chg="mod">
          <ac:chgData name="Deborah Shaw" userId="79bf7848-a030-4096-934a-3abbfde4984a" providerId="ADAL" clId="{5F2562A0-6D5D-426C-8172-84D2E404C73E}" dt="2023-12-19T04:02:09.520" v="43" actId="14100"/>
          <ac:spMkLst>
            <pc:docMk/>
            <pc:sldMk cId="3629754069" sldId="296"/>
            <ac:spMk id="7" creationId="{6D1C5468-2E27-9AF9-E8A7-9D00C2F6695F}"/>
          </ac:spMkLst>
        </pc:spChg>
        <pc:spChg chg="add mod">
          <ac:chgData name="Deborah Shaw" userId="79bf7848-a030-4096-934a-3abbfde4984a" providerId="ADAL" clId="{5F2562A0-6D5D-426C-8172-84D2E404C73E}" dt="2023-12-19T04:00:04.588" v="20" actId="1076"/>
          <ac:spMkLst>
            <pc:docMk/>
            <pc:sldMk cId="3629754069" sldId="296"/>
            <ac:spMk id="9" creationId="{EA4776F2-8249-1257-551D-80D9CD0F0596}"/>
          </ac:spMkLst>
        </pc:spChg>
        <pc:picChg chg="add del mod">
          <ac:chgData name="Deborah Shaw" userId="79bf7848-a030-4096-934a-3abbfde4984a" providerId="ADAL" clId="{5F2562A0-6D5D-426C-8172-84D2E404C73E}" dt="2023-12-19T03:58:27.526" v="3" actId="21"/>
          <ac:picMkLst>
            <pc:docMk/>
            <pc:sldMk cId="3629754069" sldId="296"/>
            <ac:picMk id="4" creationId="{E6DA59D6-4EF4-C3F9-3C8A-2333C16DAB2B}"/>
          </ac:picMkLst>
        </pc:picChg>
        <pc:picChg chg="add del mod">
          <ac:chgData name="Deborah Shaw" userId="79bf7848-a030-4096-934a-3abbfde4984a" providerId="ADAL" clId="{5F2562A0-6D5D-426C-8172-84D2E404C73E}" dt="2023-12-19T03:59:00.294" v="8"/>
          <ac:picMkLst>
            <pc:docMk/>
            <pc:sldMk cId="3629754069" sldId="296"/>
            <ac:picMk id="5" creationId="{A0130AB4-5383-F69A-2B69-58C5412742FC}"/>
          </ac:picMkLst>
        </pc:picChg>
        <pc:picChg chg="mod">
          <ac:chgData name="Deborah Shaw" userId="79bf7848-a030-4096-934a-3abbfde4984a" providerId="ADAL" clId="{5F2562A0-6D5D-426C-8172-84D2E404C73E}" dt="2023-12-19T03:59:06.795" v="9" actId="14826"/>
          <ac:picMkLst>
            <pc:docMk/>
            <pc:sldMk cId="3629754069" sldId="296"/>
            <ac:picMk id="6" creationId="{4B1342BB-B465-1A3D-28BC-F5045ABD0A0E}"/>
          </ac:picMkLst>
        </pc:picChg>
        <pc:cxnChg chg="mod">
          <ac:chgData name="Deborah Shaw" userId="79bf7848-a030-4096-934a-3abbfde4984a" providerId="ADAL" clId="{5F2562A0-6D5D-426C-8172-84D2E404C73E}" dt="2023-12-19T03:59:41.971" v="15" actId="1076"/>
          <ac:cxnSpMkLst>
            <pc:docMk/>
            <pc:sldMk cId="3629754069" sldId="296"/>
            <ac:cxnSpMk id="8" creationId="{A525E1EC-2B3D-B92F-74BA-AE9AEC3DD826}"/>
          </ac:cxnSpMkLst>
        </pc:cxnChg>
      </pc:sldChg>
    </pc:docChg>
  </pc:docChgLst>
  <pc:docChgLst>
    <pc:chgData name="Deborah Shaw" userId="S::deborah_shaw@wycliffeassociates.org::79bf7848-a030-4096-934a-3abbfde4984a" providerId="AD" clId="Web-{B0D67875-CA92-3215-B4B6-48508F799C8E}"/>
    <pc:docChg chg="addSld sldOrd">
      <pc:chgData name="Deborah Shaw" userId="S::deborah_shaw@wycliffeassociates.org::79bf7848-a030-4096-934a-3abbfde4984a" providerId="AD" clId="Web-{B0D67875-CA92-3215-B4B6-48508F799C8E}" dt="2023-12-17T22:06:41.034" v="1"/>
      <pc:docMkLst>
        <pc:docMk/>
      </pc:docMkLst>
      <pc:sldChg chg="add ord">
        <pc:chgData name="Deborah Shaw" userId="S::deborah_shaw@wycliffeassociates.org::79bf7848-a030-4096-934a-3abbfde4984a" providerId="AD" clId="Web-{B0D67875-CA92-3215-B4B6-48508F799C8E}" dt="2023-12-17T22:06:41.034" v="1"/>
        <pc:sldMkLst>
          <pc:docMk/>
          <pc:sldMk cId="3829610916" sldId="295"/>
        </pc:sldMkLst>
      </pc:sldChg>
    </pc:docChg>
  </pc:docChgLst>
  <pc:docChgLst>
    <pc:chgData name="Mary Stout" userId="S::mary_stout@wycliffeassociates.org::aa3233c2-3252-4841-9088-85efb7bdb5d2" providerId="AD" clId="Web-{1AF12206-9198-49BD-860C-0B2AE984A0B4}"/>
    <pc:docChg chg="modSld">
      <pc:chgData name="Mary Stout" userId="S::mary_stout@wycliffeassociates.org::aa3233c2-3252-4841-9088-85efb7bdb5d2" providerId="AD" clId="Web-{1AF12206-9198-49BD-860C-0B2AE984A0B4}" dt="2023-12-11T20:18:35.663" v="7"/>
      <pc:docMkLst>
        <pc:docMk/>
      </pc:docMkLst>
      <pc:sldChg chg="delAnim">
        <pc:chgData name="Mary Stout" userId="S::mary_stout@wycliffeassociates.org::aa3233c2-3252-4841-9088-85efb7bdb5d2" providerId="AD" clId="Web-{1AF12206-9198-49BD-860C-0B2AE984A0B4}" dt="2023-12-11T20:18:35.663" v="7"/>
        <pc:sldMkLst>
          <pc:docMk/>
          <pc:sldMk cId="99088486" sldId="286"/>
        </pc:sldMkLst>
      </pc:sldChg>
      <pc:sldChg chg="delAnim">
        <pc:chgData name="Mary Stout" userId="S::mary_stout@wycliffeassociates.org::aa3233c2-3252-4841-9088-85efb7bdb5d2" providerId="AD" clId="Web-{1AF12206-9198-49BD-860C-0B2AE984A0B4}" dt="2023-12-11T20:16:07.347" v="2"/>
        <pc:sldMkLst>
          <pc:docMk/>
          <pc:sldMk cId="3843396759" sldId="287"/>
        </pc:sldMkLst>
      </pc:sldChg>
      <pc:sldChg chg="delAnim">
        <pc:chgData name="Mary Stout" userId="S::mary_stout@wycliffeassociates.org::aa3233c2-3252-4841-9088-85efb7bdb5d2" providerId="AD" clId="Web-{1AF12206-9198-49BD-860C-0B2AE984A0B4}" dt="2023-12-11T20:16:36.301" v="4"/>
        <pc:sldMkLst>
          <pc:docMk/>
          <pc:sldMk cId="892578344" sldId="289"/>
        </pc:sldMkLst>
      </pc:sldChg>
      <pc:sldChg chg="delAnim">
        <pc:chgData name="Mary Stout" userId="S::mary_stout@wycliffeassociates.org::aa3233c2-3252-4841-9088-85efb7bdb5d2" providerId="AD" clId="Web-{1AF12206-9198-49BD-860C-0B2AE984A0B4}" dt="2023-12-11T20:16:54.864" v="6"/>
        <pc:sldMkLst>
          <pc:docMk/>
          <pc:sldMk cId="1647794588" sldId="290"/>
        </pc:sldMkLst>
      </pc:sldChg>
    </pc:docChg>
  </pc:docChgLst>
  <pc:docChgLst>
    <pc:chgData name="Tina Slack" userId="5020e05b7d920362" providerId="LiveId" clId="{92C228EF-904D-43F7-9153-7CEE15FAEF93}"/>
    <pc:docChg chg="delSld modSld">
      <pc:chgData name="Tina Slack" userId="5020e05b7d920362" providerId="LiveId" clId="{92C228EF-904D-43F7-9153-7CEE15FAEF93}" dt="2023-08-22T18:59:04.738" v="69" actId="20577"/>
      <pc:docMkLst>
        <pc:docMk/>
      </pc:docMkLst>
      <pc:sldChg chg="modSp mod">
        <pc:chgData name="Tina Slack" userId="5020e05b7d920362" providerId="LiveId" clId="{92C228EF-904D-43F7-9153-7CEE15FAEF93}" dt="2023-08-22T18:02:58.888" v="5" actId="20577"/>
        <pc:sldMkLst>
          <pc:docMk/>
          <pc:sldMk cId="2126766571" sldId="260"/>
        </pc:sldMkLst>
        <pc:spChg chg="mod">
          <ac:chgData name="Tina Slack" userId="5020e05b7d920362" providerId="LiveId" clId="{92C228EF-904D-43F7-9153-7CEE15FAEF93}" dt="2023-08-22T18:02:58.888" v="5" actId="20577"/>
          <ac:spMkLst>
            <pc:docMk/>
            <pc:sldMk cId="2126766571" sldId="260"/>
            <ac:spMk id="20" creationId="{CA49D504-46F0-4A4B-9416-D65BBF0F21F1}"/>
          </ac:spMkLst>
        </pc:spChg>
      </pc:sldChg>
      <pc:sldChg chg="del">
        <pc:chgData name="Tina Slack" userId="5020e05b7d920362" providerId="LiveId" clId="{92C228EF-904D-43F7-9153-7CEE15FAEF93}" dt="2023-08-22T18:50:00.236" v="67" actId="2696"/>
        <pc:sldMkLst>
          <pc:docMk/>
          <pc:sldMk cId="3072800876" sldId="280"/>
        </pc:sldMkLst>
      </pc:sldChg>
      <pc:sldChg chg="modSp mod modAnim">
        <pc:chgData name="Tina Slack" userId="5020e05b7d920362" providerId="LiveId" clId="{92C228EF-904D-43F7-9153-7CEE15FAEF93}" dt="2023-08-22T18:49:03.565" v="66" actId="1076"/>
        <pc:sldMkLst>
          <pc:docMk/>
          <pc:sldMk cId="99088486" sldId="286"/>
        </pc:sldMkLst>
        <pc:spChg chg="mod">
          <ac:chgData name="Tina Slack" userId="5020e05b7d920362" providerId="LiveId" clId="{92C228EF-904D-43F7-9153-7CEE15FAEF93}" dt="2023-08-22T18:48:54.929" v="64" actId="1076"/>
          <ac:spMkLst>
            <pc:docMk/>
            <pc:sldMk cId="99088486" sldId="286"/>
            <ac:spMk id="3" creationId="{EF1B699D-2B23-4CC1-B870-21A39D1AB2FF}"/>
          </ac:spMkLst>
        </pc:spChg>
        <pc:spChg chg="mod">
          <ac:chgData name="Tina Slack" userId="5020e05b7d920362" providerId="LiveId" clId="{92C228EF-904D-43F7-9153-7CEE15FAEF93}" dt="2023-08-22T18:48:59.057" v="65" actId="1076"/>
          <ac:spMkLst>
            <pc:docMk/>
            <pc:sldMk cId="99088486" sldId="286"/>
            <ac:spMk id="13" creationId="{2E681DF8-EF2B-4E77-A6C4-FB2DE1C6960C}"/>
          </ac:spMkLst>
        </pc:spChg>
        <pc:picChg chg="mod">
          <ac:chgData name="Tina Slack" userId="5020e05b7d920362" providerId="LiveId" clId="{92C228EF-904D-43F7-9153-7CEE15FAEF93}" dt="2023-08-22T18:49:03.565" v="66" actId="1076"/>
          <ac:picMkLst>
            <pc:docMk/>
            <pc:sldMk cId="99088486" sldId="286"/>
            <ac:picMk id="12" creationId="{3CD29465-DE3C-41C4-AE19-ECCF5FACEC75}"/>
          </ac:picMkLst>
        </pc:picChg>
      </pc:sldChg>
      <pc:sldChg chg="modSp">
        <pc:chgData name="Tina Slack" userId="5020e05b7d920362" providerId="LiveId" clId="{92C228EF-904D-43F7-9153-7CEE15FAEF93}" dt="2023-08-22T18:59:04.738" v="69" actId="20577"/>
        <pc:sldMkLst>
          <pc:docMk/>
          <pc:sldMk cId="892578344" sldId="289"/>
        </pc:sldMkLst>
        <pc:spChg chg="mod">
          <ac:chgData name="Tina Slack" userId="5020e05b7d920362" providerId="LiveId" clId="{92C228EF-904D-43F7-9153-7CEE15FAEF93}" dt="2023-08-22T18:59:04.738" v="69" actId="20577"/>
          <ac:spMkLst>
            <pc:docMk/>
            <pc:sldMk cId="892578344" sldId="289"/>
            <ac:spMk id="10" creationId="{924F9A69-55DC-4025-B93D-07FD2E333228}"/>
          </ac:spMkLst>
        </pc:spChg>
      </pc:sldChg>
      <pc:sldChg chg="modSp mod">
        <pc:chgData name="Tina Slack" userId="5020e05b7d920362" providerId="LiveId" clId="{92C228EF-904D-43F7-9153-7CEE15FAEF93}" dt="2023-08-22T18:10:40.040" v="11" actId="20577"/>
        <pc:sldMkLst>
          <pc:docMk/>
          <pc:sldMk cId="882917353" sldId="292"/>
        </pc:sldMkLst>
        <pc:spChg chg="mod">
          <ac:chgData name="Tina Slack" userId="5020e05b7d920362" providerId="LiveId" clId="{92C228EF-904D-43F7-9153-7CEE15FAEF93}" dt="2023-08-22T18:10:40.040" v="11" actId="20577"/>
          <ac:spMkLst>
            <pc:docMk/>
            <pc:sldMk cId="882917353" sldId="292"/>
            <ac:spMk id="3" creationId="{26FADB6C-6CB5-4D7C-AC09-B89C68326468}"/>
          </ac:spMkLst>
        </pc:spChg>
      </pc:sldChg>
    </pc:docChg>
  </pc:docChgLst>
  <pc:docChgLst>
    <pc:chgData name="Gillian Alcorn" userId="S::gill_alcorn@wycliffeassociates.org::6bd34c75-7694-4bed-b49b-bd31e3f4958d" providerId="AD" clId="Web-{6582F828-A200-BFD0-857D-5CB8FDACC765}"/>
    <pc:docChg chg="modSld">
      <pc:chgData name="Gillian Alcorn" userId="S::gill_alcorn@wycliffeassociates.org::6bd34c75-7694-4bed-b49b-bd31e3f4958d" providerId="AD" clId="Web-{6582F828-A200-BFD0-857D-5CB8FDACC765}" dt="2023-10-27T05:50:12.389" v="0" actId="1076"/>
      <pc:docMkLst>
        <pc:docMk/>
      </pc:docMkLst>
      <pc:sldChg chg="modSp">
        <pc:chgData name="Gillian Alcorn" userId="S::gill_alcorn@wycliffeassociates.org::6bd34c75-7694-4bed-b49b-bd31e3f4958d" providerId="AD" clId="Web-{6582F828-A200-BFD0-857D-5CB8FDACC765}" dt="2023-10-27T05:50:12.389" v="0" actId="1076"/>
        <pc:sldMkLst>
          <pc:docMk/>
          <pc:sldMk cId="2126766571" sldId="260"/>
        </pc:sldMkLst>
        <pc:picChg chg="mod">
          <ac:chgData name="Gillian Alcorn" userId="S::gill_alcorn@wycliffeassociates.org::6bd34c75-7694-4bed-b49b-bd31e3f4958d" providerId="AD" clId="Web-{6582F828-A200-BFD0-857D-5CB8FDACC765}" dt="2023-10-27T05:50:12.389" v="0" actId="1076"/>
          <ac:picMkLst>
            <pc:docMk/>
            <pc:sldMk cId="2126766571" sldId="260"/>
            <ac:picMk id="13" creationId="{2E2903B1-52C5-4A15-8942-79D6C52317DC}"/>
          </ac:picMkLst>
        </pc:picChg>
      </pc:sldChg>
    </pc:docChg>
  </pc:docChgLst>
  <pc:docChgLst>
    <pc:chgData name="Gillian Alcorn" userId="S::gill_alcorn@wycliffeassociates.org::6bd34c75-7694-4bed-b49b-bd31e3f4958d" providerId="AD" clId="Web-{C1C37F88-34A9-EA1F-2850-36F66D6CA133}"/>
    <pc:docChg chg="modSld">
      <pc:chgData name="Gillian Alcorn" userId="S::gill_alcorn@wycliffeassociates.org::6bd34c75-7694-4bed-b49b-bd31e3f4958d" providerId="AD" clId="Web-{C1C37F88-34A9-EA1F-2850-36F66D6CA133}" dt="2023-11-15T05:50:20.873" v="3" actId="14100"/>
      <pc:docMkLst>
        <pc:docMk/>
      </pc:docMkLst>
      <pc:sldChg chg="modSp">
        <pc:chgData name="Gillian Alcorn" userId="S::gill_alcorn@wycliffeassociates.org::6bd34c75-7694-4bed-b49b-bd31e3f4958d" providerId="AD" clId="Web-{C1C37F88-34A9-EA1F-2850-36F66D6CA133}" dt="2023-11-15T05:50:20.873" v="3" actId="14100"/>
        <pc:sldMkLst>
          <pc:docMk/>
          <pc:sldMk cId="2126766571" sldId="260"/>
        </pc:sldMkLst>
        <pc:spChg chg="mod">
          <ac:chgData name="Gillian Alcorn" userId="S::gill_alcorn@wycliffeassociates.org::6bd34c75-7694-4bed-b49b-bd31e3f4958d" providerId="AD" clId="Web-{C1C37F88-34A9-EA1F-2850-36F66D6CA133}" dt="2023-11-15T05:50:20.873" v="3" actId="14100"/>
          <ac:spMkLst>
            <pc:docMk/>
            <pc:sldMk cId="2126766571" sldId="260"/>
            <ac:spMk id="20" creationId="{CA49D504-46F0-4A4B-9416-D65BBF0F21F1}"/>
          </ac:spMkLst>
        </pc:spChg>
        <pc:picChg chg="mod">
          <ac:chgData name="Gillian Alcorn" userId="S::gill_alcorn@wycliffeassociates.org::6bd34c75-7694-4bed-b49b-bd31e3f4958d" providerId="AD" clId="Web-{C1C37F88-34A9-EA1F-2850-36F66D6CA133}" dt="2023-11-15T05:49:45.432" v="1" actId="1076"/>
          <ac:picMkLst>
            <pc:docMk/>
            <pc:sldMk cId="2126766571" sldId="260"/>
            <ac:picMk id="13" creationId="{2E2903B1-52C5-4A15-8942-79D6C52317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4</a:t>
            </a:fld>
            <a:endParaRPr lang="en-US"/>
          </a:p>
        </p:txBody>
      </p:sp>
    </p:spTree>
    <p:extLst>
      <p:ext uri="{BB962C8B-B14F-4D97-AF65-F5344CB8AC3E}">
        <p14:creationId xmlns:p14="http://schemas.microsoft.com/office/powerpoint/2010/main" val="346434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4/10/2024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2704" b="1270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387212" y="3658183"/>
            <a:ext cx="5394834" cy="2851456"/>
          </a:xfrm>
        </p:spPr>
        <p:txBody>
          <a:bodyPr anchor="ctr">
            <a:normAutofit/>
          </a:bodyPr>
          <a:lstStyle/>
          <a:p>
            <a:pPr marL="0" indent="0" algn="r" rtl="1">
              <a:buNone/>
            </a:pPr>
            <a:r>
              <a:rPr lang="ar-SA" sz="2800" dirty="0">
                <a:solidFill>
                  <a:schemeClr val="accent1">
                    <a:lumMod val="50000"/>
                  </a:schemeClr>
                </a:solidFill>
                <a:cs typeface="Arial"/>
              </a:rPr>
              <a:t>لأني لم أتجنب أن أبشركم بمشورة الله الكاملة. لذلك انتبهوا لأنفسكم ولجميع القطيع ، الذي جعلكم الروح القدس من بينهم مشرفين ، لرعاية كنيسة الله التي اشتراها بدمه (أعمال الرسل 20: 27-28).</a:t>
            </a:r>
            <a:endParaRPr lang="en-US" sz="28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algn="r" rtl="1" fontAlgn="base">
              <a:spcBef>
                <a:spcPts val="0"/>
              </a:spcBef>
              <a:spcAft>
                <a:spcPts val="0"/>
              </a:spcAft>
              <a:buNone/>
            </a:pPr>
            <a:r>
              <a:rPr lang="ar-SA" sz="1600" dirty="0">
                <a:latin typeface="Calibri"/>
                <a:ea typeface="Times New Roman" panose="02020603050405020304" pitchFamily="18" charset="0"/>
                <a:cs typeface="Arial"/>
              </a:rPr>
              <a:t>كل الكتاب المقدس مأخوذ من نسخة® الملك جيمس الجديدة. © 1982 بواسطة </a:t>
            </a:r>
            <a:r>
              <a:rPr lang="en-US" sz="1600" dirty="0">
                <a:latin typeface="Calibri"/>
                <a:ea typeface="Times New Roman" panose="02020603050405020304" pitchFamily="18" charset="0"/>
                <a:cs typeface="Arial"/>
              </a:rPr>
              <a:t>Thomas Nelson، Inc. </a:t>
            </a:r>
            <a:r>
              <a:rPr lang="ar-SA" sz="1600" dirty="0">
                <a:latin typeface="Calibri"/>
                <a:ea typeface="Times New Roman" panose="02020603050405020304" pitchFamily="18" charset="0"/>
                <a:cs typeface="Arial"/>
              </a:rPr>
              <a:t>مستخدمة بإذن. كل الحقوق محفوظة.</a:t>
            </a:r>
            <a:endParaRPr lang="en-US" sz="1600" dirty="0">
              <a:effectLst/>
              <a:latin typeface="Calibri"/>
              <a:ea typeface="Times New Roman" panose="02020603050405020304" pitchFamily="18" charset="0"/>
              <a:cs typeface="Arial"/>
            </a:endParaRPr>
          </a:p>
        </p:txBody>
      </p:sp>
      <p:sp>
        <p:nvSpPr>
          <p:cNvPr id="7" name="Rectangle 6">
            <a:extLst>
              <a:ext uri="{FF2B5EF4-FFF2-40B4-BE49-F238E27FC236}">
                <a16:creationId xmlns:a16="http://schemas.microsoft.com/office/drawing/2014/main" id="{6D1C5468-2E27-9AF9-E8A7-9D00C2F6695F}"/>
              </a:ext>
            </a:extLst>
          </p:cNvPr>
          <p:cNvSpPr/>
          <p:nvPr/>
        </p:nvSpPr>
        <p:spPr>
          <a:xfrm>
            <a:off x="147178" y="3658182"/>
            <a:ext cx="3040036" cy="1754326"/>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ar-SA" sz="3600" b="1" dirty="0">
                <a:solidFill>
                  <a:srgbClr val="B95659"/>
                </a:solidFill>
                <a:latin typeface="Arial" panose="020B0604020202020204" pitchFamily="34" charset="0"/>
                <a:ea typeface="+mj-ea"/>
              </a:rPr>
              <a:t>ترجمة الكتاب المقدس المملوكة للكنيسة</a:t>
            </a:r>
            <a:endParaRPr lang="en-US" sz="3600" b="1" dirty="0">
              <a:solidFill>
                <a:srgbClr val="B95659"/>
              </a:solidFill>
              <a:latin typeface="Arial" panose="020B0604020202020204" pitchFamily="34" charset="0"/>
              <a:ea typeface="+mj-ea"/>
              <a:cs typeface="Arial" panose="020B0604020202020204" pitchFamily="34" charset="0"/>
            </a:endParaRP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224956"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4776F2-8249-1257-551D-80D9CD0F0596}"/>
              </a:ext>
            </a:extLst>
          </p:cNvPr>
          <p:cNvSpPr/>
          <p:nvPr/>
        </p:nvSpPr>
        <p:spPr>
          <a:xfrm>
            <a:off x="404748" y="5381730"/>
            <a:ext cx="2562638" cy="646331"/>
          </a:xfrm>
          <a:prstGeom prst="rect">
            <a:avLst/>
          </a:prstGeom>
        </p:spPr>
        <p:txBody>
          <a:bodyPr wrap="square" lIns="91440" tIns="45720" rIns="91440" bIns="45720" anchor="ctr">
            <a:spAutoFit/>
          </a:bodyPr>
          <a:lstStyle/>
          <a:p>
            <a:pPr algn="ctr"/>
            <a:r>
              <a:rPr lang="ar-SA" sz="3600" dirty="0">
                <a:solidFill>
                  <a:schemeClr val="accent1">
                    <a:lumMod val="75000"/>
                  </a:schemeClr>
                </a:solidFill>
                <a:cs typeface="Arial"/>
              </a:rPr>
              <a:t>أربعة معتقدات</a:t>
            </a:r>
            <a:endParaRPr lang="en-US" sz="3600" dirty="0">
              <a:solidFill>
                <a:schemeClr val="accent1">
                  <a:lumMod val="75000"/>
                </a:schemeClr>
              </a:solidFill>
              <a:latin typeface="Arial"/>
              <a:cs typeface="Arial"/>
            </a:endParaRPr>
          </a:p>
        </p:txBody>
      </p:sp>
    </p:spTree>
    <p:extLst>
      <p:ext uri="{BB962C8B-B14F-4D97-AF65-F5344CB8AC3E}">
        <p14:creationId xmlns:p14="http://schemas.microsoft.com/office/powerpoint/2010/main" val="36297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F33E6-9F59-CB43-A8D9-CAB751B31210}"/>
              </a:ext>
            </a:extLst>
          </p:cNvPr>
          <p:cNvSpPr txBox="1"/>
          <p:nvPr/>
        </p:nvSpPr>
        <p:spPr>
          <a:xfrm>
            <a:off x="940255" y="690223"/>
            <a:ext cx="2220685" cy="715089"/>
          </a:xfrm>
          <a:prstGeom prst="roundRect">
            <a:avLst/>
          </a:prstGeom>
          <a:solidFill>
            <a:srgbClr val="83A83F"/>
          </a:solidFill>
        </p:spPr>
        <p:txBody>
          <a:bodyPr wrap="square" anchor="ctr">
            <a:spAutoFit/>
          </a:bodyPr>
          <a:lstStyle/>
          <a:p>
            <a:pPr algn="ctr"/>
            <a:r>
              <a:rPr lang="ar-SA" sz="3600" b="1">
                <a:solidFill>
                  <a:schemeClr val="bg1"/>
                </a:solidFill>
                <a:ea typeface="+mj-ea"/>
                <a:cs typeface="Arial"/>
              </a:rPr>
              <a:t>إمكان</a:t>
            </a:r>
            <a:endParaRPr lang="en-US" sz="3600" dirty="0">
              <a:solidFill>
                <a:schemeClr val="bg1"/>
              </a:solidFill>
            </a:endParaRPr>
          </a:p>
        </p:txBody>
      </p:sp>
      <p:sp>
        <p:nvSpPr>
          <p:cNvPr id="3" name="TextBox 2">
            <a:extLst>
              <a:ext uri="{FF2B5EF4-FFF2-40B4-BE49-F238E27FC236}">
                <a16:creationId xmlns:a16="http://schemas.microsoft.com/office/drawing/2014/main" id="{737C23DF-B7E2-9C45-87E1-3D6A97E6AE0D}"/>
              </a:ext>
            </a:extLst>
          </p:cNvPr>
          <p:cNvSpPr txBox="1"/>
          <p:nvPr/>
        </p:nvSpPr>
        <p:spPr>
          <a:xfrm>
            <a:off x="940255" y="2232864"/>
            <a:ext cx="2220685" cy="715089"/>
          </a:xfrm>
          <a:prstGeom prst="roundRect">
            <a:avLst/>
          </a:prstGeom>
          <a:solidFill>
            <a:srgbClr val="83A83F"/>
          </a:solidFill>
        </p:spPr>
        <p:txBody>
          <a:bodyPr wrap="square" anchor="ctr">
            <a:spAutoFit/>
          </a:bodyPr>
          <a:lstStyle/>
          <a:p>
            <a:pPr algn="ctr"/>
            <a:r>
              <a:rPr lang="ar-SA" sz="3600" b="1">
                <a:solidFill>
                  <a:schemeClr val="bg1"/>
                </a:solidFill>
                <a:ea typeface="+mj-ea"/>
                <a:cs typeface="Arial"/>
              </a:rPr>
              <a:t>سلطة</a:t>
            </a:r>
            <a:endParaRPr lang="en-US" sz="3600" dirty="0">
              <a:solidFill>
                <a:schemeClr val="bg1"/>
              </a:solidFill>
            </a:endParaRPr>
          </a:p>
        </p:txBody>
      </p:sp>
      <p:sp>
        <p:nvSpPr>
          <p:cNvPr id="4" name="TextBox 3">
            <a:extLst>
              <a:ext uri="{FF2B5EF4-FFF2-40B4-BE49-F238E27FC236}">
                <a16:creationId xmlns:a16="http://schemas.microsoft.com/office/drawing/2014/main" id="{CFA9B4BC-CE4D-0A48-9084-2AC649073261}"/>
              </a:ext>
            </a:extLst>
          </p:cNvPr>
          <p:cNvSpPr txBox="1"/>
          <p:nvPr/>
        </p:nvSpPr>
        <p:spPr>
          <a:xfrm>
            <a:off x="370115" y="3775505"/>
            <a:ext cx="3360964" cy="715089"/>
          </a:xfrm>
          <a:prstGeom prst="roundRect">
            <a:avLst/>
          </a:prstGeom>
          <a:solidFill>
            <a:srgbClr val="83A83F"/>
          </a:solidFill>
        </p:spPr>
        <p:txBody>
          <a:bodyPr wrap="square" anchor="ctr">
            <a:spAutoFit/>
          </a:bodyPr>
          <a:lstStyle/>
          <a:p>
            <a:pPr algn="ctr"/>
            <a:r>
              <a:rPr lang="ar-SA" sz="3600" b="1">
                <a:solidFill>
                  <a:schemeClr val="bg1"/>
                </a:solidFill>
                <a:ea typeface="+mj-ea"/>
                <a:cs typeface="Arial"/>
              </a:rPr>
              <a:t>مسؤولية</a:t>
            </a:r>
            <a:endParaRPr lang="en-US" sz="3600" dirty="0">
              <a:solidFill>
                <a:schemeClr val="bg1"/>
              </a:solidFill>
            </a:endParaRPr>
          </a:p>
        </p:txBody>
      </p:sp>
      <p:sp>
        <p:nvSpPr>
          <p:cNvPr id="5" name="TextBox 4">
            <a:extLst>
              <a:ext uri="{FF2B5EF4-FFF2-40B4-BE49-F238E27FC236}">
                <a16:creationId xmlns:a16="http://schemas.microsoft.com/office/drawing/2014/main" id="{92093B72-640D-8F4B-AE35-0EC80D3316E3}"/>
              </a:ext>
            </a:extLst>
          </p:cNvPr>
          <p:cNvSpPr txBox="1"/>
          <p:nvPr/>
        </p:nvSpPr>
        <p:spPr>
          <a:xfrm>
            <a:off x="370116" y="5318146"/>
            <a:ext cx="3360964" cy="715089"/>
          </a:xfrm>
          <a:prstGeom prst="roundRect">
            <a:avLst/>
          </a:prstGeom>
          <a:solidFill>
            <a:schemeClr val="accent2"/>
          </a:solidFill>
        </p:spPr>
        <p:txBody>
          <a:bodyPr wrap="square" anchor="ctr">
            <a:spAutoFit/>
          </a:bodyPr>
          <a:lstStyle/>
          <a:p>
            <a:pPr algn="ctr"/>
            <a:r>
              <a:rPr lang="ar-SA" sz="3600" b="1">
                <a:solidFill>
                  <a:schemeClr val="bg1"/>
                </a:solidFill>
                <a:ea typeface="+mj-ea"/>
                <a:cs typeface="Arial"/>
              </a:rPr>
              <a:t>المساءله</a:t>
            </a:r>
            <a:endParaRPr lang="en-US" sz="3600" dirty="0">
              <a:solidFill>
                <a:schemeClr val="bg1"/>
              </a:solidFill>
            </a:endParaRPr>
          </a:p>
        </p:txBody>
      </p:sp>
      <p:pic>
        <p:nvPicPr>
          <p:cNvPr id="8" name="Picture 7">
            <a:extLst>
              <a:ext uri="{FF2B5EF4-FFF2-40B4-BE49-F238E27FC236}">
                <a16:creationId xmlns:a16="http://schemas.microsoft.com/office/drawing/2014/main" id="{42885E6F-8E6E-0445-A9A0-A3676534ABC6}"/>
              </a:ext>
            </a:extLst>
          </p:cNvPr>
          <p:cNvPicPr>
            <a:picLocks noChangeAspect="1"/>
          </p:cNvPicPr>
          <p:nvPr/>
        </p:nvPicPr>
        <p:blipFill>
          <a:blip r:embed="rId2">
            <a:extLst>
              <a:ext uri="{28A0092B-C50C-407E-A947-70E740481C1C}">
                <a14:useLocalDpi xmlns:a14="http://schemas.microsoft.com/office/drawing/2010/main" val="0"/>
              </a:ext>
            </a:extLst>
          </a:blip>
          <a:srcRect t="1714" b="1714"/>
          <a:stretch/>
        </p:blipFill>
        <p:spPr>
          <a:xfrm>
            <a:off x="4241345" y="755379"/>
            <a:ext cx="4339772" cy="3143250"/>
          </a:xfrm>
          <a:prstGeom prst="roundRect">
            <a:avLst>
              <a:gd name="adj" fmla="val 8702"/>
            </a:avLst>
          </a:prstGeom>
          <a:ln w="57150">
            <a:solidFill>
              <a:schemeClr val="accent2"/>
            </a:solidFill>
          </a:ln>
        </p:spPr>
      </p:pic>
      <p:sp>
        <p:nvSpPr>
          <p:cNvPr id="10" name="TextBox 9">
            <a:extLst>
              <a:ext uri="{FF2B5EF4-FFF2-40B4-BE49-F238E27FC236}">
                <a16:creationId xmlns:a16="http://schemas.microsoft.com/office/drawing/2014/main" id="{0D6E3C5E-AE39-45F3-B5F3-D5E8D96D6CDA}"/>
              </a:ext>
            </a:extLst>
          </p:cNvPr>
          <p:cNvSpPr txBox="1"/>
          <p:nvPr/>
        </p:nvSpPr>
        <p:spPr>
          <a:xfrm>
            <a:off x="4241344" y="4071308"/>
            <a:ext cx="4339772" cy="646331"/>
          </a:xfrm>
          <a:prstGeom prst="rect">
            <a:avLst/>
          </a:prstGeom>
          <a:noFill/>
        </p:spPr>
        <p:txBody>
          <a:bodyPr wrap="square" anchor="t">
            <a:spAutoFit/>
          </a:bodyPr>
          <a:lstStyle/>
          <a:p>
            <a:pPr algn="ctr" rtl="1">
              <a:spcBef>
                <a:spcPts val="1200"/>
              </a:spcBef>
              <a:spcAft>
                <a:spcPts val="1200"/>
              </a:spcAft>
            </a:pPr>
            <a:r>
              <a:rPr lang="ar-SA" sz="3600" b="1">
                <a:solidFill>
                  <a:schemeClr val="accent2"/>
                </a:solidFill>
              </a:rPr>
              <a:t>المترجمون مسؤولون عن:</a:t>
            </a:r>
            <a:endParaRPr lang="en-US" sz="3600" b="1" dirty="0">
              <a:solidFill>
                <a:schemeClr val="accent2"/>
              </a:solidFill>
            </a:endParaRPr>
          </a:p>
        </p:txBody>
      </p:sp>
      <p:sp>
        <p:nvSpPr>
          <p:cNvPr id="11" name="Content Placeholder 2">
            <a:extLst>
              <a:ext uri="{FF2B5EF4-FFF2-40B4-BE49-F238E27FC236}">
                <a16:creationId xmlns:a16="http://schemas.microsoft.com/office/drawing/2014/main" id="{6C2EAE1B-71CC-48C6-AB62-05616C8401A5}"/>
              </a:ext>
            </a:extLst>
          </p:cNvPr>
          <p:cNvSpPr txBox="1">
            <a:spLocks/>
          </p:cNvSpPr>
          <p:nvPr/>
        </p:nvSpPr>
        <p:spPr>
          <a:xfrm>
            <a:off x="4204831" y="5198094"/>
            <a:ext cx="4412797" cy="1125085"/>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spcBef>
                <a:spcPts val="800"/>
              </a:spcBef>
              <a:spcAft>
                <a:spcPts val="800"/>
              </a:spcAft>
              <a:buClr>
                <a:srgbClr val="B95659"/>
              </a:buClr>
            </a:pPr>
            <a:r>
              <a:rPr lang="ar-SA" sz="3600">
                <a:solidFill>
                  <a:schemeClr val="tx2"/>
                </a:solidFill>
              </a:rPr>
              <a:t>الله
مجتمعهم</a:t>
            </a:r>
            <a:endParaRPr lang="en-US" sz="3600" dirty="0">
              <a:solidFill>
                <a:schemeClr val="tx2"/>
              </a:solidFill>
            </a:endParaRPr>
          </a:p>
        </p:txBody>
      </p:sp>
      <p:sp>
        <p:nvSpPr>
          <p:cNvPr id="6" name="Rectangle: Rounded Corners 5">
            <a:extLst>
              <a:ext uri="{FF2B5EF4-FFF2-40B4-BE49-F238E27FC236}">
                <a16:creationId xmlns:a16="http://schemas.microsoft.com/office/drawing/2014/main" id="{EF956AC3-AB30-4007-91A0-9223732E7C48}"/>
              </a:ext>
            </a:extLst>
          </p:cNvPr>
          <p:cNvSpPr/>
          <p:nvPr/>
        </p:nvSpPr>
        <p:spPr>
          <a:xfrm>
            <a:off x="-514905" y="1819922"/>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7B0E518-FCA1-424B-8646-DD86E4718CB5}"/>
              </a:ext>
            </a:extLst>
          </p:cNvPr>
          <p:cNvSpPr/>
          <p:nvPr/>
        </p:nvSpPr>
        <p:spPr>
          <a:xfrm>
            <a:off x="-692458" y="858817"/>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79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2959083"/>
            <a:ext cx="3897086" cy="1384995"/>
          </a:xfrm>
          <a:prstGeom prst="rect">
            <a:avLst/>
          </a:prstGeom>
          <a:noFill/>
        </p:spPr>
        <p:txBody>
          <a:bodyPr wrap="square" anchor="ctr">
            <a:spAutoFit/>
          </a:bodyPr>
          <a:lstStyle/>
          <a:p>
            <a:pPr algn="ctr" rtl="1"/>
            <a:r>
              <a:rPr lang="ar-SA" sz="2800" b="1" dirty="0">
                <a:solidFill>
                  <a:schemeClr val="tx2"/>
                </a:solidFill>
                <a:latin typeface="Arial" panose="020B0604020202020204" pitchFamily="34" charset="0"/>
                <a:ea typeface="MS Mincho" panose="02020609040205080304" pitchFamily="49" charset="-128"/>
              </a:rPr>
              <a:t>ما هو 
ترجمة الكتاب المقدس "المملوكة للكنيسة"؟</a:t>
            </a:r>
            <a:endParaRPr lang="en-US" sz="2800" b="1" dirty="0">
              <a:solidFill>
                <a:schemeClr val="tx2"/>
              </a:solidFill>
            </a:endParaRPr>
          </a:p>
        </p:txBody>
      </p:sp>
    </p:spTree>
    <p:extLst>
      <p:ext uri="{BB962C8B-B14F-4D97-AF65-F5344CB8AC3E}">
        <p14:creationId xmlns:p14="http://schemas.microsoft.com/office/powerpoint/2010/main" val="8829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AE3F-B9BB-6F86-5292-33FE00531D00}"/>
              </a:ext>
            </a:extLst>
          </p:cNvPr>
          <p:cNvSpPr>
            <a:spLocks noGrp="1"/>
          </p:cNvSpPr>
          <p:nvPr>
            <p:ph type="title"/>
          </p:nvPr>
        </p:nvSpPr>
        <p:spPr>
          <a:xfrm>
            <a:off x="628650" y="729412"/>
            <a:ext cx="7886700" cy="1325563"/>
          </a:xfrm>
        </p:spPr>
        <p:txBody>
          <a:bodyPr/>
          <a:lstStyle/>
          <a:p>
            <a:r>
              <a:rPr lang="ar-SA" sz="3600" dirty="0">
                <a:latin typeface="Arial"/>
                <a:cs typeface="Arial"/>
              </a:rPr>
              <a:t>رومية ١٢: ٤-٦أ</a:t>
            </a:r>
            <a:endParaRPr lang="en-US" sz="3600" dirty="0"/>
          </a:p>
        </p:txBody>
      </p:sp>
      <p:sp>
        <p:nvSpPr>
          <p:cNvPr id="3" name="Content Placeholder 2">
            <a:extLst>
              <a:ext uri="{FF2B5EF4-FFF2-40B4-BE49-F238E27FC236}">
                <a16:creationId xmlns:a16="http://schemas.microsoft.com/office/drawing/2014/main" id="{2DBF5A32-1B6F-571D-62E3-FCE0E2105100}"/>
              </a:ext>
            </a:extLst>
          </p:cNvPr>
          <p:cNvSpPr>
            <a:spLocks noGrp="1"/>
          </p:cNvSpPr>
          <p:nvPr>
            <p:ph idx="1"/>
          </p:nvPr>
        </p:nvSpPr>
        <p:spPr>
          <a:xfrm>
            <a:off x="628650" y="1393825"/>
            <a:ext cx="7886700" cy="1844380"/>
          </a:xfrm>
        </p:spPr>
        <p:txBody>
          <a:bodyPr/>
          <a:lstStyle/>
          <a:p>
            <a:pPr marL="0" indent="0" algn="r" rtl="1">
              <a:buNone/>
            </a:pPr>
            <a:r>
              <a:rPr lang="ar-SA" sz="3200" dirty="0">
                <a:solidFill>
                  <a:srgbClr val="000000"/>
                </a:solidFill>
                <a:latin typeface="system-ui"/>
                <a:cs typeface="Arial"/>
              </a:rPr>
              <a:t>لأنه كما أن لدينا أعضاء كثيرة في جسد واحد ، لكن جميع الأعضاء ليس لها نفس الوظيفة ، 5 لذلك نحن ، كوننا كثيرين ، جسد واحد في المسيح ، وأعضاء فرديين لبعضنا البعض. 6 بعد ذلك تختلف المواهب حسب النعمة المعطاة لنا,...</a:t>
            </a:r>
            <a:endParaRPr lang="en-US" sz="3200" dirty="0">
              <a:cs typeface="Arial"/>
            </a:endParaRPr>
          </a:p>
        </p:txBody>
      </p:sp>
      <p:sp>
        <p:nvSpPr>
          <p:cNvPr id="5" name="Title 1">
            <a:extLst>
              <a:ext uri="{FF2B5EF4-FFF2-40B4-BE49-F238E27FC236}">
                <a16:creationId xmlns:a16="http://schemas.microsoft.com/office/drawing/2014/main" id="{3CE741C6-48DF-C5E5-2930-25FB86EB2F33}"/>
              </a:ext>
            </a:extLst>
          </p:cNvPr>
          <p:cNvSpPr txBox="1">
            <a:spLocks/>
          </p:cNvSpPr>
          <p:nvPr/>
        </p:nvSpPr>
        <p:spPr>
          <a:xfrm>
            <a:off x="628650" y="35488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pPr rtl="1"/>
            <a:r>
              <a:rPr lang="ar-SA" dirty="0">
                <a:latin typeface="Arial"/>
                <a:cs typeface="Arial"/>
              </a:rPr>
              <a:t>2 تيموثاوس 2: 7</a:t>
            </a:r>
            <a:endParaRPr lang="en-US" dirty="0"/>
          </a:p>
        </p:txBody>
      </p:sp>
      <p:sp>
        <p:nvSpPr>
          <p:cNvPr id="7" name="Content Placeholder 2">
            <a:extLst>
              <a:ext uri="{FF2B5EF4-FFF2-40B4-BE49-F238E27FC236}">
                <a16:creationId xmlns:a16="http://schemas.microsoft.com/office/drawing/2014/main" id="{7183182B-CD2D-06DA-0B12-438E323F39EE}"/>
              </a:ext>
            </a:extLst>
          </p:cNvPr>
          <p:cNvSpPr txBox="1">
            <a:spLocks/>
          </p:cNvSpPr>
          <p:nvPr/>
        </p:nvSpPr>
        <p:spPr>
          <a:xfrm>
            <a:off x="742950" y="43910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ar-SA" sz="4800" baseline="30000" dirty="0">
                <a:solidFill>
                  <a:srgbClr val="000000"/>
                </a:solidFill>
                <a:latin typeface="system-ui"/>
                <a:cs typeface="Arial"/>
              </a:rPr>
              <a:t>7 تأملوا فيما أقوله، وليعطيكم الرب فهما في كل شيء.</a:t>
            </a:r>
            <a:endParaRPr lang="en-US" sz="4800" dirty="0"/>
          </a:p>
        </p:txBody>
      </p:sp>
    </p:spTree>
    <p:extLst>
      <p:ext uri="{BB962C8B-B14F-4D97-AF65-F5344CB8AC3E}">
        <p14:creationId xmlns:p14="http://schemas.microsoft.com/office/powerpoint/2010/main" val="12520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F111C5-B166-4BA2-8365-DEC464A747FC}"/>
              </a:ext>
            </a:extLst>
          </p:cNvPr>
          <p:cNvSpPr txBox="1"/>
          <p:nvPr/>
        </p:nvSpPr>
        <p:spPr>
          <a:xfrm>
            <a:off x="824845" y="1198381"/>
            <a:ext cx="2220685" cy="715089"/>
          </a:xfrm>
          <a:prstGeom prst="roundRect">
            <a:avLst/>
          </a:prstGeom>
          <a:solidFill>
            <a:schemeClr val="accent2"/>
          </a:solidFill>
        </p:spPr>
        <p:txBody>
          <a:bodyPr wrap="square" anchor="ctr">
            <a:spAutoFit/>
          </a:bodyPr>
          <a:lstStyle/>
          <a:p>
            <a:pPr algn="ctr"/>
            <a:r>
              <a:rPr lang="ar-SA" sz="3600" dirty="0">
                <a:solidFill>
                  <a:schemeClr val="bg1"/>
                </a:solidFill>
                <a:ea typeface="+mj-ea"/>
                <a:cs typeface="Arial"/>
              </a:rPr>
              <a:t>إمكان</a:t>
            </a:r>
            <a:endParaRPr lang="en-US" sz="3600" dirty="0">
              <a:solidFill>
                <a:schemeClr val="bg1"/>
              </a:solidFill>
            </a:endParaRPr>
          </a:p>
        </p:txBody>
      </p:sp>
      <p:sp>
        <p:nvSpPr>
          <p:cNvPr id="3" name="Content Placeholder 2">
            <a:extLst>
              <a:ext uri="{FF2B5EF4-FFF2-40B4-BE49-F238E27FC236}">
                <a16:creationId xmlns:a16="http://schemas.microsoft.com/office/drawing/2014/main" id="{EF1B699D-2B23-4CC1-B870-21A39D1AB2FF}"/>
              </a:ext>
            </a:extLst>
          </p:cNvPr>
          <p:cNvSpPr>
            <a:spLocks noGrp="1"/>
          </p:cNvSpPr>
          <p:nvPr>
            <p:ph idx="1"/>
          </p:nvPr>
        </p:nvSpPr>
        <p:spPr>
          <a:xfrm>
            <a:off x="1935187" y="4441999"/>
            <a:ext cx="6920606" cy="1846413"/>
          </a:xfrm>
        </p:spPr>
        <p:txBody>
          <a:bodyPr/>
          <a:lstStyle/>
          <a:p>
            <a:pPr algn="r" rtl="1">
              <a:spcBef>
                <a:spcPts val="800"/>
              </a:spcBef>
              <a:spcAft>
                <a:spcPts val="800"/>
              </a:spcAft>
              <a:buClr>
                <a:srgbClr val="B95659"/>
              </a:buClr>
            </a:pPr>
            <a:r>
              <a:rPr lang="ar-SA" sz="3200" dirty="0">
                <a:solidFill>
                  <a:schemeClr val="tx2"/>
                </a:solidFill>
              </a:rPr>
              <a:t>تعرف على اللغة والثقافة
لديهم معنى مشترك من خلال الترجمة الشفوية 
لديهم قدرات فريدة من نوعها وهبها الله</a:t>
            </a:r>
            <a:endParaRPr lang="en-US" sz="3200" dirty="0">
              <a:solidFill>
                <a:schemeClr val="tx2"/>
              </a:solidFill>
            </a:endParaRPr>
          </a:p>
        </p:txBody>
      </p:sp>
      <p:pic>
        <p:nvPicPr>
          <p:cNvPr id="12" name="Picture 11">
            <a:extLst>
              <a:ext uri="{FF2B5EF4-FFF2-40B4-BE49-F238E27FC236}">
                <a16:creationId xmlns:a16="http://schemas.microsoft.com/office/drawing/2014/main" id="{3CD29465-DE3C-41C4-AE19-ECCF5FACEC75}"/>
              </a:ext>
            </a:extLst>
          </p:cNvPr>
          <p:cNvPicPr>
            <a:picLocks noChangeAspect="1"/>
          </p:cNvPicPr>
          <p:nvPr/>
        </p:nvPicPr>
        <p:blipFill>
          <a:blip r:embed="rId3">
            <a:extLst>
              <a:ext uri="{28A0092B-C50C-407E-A947-70E740481C1C}">
                <a14:useLocalDpi xmlns:a14="http://schemas.microsoft.com/office/drawing/2010/main" val="0"/>
              </a:ext>
            </a:extLst>
          </a:blip>
          <a:srcRect t="3019" b="3019"/>
          <a:stretch/>
        </p:blipFill>
        <p:spPr>
          <a:xfrm>
            <a:off x="4532222" y="619037"/>
            <a:ext cx="3879615" cy="2809963"/>
          </a:xfrm>
          <a:prstGeom prst="roundRect">
            <a:avLst>
              <a:gd name="adj" fmla="val 8702"/>
            </a:avLst>
          </a:prstGeom>
          <a:ln w="57150">
            <a:solidFill>
              <a:schemeClr val="accent2"/>
            </a:solidFill>
          </a:ln>
        </p:spPr>
      </p:pic>
      <p:sp>
        <p:nvSpPr>
          <p:cNvPr id="13" name="TextBox 12">
            <a:extLst>
              <a:ext uri="{FF2B5EF4-FFF2-40B4-BE49-F238E27FC236}">
                <a16:creationId xmlns:a16="http://schemas.microsoft.com/office/drawing/2014/main" id="{2E681DF8-EF2B-4E77-A6C4-FB2DE1C6960C}"/>
              </a:ext>
            </a:extLst>
          </p:cNvPr>
          <p:cNvSpPr txBox="1"/>
          <p:nvPr/>
        </p:nvSpPr>
        <p:spPr>
          <a:xfrm>
            <a:off x="4072065" y="3795668"/>
            <a:ext cx="4339772" cy="646331"/>
          </a:xfrm>
          <a:prstGeom prst="rect">
            <a:avLst/>
          </a:prstGeom>
          <a:noFill/>
        </p:spPr>
        <p:txBody>
          <a:bodyPr wrap="square" anchor="t">
            <a:spAutoFit/>
          </a:bodyPr>
          <a:lstStyle/>
          <a:p>
            <a:pPr algn="r" rtl="1">
              <a:spcBef>
                <a:spcPts val="1200"/>
              </a:spcBef>
              <a:spcAft>
                <a:spcPts val="1200"/>
              </a:spcAft>
            </a:pPr>
            <a:r>
              <a:rPr lang="ar-SA" sz="3600" b="1" dirty="0">
                <a:solidFill>
                  <a:schemeClr val="accent2"/>
                </a:solidFill>
              </a:rPr>
              <a:t>المؤمنون المحليون:</a:t>
            </a:r>
            <a:endParaRPr lang="en-US" sz="3600" b="1" dirty="0">
              <a:solidFill>
                <a:schemeClr val="accent2"/>
              </a:solidFill>
            </a:endParaRPr>
          </a:p>
        </p:txBody>
      </p:sp>
    </p:spTree>
    <p:extLst>
      <p:ext uri="{BB962C8B-B14F-4D97-AF65-F5344CB8AC3E}">
        <p14:creationId xmlns:p14="http://schemas.microsoft.com/office/powerpoint/2010/main" val="9908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DD180-7633-4F4A-1355-2B8E83AAA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27BFE-CF6D-6B54-A61C-3ED793E21361}"/>
              </a:ext>
            </a:extLst>
          </p:cNvPr>
          <p:cNvSpPr>
            <a:spLocks noGrp="1"/>
          </p:cNvSpPr>
          <p:nvPr>
            <p:ph type="title"/>
          </p:nvPr>
        </p:nvSpPr>
        <p:spPr>
          <a:xfrm>
            <a:off x="628650" y="729412"/>
            <a:ext cx="7886700" cy="1325563"/>
          </a:xfrm>
        </p:spPr>
        <p:txBody>
          <a:bodyPr/>
          <a:lstStyle/>
          <a:p>
            <a:pPr rtl="1"/>
            <a:r>
              <a:rPr lang="ar-SA" dirty="0">
                <a:latin typeface="Arial"/>
                <a:cs typeface="Arial"/>
              </a:rPr>
              <a:t>متى 28: 18-20</a:t>
            </a:r>
            <a:endParaRPr lang="en-US" dirty="0"/>
          </a:p>
        </p:txBody>
      </p:sp>
      <p:sp>
        <p:nvSpPr>
          <p:cNvPr id="3" name="Content Placeholder 2">
            <a:extLst>
              <a:ext uri="{FF2B5EF4-FFF2-40B4-BE49-F238E27FC236}">
                <a16:creationId xmlns:a16="http://schemas.microsoft.com/office/drawing/2014/main" id="{D63D99B8-7249-35B6-128C-63D5BC5B5EE7}"/>
              </a:ext>
            </a:extLst>
          </p:cNvPr>
          <p:cNvSpPr>
            <a:spLocks noGrp="1"/>
          </p:cNvSpPr>
          <p:nvPr>
            <p:ph idx="1"/>
          </p:nvPr>
        </p:nvSpPr>
        <p:spPr>
          <a:xfrm>
            <a:off x="628650" y="1393825"/>
            <a:ext cx="7886700" cy="1844380"/>
          </a:xfrm>
        </p:spPr>
        <p:txBody>
          <a:bodyPr/>
          <a:lstStyle/>
          <a:p>
            <a:pPr marL="0" indent="0" algn="r" rtl="1">
              <a:buNone/>
            </a:pPr>
            <a:r>
              <a:rPr lang="ar-SA" sz="2800" dirty="0">
                <a:solidFill>
                  <a:srgbClr val="000000"/>
                </a:solidFill>
                <a:latin typeface="system-ui"/>
                <a:cs typeface="Arial"/>
              </a:rPr>
              <a:t>فجاء يسوع وكلمهم قائلا: «كل سلطان قد أعطي لي في السماء وعلى الأرض. 19 فاذهبوا وتلمذوا جميع الأمم وعمدوهم باسم الآب والابن والروح القدس، 20 علموهم أن يحفظوا كل ما أوصيتكم به. وها أنا معكم دائما ، حتى نهاية الدهر ". آمين.</a:t>
            </a:r>
            <a:endParaRPr lang="en-US" sz="2800" dirty="0"/>
          </a:p>
        </p:txBody>
      </p:sp>
      <p:sp>
        <p:nvSpPr>
          <p:cNvPr id="5" name="Title 1">
            <a:extLst>
              <a:ext uri="{FF2B5EF4-FFF2-40B4-BE49-F238E27FC236}">
                <a16:creationId xmlns:a16="http://schemas.microsoft.com/office/drawing/2014/main" id="{6A1B1C76-4B55-AFA8-1C76-831E7324325D}"/>
              </a:ext>
            </a:extLst>
          </p:cNvPr>
          <p:cNvSpPr txBox="1">
            <a:spLocks/>
          </p:cNvSpPr>
          <p:nvPr/>
        </p:nvSpPr>
        <p:spPr>
          <a:xfrm>
            <a:off x="628650" y="39044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ar-SA" sz="3600" dirty="0">
                <a:latin typeface="Arial"/>
                <a:cs typeface="Arial"/>
              </a:rPr>
              <a:t>اعمال ١: ٨</a:t>
            </a:r>
            <a:endParaRPr lang="en-US" sz="3600" dirty="0"/>
          </a:p>
        </p:txBody>
      </p:sp>
      <p:sp>
        <p:nvSpPr>
          <p:cNvPr id="7" name="Content Placeholder 2">
            <a:extLst>
              <a:ext uri="{FF2B5EF4-FFF2-40B4-BE49-F238E27FC236}">
                <a16:creationId xmlns:a16="http://schemas.microsoft.com/office/drawing/2014/main" id="{D5FA8F6F-F5D4-DACA-4034-97AAB8BFDA33}"/>
              </a:ext>
            </a:extLst>
          </p:cNvPr>
          <p:cNvSpPr txBox="1">
            <a:spLocks/>
          </p:cNvSpPr>
          <p:nvPr/>
        </p:nvSpPr>
        <p:spPr>
          <a:xfrm>
            <a:off x="742950" y="46958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en-US" b="1" baseline="30000" dirty="0">
                <a:solidFill>
                  <a:srgbClr val="000000"/>
                </a:solidFill>
                <a:latin typeface="system-ui"/>
                <a:cs typeface="Arial"/>
              </a:rPr>
              <a:t> </a:t>
            </a:r>
            <a:r>
              <a:rPr lang="ar-SA" sz="3200" dirty="0">
                <a:solidFill>
                  <a:srgbClr val="000000"/>
                </a:solidFill>
                <a:latin typeface="system-ui"/>
                <a:cs typeface="Arial"/>
              </a:rPr>
              <a:t>لكنك ستنال القوة عندما يحل الروح القدس عليك. وتكونون شهودا لي في أورشليم وفي كل اليهودية والسامرة وإلى أقاصي الأرض».</a:t>
            </a:r>
            <a:endParaRPr lang="en-US" sz="3200" dirty="0"/>
          </a:p>
        </p:txBody>
      </p:sp>
    </p:spTree>
    <p:extLst>
      <p:ext uri="{BB962C8B-B14F-4D97-AF65-F5344CB8AC3E}">
        <p14:creationId xmlns:p14="http://schemas.microsoft.com/office/powerpoint/2010/main" val="293332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974CE29-7276-482B-9500-2CB895B0AD6C}"/>
              </a:ext>
            </a:extLst>
          </p:cNvPr>
          <p:cNvSpPr txBox="1"/>
          <p:nvPr/>
        </p:nvSpPr>
        <p:spPr>
          <a:xfrm>
            <a:off x="940255" y="690223"/>
            <a:ext cx="2220685" cy="715089"/>
          </a:xfrm>
          <a:prstGeom prst="roundRect">
            <a:avLst/>
          </a:prstGeom>
          <a:solidFill>
            <a:srgbClr val="83A83F"/>
          </a:solidFill>
        </p:spPr>
        <p:txBody>
          <a:bodyPr wrap="square" anchor="ctr">
            <a:spAutoFit/>
          </a:bodyPr>
          <a:lstStyle/>
          <a:p>
            <a:pPr algn="ctr"/>
            <a:r>
              <a:rPr lang="ar-SA" sz="3600" dirty="0">
                <a:solidFill>
                  <a:schemeClr val="bg1"/>
                </a:solidFill>
                <a:ea typeface="+mj-ea"/>
                <a:cs typeface="Arial"/>
              </a:rPr>
              <a:t>إمكان</a:t>
            </a:r>
            <a:endParaRPr lang="en-US" sz="3600" dirty="0">
              <a:solidFill>
                <a:schemeClr val="bg1"/>
              </a:solidFill>
            </a:endParaRPr>
          </a:p>
        </p:txBody>
      </p:sp>
      <p:sp>
        <p:nvSpPr>
          <p:cNvPr id="13" name="TextBox 12">
            <a:extLst>
              <a:ext uri="{FF2B5EF4-FFF2-40B4-BE49-F238E27FC236}">
                <a16:creationId xmlns:a16="http://schemas.microsoft.com/office/drawing/2014/main" id="{6C7496FC-E881-464A-AD80-AD3FC3A4E267}"/>
              </a:ext>
            </a:extLst>
          </p:cNvPr>
          <p:cNvSpPr txBox="1"/>
          <p:nvPr/>
        </p:nvSpPr>
        <p:spPr>
          <a:xfrm>
            <a:off x="940255" y="2198812"/>
            <a:ext cx="2220685" cy="783193"/>
          </a:xfrm>
          <a:prstGeom prst="roundRect">
            <a:avLst/>
          </a:prstGeom>
          <a:solidFill>
            <a:schemeClr val="accent2"/>
          </a:solidFill>
        </p:spPr>
        <p:txBody>
          <a:bodyPr wrap="square" anchor="ctr">
            <a:spAutoFit/>
          </a:bodyPr>
          <a:lstStyle/>
          <a:p>
            <a:pPr algn="ctr"/>
            <a:r>
              <a:rPr lang="ar-SA" sz="4000" dirty="0">
                <a:solidFill>
                  <a:schemeClr val="bg1"/>
                </a:solidFill>
                <a:ea typeface="+mj-ea"/>
                <a:cs typeface="Arial"/>
              </a:rPr>
              <a:t>سلطة</a:t>
            </a:r>
            <a:endParaRPr lang="en-US" sz="4000" dirty="0">
              <a:solidFill>
                <a:schemeClr val="bg1"/>
              </a:solidFill>
            </a:endParaRPr>
          </a:p>
        </p:txBody>
      </p:sp>
      <p:pic>
        <p:nvPicPr>
          <p:cNvPr id="10" name="Picture 9">
            <a:extLst>
              <a:ext uri="{FF2B5EF4-FFF2-40B4-BE49-F238E27FC236}">
                <a16:creationId xmlns:a16="http://schemas.microsoft.com/office/drawing/2014/main" id="{21587509-A3CE-4898-9970-32B1A0FD4B74}"/>
              </a:ext>
            </a:extLst>
          </p:cNvPr>
          <p:cNvPicPr>
            <a:picLocks noChangeAspect="1"/>
          </p:cNvPicPr>
          <p:nvPr/>
        </p:nvPicPr>
        <p:blipFill>
          <a:blip r:embed="rId2">
            <a:extLst>
              <a:ext uri="{28A0092B-C50C-407E-A947-70E740481C1C}">
                <a14:useLocalDpi xmlns:a14="http://schemas.microsoft.com/office/drawing/2010/main" val="0"/>
              </a:ext>
            </a:extLst>
          </a:blip>
          <a:srcRect t="1714" b="1714"/>
          <a:stretch/>
        </p:blipFill>
        <p:spPr>
          <a:xfrm>
            <a:off x="4241345" y="755379"/>
            <a:ext cx="4339772" cy="3143250"/>
          </a:xfrm>
          <a:prstGeom prst="roundRect">
            <a:avLst>
              <a:gd name="adj" fmla="val 8702"/>
            </a:avLst>
          </a:prstGeom>
          <a:ln w="57150">
            <a:solidFill>
              <a:schemeClr val="accent2"/>
            </a:solidFill>
          </a:ln>
        </p:spPr>
      </p:pic>
      <p:sp>
        <p:nvSpPr>
          <p:cNvPr id="11" name="TextBox 10">
            <a:extLst>
              <a:ext uri="{FF2B5EF4-FFF2-40B4-BE49-F238E27FC236}">
                <a16:creationId xmlns:a16="http://schemas.microsoft.com/office/drawing/2014/main" id="{0C13EEB7-5253-432B-BC9E-A64222912B37}"/>
              </a:ext>
            </a:extLst>
          </p:cNvPr>
          <p:cNvSpPr txBox="1"/>
          <p:nvPr/>
        </p:nvSpPr>
        <p:spPr>
          <a:xfrm>
            <a:off x="4241344" y="4071308"/>
            <a:ext cx="4339772" cy="1077218"/>
          </a:xfrm>
          <a:prstGeom prst="rect">
            <a:avLst/>
          </a:prstGeom>
          <a:noFill/>
        </p:spPr>
        <p:txBody>
          <a:bodyPr wrap="square" anchor="t">
            <a:spAutoFit/>
          </a:bodyPr>
          <a:lstStyle/>
          <a:p>
            <a:pPr algn="ctr" rtl="1">
              <a:spcBef>
                <a:spcPts val="1200"/>
              </a:spcBef>
              <a:spcAft>
                <a:spcPts val="1200"/>
              </a:spcAft>
            </a:pPr>
            <a:r>
              <a:rPr lang="ar-SA" sz="3200" b="1" dirty="0">
                <a:solidFill>
                  <a:schemeClr val="accent2"/>
                </a:solidFill>
              </a:rPr>
              <a:t>روح الله يعطي</a:t>
            </a:r>
            <a:br>
              <a:rPr lang="ar-SA" sz="3200" b="1" dirty="0">
                <a:solidFill>
                  <a:schemeClr val="accent2"/>
                </a:solidFill>
              </a:rPr>
            </a:br>
            <a:r>
              <a:rPr lang="ar-SA" sz="3200" b="1" dirty="0">
                <a:solidFill>
                  <a:schemeClr val="accent2"/>
                </a:solidFill>
              </a:rPr>
              <a:t>الكنيسة المحلية:</a:t>
            </a:r>
            <a:endParaRPr lang="en-US" sz="3200" b="1" dirty="0">
              <a:solidFill>
                <a:schemeClr val="accent2"/>
              </a:solidFill>
            </a:endParaRPr>
          </a:p>
        </p:txBody>
      </p:sp>
      <p:sp>
        <p:nvSpPr>
          <p:cNvPr id="16" name="Content Placeholder 2">
            <a:extLst>
              <a:ext uri="{FF2B5EF4-FFF2-40B4-BE49-F238E27FC236}">
                <a16:creationId xmlns:a16="http://schemas.microsoft.com/office/drawing/2014/main" id="{B4BFC1B0-77B0-498C-A351-A1CD9B6EDA48}"/>
              </a:ext>
            </a:extLst>
          </p:cNvPr>
          <p:cNvSpPr txBox="1">
            <a:spLocks/>
          </p:cNvSpPr>
          <p:nvPr/>
        </p:nvSpPr>
        <p:spPr>
          <a:xfrm>
            <a:off x="4204831" y="5198094"/>
            <a:ext cx="4412797" cy="1125085"/>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spcBef>
                <a:spcPts val="800"/>
              </a:spcBef>
              <a:spcAft>
                <a:spcPts val="800"/>
              </a:spcAft>
              <a:buClr>
                <a:srgbClr val="B95659"/>
              </a:buClr>
            </a:pPr>
            <a:r>
              <a:rPr lang="ar-SA" sz="4000" dirty="0">
                <a:solidFill>
                  <a:schemeClr val="tx2"/>
                </a:solidFill>
              </a:rPr>
              <a:t>حكمة
سلطة</a:t>
            </a:r>
            <a:endParaRPr lang="en-US" sz="4000" dirty="0">
              <a:solidFill>
                <a:schemeClr val="tx2"/>
              </a:solidFill>
            </a:endParaRPr>
          </a:p>
        </p:txBody>
      </p:sp>
      <p:sp>
        <p:nvSpPr>
          <p:cNvPr id="2" name="Rectangle 1">
            <a:extLst>
              <a:ext uri="{FF2B5EF4-FFF2-40B4-BE49-F238E27FC236}">
                <a16:creationId xmlns:a16="http://schemas.microsoft.com/office/drawing/2014/main" id="{2F9CBC63-E6B6-4327-A140-A3C69B51C05E}"/>
              </a:ext>
            </a:extLst>
          </p:cNvPr>
          <p:cNvSpPr/>
          <p:nvPr/>
        </p:nvSpPr>
        <p:spPr>
          <a:xfrm>
            <a:off x="2562726" y="1106905"/>
            <a:ext cx="914400" cy="914400"/>
          </a:xfrm>
          <a:prstGeom prst="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39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330C9-8AAC-5BA0-EE92-FAF4413DB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F50C6-FBB5-247D-4748-A8CA09053C40}"/>
              </a:ext>
            </a:extLst>
          </p:cNvPr>
          <p:cNvSpPr>
            <a:spLocks noGrp="1"/>
          </p:cNvSpPr>
          <p:nvPr>
            <p:ph type="title"/>
          </p:nvPr>
        </p:nvSpPr>
        <p:spPr>
          <a:xfrm>
            <a:off x="628650" y="323012"/>
            <a:ext cx="7886700" cy="665163"/>
          </a:xfrm>
        </p:spPr>
        <p:txBody>
          <a:bodyPr/>
          <a:lstStyle/>
          <a:p>
            <a:pPr rtl="1"/>
            <a:r>
              <a:rPr lang="ar-SA" dirty="0">
                <a:latin typeface="Arial"/>
                <a:cs typeface="Arial"/>
              </a:rPr>
              <a:t>1 بطرس 3:15</a:t>
            </a:r>
            <a:endParaRPr lang="en-US" dirty="0"/>
          </a:p>
        </p:txBody>
      </p:sp>
      <p:sp>
        <p:nvSpPr>
          <p:cNvPr id="3" name="Content Placeholder 2">
            <a:extLst>
              <a:ext uri="{FF2B5EF4-FFF2-40B4-BE49-F238E27FC236}">
                <a16:creationId xmlns:a16="http://schemas.microsoft.com/office/drawing/2014/main" id="{BF4B1599-BCDC-557B-0515-8941E761495E}"/>
              </a:ext>
            </a:extLst>
          </p:cNvPr>
          <p:cNvSpPr>
            <a:spLocks noGrp="1"/>
          </p:cNvSpPr>
          <p:nvPr>
            <p:ph idx="1"/>
          </p:nvPr>
        </p:nvSpPr>
        <p:spPr>
          <a:xfrm>
            <a:off x="628650" y="860425"/>
            <a:ext cx="7886700" cy="1514180"/>
          </a:xfrm>
        </p:spPr>
        <p:txBody>
          <a:bodyPr/>
          <a:lstStyle/>
          <a:p>
            <a:pPr marL="0" indent="0" algn="r" rtl="1">
              <a:buNone/>
            </a:pPr>
            <a:r>
              <a:rPr lang="ar-SA" sz="2800" dirty="0">
                <a:solidFill>
                  <a:srgbClr val="000000"/>
                </a:solidFill>
                <a:latin typeface="system-ui"/>
                <a:cs typeface="Arial"/>
              </a:rPr>
              <a:t>لكن قدسوا الرب الإله في قلوبكم ، وكونوا دائما مستعدين للدفاع عن كل من يسألكم عن سبب الرجاء الذي فيكم ، بوداعة وخوف.</a:t>
            </a:r>
            <a:endParaRPr lang="en-US" sz="2800" dirty="0"/>
          </a:p>
        </p:txBody>
      </p:sp>
      <p:sp>
        <p:nvSpPr>
          <p:cNvPr id="5" name="Title 1">
            <a:extLst>
              <a:ext uri="{FF2B5EF4-FFF2-40B4-BE49-F238E27FC236}">
                <a16:creationId xmlns:a16="http://schemas.microsoft.com/office/drawing/2014/main" id="{349F2FFE-D413-04E2-6FDB-87E7D9EB9498}"/>
              </a:ext>
            </a:extLst>
          </p:cNvPr>
          <p:cNvSpPr txBox="1">
            <a:spLocks/>
          </p:cNvSpPr>
          <p:nvPr/>
        </p:nvSpPr>
        <p:spPr>
          <a:xfrm>
            <a:off x="628650" y="42219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ar-SA" dirty="0">
                <a:latin typeface="Arial"/>
                <a:cs typeface="Arial"/>
              </a:rPr>
              <a:t>2 تيموثاوس 2: 2</a:t>
            </a:r>
            <a:endParaRPr lang="en-US" dirty="0"/>
          </a:p>
        </p:txBody>
      </p:sp>
      <p:sp>
        <p:nvSpPr>
          <p:cNvPr id="7" name="Content Placeholder 2">
            <a:extLst>
              <a:ext uri="{FF2B5EF4-FFF2-40B4-BE49-F238E27FC236}">
                <a16:creationId xmlns:a16="http://schemas.microsoft.com/office/drawing/2014/main" id="{FF8DB96C-FE17-5776-D192-461981223CB5}"/>
              </a:ext>
            </a:extLst>
          </p:cNvPr>
          <p:cNvSpPr txBox="1">
            <a:spLocks/>
          </p:cNvSpPr>
          <p:nvPr/>
        </p:nvSpPr>
        <p:spPr>
          <a:xfrm>
            <a:off x="742950" y="46958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ar-SA" sz="2800" dirty="0">
                <a:solidFill>
                  <a:srgbClr val="000000"/>
                </a:solidFill>
                <a:latin typeface="system-ui"/>
                <a:cs typeface="Arial"/>
              </a:rPr>
              <a:t>والأشياء التي سمعتموها مني بين العديد من الشهود ، اسلموها لرجال أمناء سيكونون قادرين على تعليم الآخرين أيضا.</a:t>
            </a:r>
            <a:endParaRPr lang="en-US" sz="2800" dirty="0"/>
          </a:p>
        </p:txBody>
      </p:sp>
      <p:sp>
        <p:nvSpPr>
          <p:cNvPr id="6" name="Title 1">
            <a:extLst>
              <a:ext uri="{FF2B5EF4-FFF2-40B4-BE49-F238E27FC236}">
                <a16:creationId xmlns:a16="http://schemas.microsoft.com/office/drawing/2014/main" id="{8FF115F4-D132-FE0B-0F32-6C8607C6BC74}"/>
              </a:ext>
            </a:extLst>
          </p:cNvPr>
          <p:cNvSpPr txBox="1">
            <a:spLocks/>
          </p:cNvSpPr>
          <p:nvPr/>
        </p:nvSpPr>
        <p:spPr>
          <a:xfrm>
            <a:off x="628650" y="2291512"/>
            <a:ext cx="7886700" cy="6651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pPr rtl="1"/>
            <a:r>
              <a:rPr lang="ar-SA" dirty="0" err="1">
                <a:latin typeface="Arial"/>
                <a:cs typeface="Arial"/>
              </a:rPr>
              <a:t>كولوسي</a:t>
            </a:r>
            <a:r>
              <a:rPr lang="ar-SA" dirty="0">
                <a:latin typeface="Arial"/>
                <a:cs typeface="Arial"/>
              </a:rPr>
              <a:t> 3:16</a:t>
            </a:r>
            <a:endParaRPr lang="en-US" dirty="0"/>
          </a:p>
        </p:txBody>
      </p:sp>
      <p:sp>
        <p:nvSpPr>
          <p:cNvPr id="9" name="Content Placeholder 2">
            <a:extLst>
              <a:ext uri="{FF2B5EF4-FFF2-40B4-BE49-F238E27FC236}">
                <a16:creationId xmlns:a16="http://schemas.microsoft.com/office/drawing/2014/main" id="{46E0B4A8-1047-5FBC-2612-D40EDBE3C838}"/>
              </a:ext>
            </a:extLst>
          </p:cNvPr>
          <p:cNvSpPr txBox="1">
            <a:spLocks/>
          </p:cNvSpPr>
          <p:nvPr/>
        </p:nvSpPr>
        <p:spPr>
          <a:xfrm>
            <a:off x="628650" y="2803525"/>
            <a:ext cx="7886700" cy="15141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ar-SA" sz="2800" dirty="0">
                <a:solidFill>
                  <a:srgbClr val="000000"/>
                </a:solidFill>
                <a:latin typeface="system-ui"/>
                <a:cs typeface="Arial"/>
              </a:rPr>
              <a:t>دع كلمة المسيح تسكن فيكم بغنى في كل حكمة ، وتعلم وتنذر بعضكم بعضا في المزامير والترانيم والأغاني الروحية ، وترنم بنعمة في قلوبكم للرب.</a:t>
            </a:r>
            <a:endParaRPr lang="en-US" sz="2800" dirty="0"/>
          </a:p>
        </p:txBody>
      </p:sp>
    </p:spTree>
    <p:extLst>
      <p:ext uri="{BB962C8B-B14F-4D97-AF65-F5344CB8AC3E}">
        <p14:creationId xmlns:p14="http://schemas.microsoft.com/office/powerpoint/2010/main" val="44192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9EDC98B-C83A-C34B-AD55-EE18CF7F5947}"/>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lang="ar-SA" sz="3200" b="1">
                <a:solidFill>
                  <a:schemeClr val="bg1"/>
                </a:solidFill>
                <a:ea typeface="+mj-ea"/>
                <a:cs typeface="Arial"/>
              </a:rPr>
              <a:t>إمكان</a:t>
            </a:r>
            <a:endParaRPr lang="en-US" dirty="0">
              <a:solidFill>
                <a:schemeClr val="bg1"/>
              </a:solidFill>
            </a:endParaRPr>
          </a:p>
        </p:txBody>
      </p:sp>
      <p:sp>
        <p:nvSpPr>
          <p:cNvPr id="17" name="TextBox 16">
            <a:extLst>
              <a:ext uri="{FF2B5EF4-FFF2-40B4-BE49-F238E27FC236}">
                <a16:creationId xmlns:a16="http://schemas.microsoft.com/office/drawing/2014/main" id="{DBCD88C5-B957-754F-9090-D7BF928EF54A}"/>
              </a:ext>
            </a:extLst>
          </p:cNvPr>
          <p:cNvSpPr txBox="1"/>
          <p:nvPr/>
        </p:nvSpPr>
        <p:spPr>
          <a:xfrm>
            <a:off x="940255" y="2232864"/>
            <a:ext cx="2220685" cy="715089"/>
          </a:xfrm>
          <a:prstGeom prst="roundRect">
            <a:avLst/>
          </a:prstGeom>
          <a:solidFill>
            <a:srgbClr val="83A83F"/>
          </a:solidFill>
        </p:spPr>
        <p:txBody>
          <a:bodyPr wrap="square" anchor="ctr">
            <a:spAutoFit/>
          </a:bodyPr>
          <a:lstStyle/>
          <a:p>
            <a:pPr algn="ctr" rtl="1"/>
            <a:r>
              <a:rPr lang="ar-SA" sz="3600" b="1">
                <a:solidFill>
                  <a:schemeClr val="bg1"/>
                </a:solidFill>
                <a:ea typeface="+mj-ea"/>
                <a:cs typeface="Arial"/>
              </a:rPr>
              <a:t>سلطة</a:t>
            </a:r>
            <a:endParaRPr lang="en-US" sz="3600" dirty="0">
              <a:solidFill>
                <a:schemeClr val="bg1"/>
              </a:solidFill>
            </a:endParaRPr>
          </a:p>
        </p:txBody>
      </p:sp>
      <p:sp>
        <p:nvSpPr>
          <p:cNvPr id="18" name="TextBox 17">
            <a:extLst>
              <a:ext uri="{FF2B5EF4-FFF2-40B4-BE49-F238E27FC236}">
                <a16:creationId xmlns:a16="http://schemas.microsoft.com/office/drawing/2014/main" id="{3240784B-17BC-AE4E-9BB5-0DB7E7CE9C8B}"/>
              </a:ext>
            </a:extLst>
          </p:cNvPr>
          <p:cNvSpPr txBox="1"/>
          <p:nvPr/>
        </p:nvSpPr>
        <p:spPr>
          <a:xfrm>
            <a:off x="370115" y="3775505"/>
            <a:ext cx="3360964" cy="715089"/>
          </a:xfrm>
          <a:prstGeom prst="roundRect">
            <a:avLst/>
          </a:prstGeom>
          <a:solidFill>
            <a:schemeClr val="accent2"/>
          </a:solidFill>
        </p:spPr>
        <p:txBody>
          <a:bodyPr wrap="square" anchor="ctr">
            <a:spAutoFit/>
          </a:bodyPr>
          <a:lstStyle/>
          <a:p>
            <a:pPr algn="ctr" rtl="1"/>
            <a:r>
              <a:rPr lang="ar-SA" sz="3600" b="1">
                <a:solidFill>
                  <a:schemeClr val="bg1"/>
                </a:solidFill>
                <a:ea typeface="+mj-ea"/>
                <a:cs typeface="Arial"/>
              </a:rPr>
              <a:t>مسؤولية</a:t>
            </a:r>
            <a:endParaRPr lang="en-US" sz="3600" dirty="0">
              <a:solidFill>
                <a:schemeClr val="bg1"/>
              </a:solidFill>
            </a:endParaRPr>
          </a:p>
        </p:txBody>
      </p:sp>
      <p:pic>
        <p:nvPicPr>
          <p:cNvPr id="21" name="Picture 20">
            <a:extLst>
              <a:ext uri="{FF2B5EF4-FFF2-40B4-BE49-F238E27FC236}">
                <a16:creationId xmlns:a16="http://schemas.microsoft.com/office/drawing/2014/main" id="{C72C4E5E-95BA-0F47-8DA2-BBB52FE2096F}"/>
              </a:ext>
            </a:extLst>
          </p:cNvPr>
          <p:cNvPicPr>
            <a:picLocks noChangeAspect="1"/>
          </p:cNvPicPr>
          <p:nvPr/>
        </p:nvPicPr>
        <p:blipFill>
          <a:blip r:embed="rId2">
            <a:extLst>
              <a:ext uri="{28A0092B-C50C-407E-A947-70E740481C1C}">
                <a14:useLocalDpi xmlns:a14="http://schemas.microsoft.com/office/drawing/2010/main" val="0"/>
              </a:ext>
            </a:extLst>
          </a:blip>
          <a:srcRect l="1047" r="1047"/>
          <a:stretch/>
        </p:blipFill>
        <p:spPr>
          <a:xfrm>
            <a:off x="4157794" y="898989"/>
            <a:ext cx="4506869" cy="2598948"/>
          </a:xfrm>
          <a:prstGeom prst="roundRect">
            <a:avLst>
              <a:gd name="adj" fmla="val 8702"/>
            </a:avLst>
          </a:prstGeom>
          <a:ln w="57150">
            <a:solidFill>
              <a:schemeClr val="accent2"/>
            </a:solidFill>
          </a:ln>
        </p:spPr>
      </p:pic>
      <p:sp>
        <p:nvSpPr>
          <p:cNvPr id="8" name="TextBox 7">
            <a:extLst>
              <a:ext uri="{FF2B5EF4-FFF2-40B4-BE49-F238E27FC236}">
                <a16:creationId xmlns:a16="http://schemas.microsoft.com/office/drawing/2014/main" id="{31071C1A-19E1-407F-A63D-01473C5F064F}"/>
              </a:ext>
            </a:extLst>
          </p:cNvPr>
          <p:cNvSpPr txBox="1"/>
          <p:nvPr/>
        </p:nvSpPr>
        <p:spPr>
          <a:xfrm>
            <a:off x="4241344" y="3701438"/>
            <a:ext cx="4339772" cy="1077218"/>
          </a:xfrm>
          <a:prstGeom prst="rect">
            <a:avLst/>
          </a:prstGeom>
          <a:noFill/>
        </p:spPr>
        <p:txBody>
          <a:bodyPr wrap="square" anchor="t">
            <a:spAutoFit/>
          </a:bodyPr>
          <a:lstStyle/>
          <a:p>
            <a:pPr algn="ctr" rtl="1">
              <a:spcBef>
                <a:spcPts val="1200"/>
              </a:spcBef>
              <a:spcAft>
                <a:spcPts val="1200"/>
              </a:spcAft>
            </a:pPr>
            <a:r>
              <a:rPr lang="ar-SA" sz="3200" b="1">
                <a:solidFill>
                  <a:schemeClr val="accent2"/>
                </a:solidFill>
              </a:rPr>
              <a:t>الكنيسة المحلية</a:t>
            </a:r>
            <a:br>
              <a:rPr lang="ar-SA" sz="3200" b="1">
                <a:solidFill>
                  <a:schemeClr val="accent2"/>
                </a:solidFill>
              </a:rPr>
            </a:br>
            <a:r>
              <a:rPr lang="ar-SA" sz="3200" b="1">
                <a:solidFill>
                  <a:schemeClr val="accent2"/>
                </a:solidFill>
              </a:rPr>
              <a:t>مسؤول عن:</a:t>
            </a:r>
            <a:endParaRPr lang="en-US" sz="3200" b="1" dirty="0">
              <a:solidFill>
                <a:schemeClr val="accent2"/>
              </a:solidFill>
            </a:endParaRPr>
          </a:p>
        </p:txBody>
      </p:sp>
      <p:sp>
        <p:nvSpPr>
          <p:cNvPr id="10" name="Content Placeholder 2">
            <a:extLst>
              <a:ext uri="{FF2B5EF4-FFF2-40B4-BE49-F238E27FC236}">
                <a16:creationId xmlns:a16="http://schemas.microsoft.com/office/drawing/2014/main" id="{924F9A69-55DC-4025-B93D-07FD2E333228}"/>
              </a:ext>
            </a:extLst>
          </p:cNvPr>
          <p:cNvSpPr txBox="1">
            <a:spLocks/>
          </p:cNvSpPr>
          <p:nvPr/>
        </p:nvSpPr>
        <p:spPr>
          <a:xfrm>
            <a:off x="4204831" y="4828224"/>
            <a:ext cx="4412797" cy="1449286"/>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spcBef>
                <a:spcPts val="800"/>
              </a:spcBef>
              <a:spcAft>
                <a:spcPts val="800"/>
              </a:spcAft>
              <a:buClr>
                <a:srgbClr val="B95659"/>
              </a:buClr>
            </a:pPr>
            <a:r>
              <a:rPr lang="ar-SA" sz="2800">
                <a:solidFill>
                  <a:schemeClr val="tx2"/>
                </a:solidFill>
              </a:rPr>
              <a:t>الكرازه
التلمذه
ترجمة الكتاب المقدس</a:t>
            </a:r>
            <a:endParaRPr lang="en-US" sz="2800" dirty="0">
              <a:solidFill>
                <a:schemeClr val="tx2"/>
              </a:solidFill>
            </a:endParaRPr>
          </a:p>
        </p:txBody>
      </p:sp>
      <p:sp>
        <p:nvSpPr>
          <p:cNvPr id="2" name="Rectangle: Rounded Corners 1">
            <a:extLst>
              <a:ext uri="{FF2B5EF4-FFF2-40B4-BE49-F238E27FC236}">
                <a16:creationId xmlns:a16="http://schemas.microsoft.com/office/drawing/2014/main" id="{E69A79DC-113B-4AC0-8EF1-18A977B35E8F}"/>
              </a:ext>
            </a:extLst>
          </p:cNvPr>
          <p:cNvSpPr/>
          <p:nvPr/>
        </p:nvSpPr>
        <p:spPr>
          <a:xfrm>
            <a:off x="3031958" y="3497937"/>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57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0A801-6D82-8630-D891-F18F69334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25C0E-C049-F157-51BC-F98FC5D87BA7}"/>
              </a:ext>
            </a:extLst>
          </p:cNvPr>
          <p:cNvSpPr>
            <a:spLocks noGrp="1"/>
          </p:cNvSpPr>
          <p:nvPr>
            <p:ph type="title"/>
          </p:nvPr>
        </p:nvSpPr>
        <p:spPr>
          <a:xfrm>
            <a:off x="628650" y="729412"/>
            <a:ext cx="7886700" cy="1325563"/>
          </a:xfrm>
        </p:spPr>
        <p:txBody>
          <a:bodyPr/>
          <a:lstStyle/>
          <a:p>
            <a:pPr rtl="1"/>
            <a:r>
              <a:rPr lang="ar-SA" sz="3600">
                <a:latin typeface="Arial"/>
                <a:cs typeface="Arial"/>
              </a:rPr>
              <a:t>رومية 14: 12</a:t>
            </a:r>
            <a:endParaRPr lang="en-US" sz="3600" dirty="0"/>
          </a:p>
        </p:txBody>
      </p:sp>
      <p:sp>
        <p:nvSpPr>
          <p:cNvPr id="3" name="Content Placeholder 2">
            <a:extLst>
              <a:ext uri="{FF2B5EF4-FFF2-40B4-BE49-F238E27FC236}">
                <a16:creationId xmlns:a16="http://schemas.microsoft.com/office/drawing/2014/main" id="{5449BF21-748E-3042-0C00-0EB3BDB56D0A}"/>
              </a:ext>
            </a:extLst>
          </p:cNvPr>
          <p:cNvSpPr>
            <a:spLocks noGrp="1"/>
          </p:cNvSpPr>
          <p:nvPr>
            <p:ph idx="1"/>
          </p:nvPr>
        </p:nvSpPr>
        <p:spPr>
          <a:xfrm>
            <a:off x="857250" y="1391695"/>
            <a:ext cx="7886700" cy="663280"/>
          </a:xfrm>
        </p:spPr>
        <p:txBody>
          <a:bodyPr/>
          <a:lstStyle/>
          <a:p>
            <a:pPr marL="0" indent="0" algn="r" rtl="1">
              <a:buNone/>
            </a:pPr>
            <a:r>
              <a:rPr lang="ar-SA" sz="4800" baseline="30000" dirty="0">
                <a:solidFill>
                  <a:srgbClr val="000000"/>
                </a:solidFill>
                <a:latin typeface="system-ui"/>
                <a:cs typeface="Arial"/>
              </a:rPr>
              <a:t>لذلك يجب على كل واحد منا أن يقدم حسابا عن نفسه لله</a:t>
            </a:r>
            <a:endParaRPr lang="en-US" sz="4800" dirty="0">
              <a:solidFill>
                <a:srgbClr val="000000"/>
              </a:solidFill>
              <a:latin typeface="system-ui"/>
            </a:endParaRPr>
          </a:p>
        </p:txBody>
      </p:sp>
      <p:sp>
        <p:nvSpPr>
          <p:cNvPr id="5" name="Title 1">
            <a:extLst>
              <a:ext uri="{FF2B5EF4-FFF2-40B4-BE49-F238E27FC236}">
                <a16:creationId xmlns:a16="http://schemas.microsoft.com/office/drawing/2014/main" id="{33C52FBC-63BC-E00E-5FDE-8354425BED23}"/>
              </a:ext>
            </a:extLst>
          </p:cNvPr>
          <p:cNvSpPr txBox="1">
            <a:spLocks/>
          </p:cNvSpPr>
          <p:nvPr/>
        </p:nvSpPr>
        <p:spPr>
          <a:xfrm>
            <a:off x="628650" y="24058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ar-SA" sz="3600">
                <a:latin typeface="Arial"/>
                <a:cs typeface="Arial"/>
              </a:rPr>
              <a:t>1 كورنثوس 2: 12-13</a:t>
            </a:r>
            <a:endParaRPr lang="en-US" sz="3600" dirty="0"/>
          </a:p>
        </p:txBody>
      </p:sp>
      <p:sp>
        <p:nvSpPr>
          <p:cNvPr id="7" name="Content Placeholder 2">
            <a:extLst>
              <a:ext uri="{FF2B5EF4-FFF2-40B4-BE49-F238E27FC236}">
                <a16:creationId xmlns:a16="http://schemas.microsoft.com/office/drawing/2014/main" id="{8BF9C8D8-AD57-3B3D-474F-0A944E14525E}"/>
              </a:ext>
            </a:extLst>
          </p:cNvPr>
          <p:cNvSpPr txBox="1">
            <a:spLocks/>
          </p:cNvSpPr>
          <p:nvPr/>
        </p:nvSpPr>
        <p:spPr>
          <a:xfrm>
            <a:off x="615950" y="33115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ar-SA" sz="4000" baseline="30000">
                <a:solidFill>
                  <a:srgbClr val="000000"/>
                </a:solidFill>
                <a:latin typeface="Arial"/>
                <a:cs typeface="Arial"/>
              </a:rPr>
              <a:t>الآن لم نتلق روح العالم ، بل الروح الذي هو من الله ، حتى نعرف الأشياء التي أعطانا إياها الله مجانا.
13 هذه الأشياء نتكلم بها أيضا، ليس بالكلمات التي تعلمها حكمة الإنسان، بل بالكلمات التي يعلمها الروح القدس، ويقارن الأمور الروحية بالروحية.</a:t>
            </a:r>
            <a:endParaRPr lang="en-US" sz="4000" baseline="30000" dirty="0">
              <a:solidFill>
                <a:srgbClr val="000000"/>
              </a:solidFill>
              <a:latin typeface="Arial"/>
            </a:endParaRPr>
          </a:p>
        </p:txBody>
      </p:sp>
    </p:spTree>
    <p:extLst>
      <p:ext uri="{BB962C8B-B14F-4D97-AF65-F5344CB8AC3E}">
        <p14:creationId xmlns:p14="http://schemas.microsoft.com/office/powerpoint/2010/main" val="4284890582"/>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870300-B03F-45F7-9154-521D8C74684E}">
  <ds:schemaRefs>
    <ds:schemaRef ds:uri="http://schemas.microsoft.com/office/2006/documentManagement/types"/>
    <ds:schemaRef ds:uri="http://schemas.microsoft.com/office/infopath/2007/PartnerControls"/>
    <ds:schemaRef ds:uri="http://purl.org/dc/elements/1.1/"/>
    <ds:schemaRef ds:uri="038937e4-20c5-4a73-b245-175c4ead9603"/>
    <ds:schemaRef ds:uri="http://schemas.microsoft.com/sharepoint/v3"/>
    <ds:schemaRef ds:uri="http://www.w3.org/XML/1998/namespace"/>
    <ds:schemaRef ds:uri="http://purl.org/dc/dcmitype/"/>
    <ds:schemaRef ds:uri="http://schemas.microsoft.com/office/2006/metadata/properties"/>
    <ds:schemaRef ds:uri="9ede4979-7183-4f81-a394-71c40c9222c4"/>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574CDA62-55B8-40B0-B147-BB64C8B495B1}"/>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928</TotalTime>
  <Words>438</Words>
  <Application>Microsoft Office PowerPoint</Application>
  <PresentationFormat>On-screen Show (4:3)</PresentationFormat>
  <Paragraphs>44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system-ui</vt:lpstr>
      <vt:lpstr>Times New Roman</vt:lpstr>
      <vt:lpstr>Office Theme</vt:lpstr>
      <vt:lpstr>PowerPoint Presentation</vt:lpstr>
      <vt:lpstr>PowerPoint Presentation</vt:lpstr>
      <vt:lpstr>رومية ١٢: ٤-٦أ</vt:lpstr>
      <vt:lpstr>PowerPoint Presentation</vt:lpstr>
      <vt:lpstr>متى 28: 18-20</vt:lpstr>
      <vt:lpstr>PowerPoint Presentation</vt:lpstr>
      <vt:lpstr>1 بطرس 3:15</vt:lpstr>
      <vt:lpstr>PowerPoint Presentation</vt:lpstr>
      <vt:lpstr>رومية 14: 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263</cp:revision>
  <dcterms:created xsi:type="dcterms:W3CDTF">2019-03-18T18:21:25Z</dcterms:created>
  <dcterms:modified xsi:type="dcterms:W3CDTF">2024-04-10T16:00:39Z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