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1"/>
  </p:notesMasterIdLst>
  <p:sldIdLst>
    <p:sldId id="311" r:id="rId6"/>
    <p:sldId id="264" r:id="rId7"/>
    <p:sldId id="295" r:id="rId8"/>
    <p:sldId id="308" r:id="rId9"/>
    <p:sldId id="3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659"/>
    <a:srgbClr val="FBA93D"/>
    <a:srgbClr val="83A83F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ED7E8-B4D6-4AC0-BB27-C1A50FA373D2}" v="17" dt="2024-04-11T19:54:07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0" autoAdjust="0"/>
    <p:restoredTop sz="95646" autoAdjust="0"/>
  </p:normalViewPr>
  <p:slideViewPr>
    <p:cSldViewPr snapToGrid="0">
      <p:cViewPr varScale="1">
        <p:scale>
          <a:sx n="66" d="100"/>
          <a:sy n="66" d="100"/>
        </p:scale>
        <p:origin x="12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S::deborah_shaw@wycliffeassociates.org::79bf7848-a030-4096-934a-3abbfde4984a" providerId="AD" clId="Web-{0B526551-51A0-7B79-2626-F6EA608E2D2B}"/>
    <pc:docChg chg="addSld addMainMaster">
      <pc:chgData name="Deborah Shaw" userId="S::deborah_shaw@wycliffeassociates.org::79bf7848-a030-4096-934a-3abbfde4984a" providerId="AD" clId="Web-{0B526551-51A0-7B79-2626-F6EA608E2D2B}" dt="2023-12-19T04:47:46.891" v="0"/>
      <pc:docMkLst>
        <pc:docMk/>
      </pc:docMkLst>
      <pc:sldChg chg="add">
        <pc:chgData name="Deborah Shaw" userId="S::deborah_shaw@wycliffeassociates.org::79bf7848-a030-4096-934a-3abbfde4984a" providerId="AD" clId="Web-{0B526551-51A0-7B79-2626-F6EA608E2D2B}" dt="2023-12-19T04:47:46.891" v="0"/>
        <pc:sldMkLst>
          <pc:docMk/>
          <pc:sldMk cId="3629754069" sldId="311"/>
        </pc:sldMkLst>
      </pc:sldChg>
      <pc:sldMasterChg chg="add addSldLayout">
        <pc:chgData name="Deborah Shaw" userId="S::deborah_shaw@wycliffeassociates.org::79bf7848-a030-4096-934a-3abbfde4984a" providerId="AD" clId="Web-{0B526551-51A0-7B79-2626-F6EA608E2D2B}" dt="2023-12-19T04:47:46.891" v="0"/>
        <pc:sldMasterMkLst>
          <pc:docMk/>
          <pc:sldMasterMk cId="2245449552" sldId="2147483665"/>
        </pc:sldMasterMkLst>
        <pc:sldLayoutChg chg="add">
          <pc:chgData name="Deborah Shaw" userId="S::deborah_shaw@wycliffeassociates.org::79bf7848-a030-4096-934a-3abbfde4984a" providerId="AD" clId="Web-{0B526551-51A0-7B79-2626-F6EA608E2D2B}" dt="2023-12-19T04:47:46.891" v="0"/>
          <pc:sldLayoutMkLst>
            <pc:docMk/>
            <pc:sldMasterMk cId="2245449552" sldId="2147483665"/>
            <pc:sldLayoutMk cId="982179255" sldId="2147483666"/>
          </pc:sldLayoutMkLst>
        </pc:sldLayoutChg>
      </pc:sldMasterChg>
    </pc:docChg>
  </pc:docChgLst>
  <pc:docChgLst>
    <pc:chgData clId="Web-{58ED30DB-5350-2224-6335-A55C51A07C81}"/>
    <pc:docChg chg="addSld">
      <pc:chgData name="" userId="" providerId="" clId="Web-{58ED30DB-5350-2224-6335-A55C51A07C81}" dt="2023-12-17T22:08:04.245" v="0"/>
      <pc:docMkLst>
        <pc:docMk/>
      </pc:docMkLst>
      <pc:sldChg chg="add">
        <pc:chgData name="" userId="" providerId="" clId="Web-{58ED30DB-5350-2224-6335-A55C51A07C81}" dt="2023-12-17T22:08:04.245" v="0"/>
        <pc:sldMkLst>
          <pc:docMk/>
          <pc:sldMk cId="3829610916" sldId="310"/>
        </pc:sldMkLst>
      </pc:sldChg>
    </pc:docChg>
  </pc:docChgLst>
  <pc:docChgLst>
    <pc:chgData name="Deborah Shaw" userId="79bf7848-a030-4096-934a-3abbfde4984a" providerId="ADAL" clId="{C7BED7E8-B4D6-4AC0-BB27-C1A50FA373D2}"/>
    <pc:docChg chg="undo custSel modSld">
      <pc:chgData name="Deborah Shaw" userId="79bf7848-a030-4096-934a-3abbfde4984a" providerId="ADAL" clId="{C7BED7E8-B4D6-4AC0-BB27-C1A50FA373D2}" dt="2024-04-11T19:54:48.557" v="309" actId="1076"/>
      <pc:docMkLst>
        <pc:docMk/>
      </pc:docMkLst>
      <pc:sldChg chg="modSp mod">
        <pc:chgData name="Deborah Shaw" userId="79bf7848-a030-4096-934a-3abbfde4984a" providerId="ADAL" clId="{C7BED7E8-B4D6-4AC0-BB27-C1A50FA373D2}" dt="2024-04-11T19:46:42.965" v="40" actId="404"/>
        <pc:sldMkLst>
          <pc:docMk/>
          <pc:sldMk cId="3709445605" sldId="264"/>
        </pc:sldMkLst>
        <pc:spChg chg="mod">
          <ac:chgData name="Deborah Shaw" userId="79bf7848-a030-4096-934a-3abbfde4984a" providerId="ADAL" clId="{C7BED7E8-B4D6-4AC0-BB27-C1A50FA373D2}" dt="2024-04-11T19:46:42.965" v="40" actId="404"/>
          <ac:spMkLst>
            <pc:docMk/>
            <pc:sldMk cId="3709445605" sldId="264"/>
            <ac:spMk id="2" creationId="{C2007297-B443-43EA-ADFE-3FABCD20B870}"/>
          </ac:spMkLst>
        </pc:spChg>
        <pc:spChg chg="mod">
          <ac:chgData name="Deborah Shaw" userId="79bf7848-a030-4096-934a-3abbfde4984a" providerId="ADAL" clId="{C7BED7E8-B4D6-4AC0-BB27-C1A50FA373D2}" dt="2024-04-11T19:45:49.817" v="24" actId="404"/>
          <ac:spMkLst>
            <pc:docMk/>
            <pc:sldMk cId="3709445605" sldId="264"/>
            <ac:spMk id="4" creationId="{8935C96B-EA93-4662-A28E-D10DCBFBBC33}"/>
          </ac:spMkLst>
        </pc:spChg>
        <pc:spChg chg="mod">
          <ac:chgData name="Deborah Shaw" userId="79bf7848-a030-4096-934a-3abbfde4984a" providerId="ADAL" clId="{C7BED7E8-B4D6-4AC0-BB27-C1A50FA373D2}" dt="2024-04-11T19:46:26.040" v="36" actId="403"/>
          <ac:spMkLst>
            <pc:docMk/>
            <pc:sldMk cId="3709445605" sldId="264"/>
            <ac:spMk id="10" creationId="{85F8BF29-8E34-4214-92FB-3407A0045D5A}"/>
          </ac:spMkLst>
        </pc:spChg>
        <pc:spChg chg="mod">
          <ac:chgData name="Deborah Shaw" userId="79bf7848-a030-4096-934a-3abbfde4984a" providerId="ADAL" clId="{C7BED7E8-B4D6-4AC0-BB27-C1A50FA373D2}" dt="2024-04-11T19:46:03.236" v="29" actId="404"/>
          <ac:spMkLst>
            <pc:docMk/>
            <pc:sldMk cId="3709445605" sldId="264"/>
            <ac:spMk id="15" creationId="{BC00BCB4-0DB3-4340-AAD1-F1823782AAD1}"/>
          </ac:spMkLst>
        </pc:spChg>
        <pc:spChg chg="mod">
          <ac:chgData name="Deborah Shaw" userId="79bf7848-a030-4096-934a-3abbfde4984a" providerId="ADAL" clId="{C7BED7E8-B4D6-4AC0-BB27-C1A50FA373D2}" dt="2024-04-11T19:46:19.683" v="34" actId="404"/>
          <ac:spMkLst>
            <pc:docMk/>
            <pc:sldMk cId="3709445605" sldId="264"/>
            <ac:spMk id="17" creationId="{35AAF617-C9A9-4775-8419-07A090C06C10}"/>
          </ac:spMkLst>
        </pc:spChg>
      </pc:sldChg>
      <pc:sldChg chg="modSp mod">
        <pc:chgData name="Deborah Shaw" userId="79bf7848-a030-4096-934a-3abbfde4984a" providerId="ADAL" clId="{C7BED7E8-B4D6-4AC0-BB27-C1A50FA373D2}" dt="2024-04-11T19:49:53.001" v="134" actId="404"/>
        <pc:sldMkLst>
          <pc:docMk/>
          <pc:sldMk cId="4156588459" sldId="295"/>
        </pc:sldMkLst>
        <pc:spChg chg="mod">
          <ac:chgData name="Deborah Shaw" userId="79bf7848-a030-4096-934a-3abbfde4984a" providerId="ADAL" clId="{C7BED7E8-B4D6-4AC0-BB27-C1A50FA373D2}" dt="2024-04-11T19:49:10.007" v="115" actId="403"/>
          <ac:spMkLst>
            <pc:docMk/>
            <pc:sldMk cId="4156588459" sldId="295"/>
            <ac:spMk id="2" creationId="{F94721E5-D890-4F28-F082-2FF68984A182}"/>
          </ac:spMkLst>
        </pc:spChg>
        <pc:spChg chg="mod">
          <ac:chgData name="Deborah Shaw" userId="79bf7848-a030-4096-934a-3abbfde4984a" providerId="ADAL" clId="{C7BED7E8-B4D6-4AC0-BB27-C1A50FA373D2}" dt="2024-04-11T19:49:01.313" v="111" actId="403"/>
          <ac:spMkLst>
            <pc:docMk/>
            <pc:sldMk cId="4156588459" sldId="295"/>
            <ac:spMk id="3" creationId="{CBC32978-07CA-83F9-9697-726FD2C2950E}"/>
          </ac:spMkLst>
        </pc:spChg>
        <pc:spChg chg="mod">
          <ac:chgData name="Deborah Shaw" userId="79bf7848-a030-4096-934a-3abbfde4984a" providerId="ADAL" clId="{C7BED7E8-B4D6-4AC0-BB27-C1A50FA373D2}" dt="2024-04-11T19:48:53.118" v="107" actId="403"/>
          <ac:spMkLst>
            <pc:docMk/>
            <pc:sldMk cId="4156588459" sldId="295"/>
            <ac:spMk id="4" creationId="{38C077CC-9536-DB38-EE20-DAB070EE5AC6}"/>
          </ac:spMkLst>
        </pc:spChg>
        <pc:spChg chg="mod">
          <ac:chgData name="Deborah Shaw" userId="79bf7848-a030-4096-934a-3abbfde4984a" providerId="ADAL" clId="{C7BED7E8-B4D6-4AC0-BB27-C1A50FA373D2}" dt="2024-04-11T19:49:53.001" v="134" actId="404"/>
          <ac:spMkLst>
            <pc:docMk/>
            <pc:sldMk cId="4156588459" sldId="295"/>
            <ac:spMk id="7" creationId="{E448AFEB-E044-4CBA-909F-884F5AF63878}"/>
          </ac:spMkLst>
        </pc:spChg>
        <pc:spChg chg="mod">
          <ac:chgData name="Deborah Shaw" userId="79bf7848-a030-4096-934a-3abbfde4984a" providerId="ADAL" clId="{C7BED7E8-B4D6-4AC0-BB27-C1A50FA373D2}" dt="2024-04-11T19:47:55.228" v="91" actId="20577"/>
          <ac:spMkLst>
            <pc:docMk/>
            <pc:sldMk cId="4156588459" sldId="295"/>
            <ac:spMk id="13" creationId="{A48DB39A-6F21-E05A-DD0C-4A15B53766B5}"/>
          </ac:spMkLst>
        </pc:spChg>
      </pc:sldChg>
      <pc:sldChg chg="addSp modSp mod">
        <pc:chgData name="Deborah Shaw" userId="79bf7848-a030-4096-934a-3abbfde4984a" providerId="ADAL" clId="{C7BED7E8-B4D6-4AC0-BB27-C1A50FA373D2}" dt="2024-04-11T19:52:53.253" v="285" actId="732"/>
        <pc:sldMkLst>
          <pc:docMk/>
          <pc:sldMk cId="3361304108" sldId="308"/>
        </pc:sldMkLst>
        <pc:spChg chg="add mod">
          <ac:chgData name="Deborah Shaw" userId="79bf7848-a030-4096-934a-3abbfde4984a" providerId="ADAL" clId="{C7BED7E8-B4D6-4AC0-BB27-C1A50FA373D2}" dt="2024-04-11T19:52:08.890" v="280" actId="1076"/>
          <ac:spMkLst>
            <pc:docMk/>
            <pc:sldMk cId="3361304108" sldId="308"/>
            <ac:spMk id="4" creationId="{BB692C01-A944-536A-A4A3-588E3180F051}"/>
          </ac:spMkLst>
        </pc:spChg>
        <pc:picChg chg="mod modCrop">
          <ac:chgData name="Deborah Shaw" userId="79bf7848-a030-4096-934a-3abbfde4984a" providerId="ADAL" clId="{C7BED7E8-B4D6-4AC0-BB27-C1A50FA373D2}" dt="2024-04-11T19:52:53.253" v="285" actId="732"/>
          <ac:picMkLst>
            <pc:docMk/>
            <pc:sldMk cId="3361304108" sldId="308"/>
            <ac:picMk id="3" creationId="{ABA85044-877B-7CF5-7E42-0E9C0514FCF8}"/>
          </ac:picMkLst>
        </pc:picChg>
      </pc:sldChg>
      <pc:sldChg chg="addSp modSp mod">
        <pc:chgData name="Deborah Shaw" userId="79bf7848-a030-4096-934a-3abbfde4984a" providerId="ADAL" clId="{C7BED7E8-B4D6-4AC0-BB27-C1A50FA373D2}" dt="2024-04-11T19:54:48.557" v="309" actId="1076"/>
        <pc:sldMkLst>
          <pc:docMk/>
          <pc:sldMk cId="3885649953" sldId="309"/>
        </pc:sldMkLst>
        <pc:spChg chg="add mod">
          <ac:chgData name="Deborah Shaw" userId="79bf7848-a030-4096-934a-3abbfde4984a" providerId="ADAL" clId="{C7BED7E8-B4D6-4AC0-BB27-C1A50FA373D2}" dt="2024-04-11T19:54:48.557" v="309" actId="1076"/>
          <ac:spMkLst>
            <pc:docMk/>
            <pc:sldMk cId="3885649953" sldId="309"/>
            <ac:spMk id="2" creationId="{F73946E1-A4D8-6760-997B-D58011FD6C75}"/>
          </ac:spMkLst>
        </pc:spChg>
        <pc:spChg chg="mod">
          <ac:chgData name="Deborah Shaw" userId="79bf7848-a030-4096-934a-3abbfde4984a" providerId="ADAL" clId="{C7BED7E8-B4D6-4AC0-BB27-C1A50FA373D2}" dt="2024-04-11T19:54:43.024" v="308" actId="1076"/>
          <ac:spMkLst>
            <pc:docMk/>
            <pc:sldMk cId="3885649953" sldId="309"/>
            <ac:spMk id="3" creationId="{6220F4A6-996E-01E1-5809-7DC7947608BD}"/>
          </ac:spMkLst>
        </pc:spChg>
      </pc:sldChg>
      <pc:sldChg chg="modSp mod">
        <pc:chgData name="Deborah Shaw" userId="79bf7848-a030-4096-934a-3abbfde4984a" providerId="ADAL" clId="{C7BED7E8-B4D6-4AC0-BB27-C1A50FA373D2}" dt="2024-04-11T19:43:33.745" v="18" actId="20577"/>
        <pc:sldMkLst>
          <pc:docMk/>
          <pc:sldMk cId="3629754069" sldId="311"/>
        </pc:sldMkLst>
        <pc:spChg chg="mod">
          <ac:chgData name="Deborah Shaw" userId="79bf7848-a030-4096-934a-3abbfde4984a" providerId="ADAL" clId="{C7BED7E8-B4D6-4AC0-BB27-C1A50FA373D2}" dt="2024-04-11T19:43:33.745" v="18" actId="20577"/>
          <ac:spMkLst>
            <pc:docMk/>
            <pc:sldMk cId="3629754069" sldId="311"/>
            <ac:spMk id="3" creationId="{117E80A5-0A88-072D-D373-1B79DB1B2DCA}"/>
          </ac:spMkLst>
        </pc:spChg>
        <pc:spChg chg="mod">
          <ac:chgData name="Deborah Shaw" userId="79bf7848-a030-4096-934a-3abbfde4984a" providerId="ADAL" clId="{C7BED7E8-B4D6-4AC0-BB27-C1A50FA373D2}" dt="2024-04-11T19:42:54.038" v="6" actId="403"/>
          <ac:spMkLst>
            <pc:docMk/>
            <pc:sldMk cId="3629754069" sldId="311"/>
            <ac:spMk id="7" creationId="{6D1C5468-2E27-9AF9-E8A7-9D00C2F6695F}"/>
          </ac:spMkLst>
        </pc:spChg>
      </pc:sldChg>
    </pc:docChg>
  </pc:docChgLst>
  <pc:docChgLst>
    <pc:chgData name="Tina Slack" userId="S::tina_slack@wycliffeassociates.org::44bf6d8f-8440-4ec5-a765-802fe99ab0c9" providerId="AD" clId="Web-{4C32E97E-3774-E176-B28D-854D12FBC1B5}"/>
    <pc:docChg chg="modSld">
      <pc:chgData name="Tina Slack" userId="S::tina_slack@wycliffeassociates.org::44bf6d8f-8440-4ec5-a765-802fe99ab0c9" providerId="AD" clId="Web-{4C32E97E-3774-E176-B28D-854D12FBC1B5}" dt="2023-09-02T20:42:00.976" v="5" actId="20577"/>
      <pc:docMkLst>
        <pc:docMk/>
      </pc:docMkLst>
      <pc:sldChg chg="modSp">
        <pc:chgData name="Tina Slack" userId="S::tina_slack@wycliffeassociates.org::44bf6d8f-8440-4ec5-a765-802fe99ab0c9" providerId="AD" clId="Web-{4C32E97E-3774-E176-B28D-854D12FBC1B5}" dt="2023-09-02T20:42:00.976" v="5" actId="20577"/>
        <pc:sldMkLst>
          <pc:docMk/>
          <pc:sldMk cId="3361304108" sldId="308"/>
        </pc:sldMkLst>
        <pc:spChg chg="mod">
          <ac:chgData name="Tina Slack" userId="S::tina_slack@wycliffeassociates.org::44bf6d8f-8440-4ec5-a765-802fe99ab0c9" providerId="AD" clId="Web-{4C32E97E-3774-E176-B28D-854D12FBC1B5}" dt="2023-09-02T20:42:00.976" v="5" actId="20577"/>
          <ac:spMkLst>
            <pc:docMk/>
            <pc:sldMk cId="3361304108" sldId="308"/>
            <ac:spMk id="2" creationId="{2D1B7D0F-8C98-142C-E49E-8E0F238EBC9F}"/>
          </ac:spMkLst>
        </pc:spChg>
      </pc:sldChg>
    </pc:docChg>
  </pc:docChgLst>
  <pc:docChgLst>
    <pc:chgData name="Deborah Shaw" userId="79bf7848-a030-4096-934a-3abbfde4984a" providerId="ADAL" clId="{D4CA8091-26DB-42CA-81C3-E2950E9A8132}"/>
    <pc:docChg chg="custSel delSld modSld">
      <pc:chgData name="Deborah Shaw" userId="79bf7848-a030-4096-934a-3abbfde4984a" providerId="ADAL" clId="{D4CA8091-26DB-42CA-81C3-E2950E9A8132}" dt="2023-12-21T04:38:45.608" v="12" actId="2696"/>
      <pc:docMkLst>
        <pc:docMk/>
      </pc:docMkLst>
      <pc:sldChg chg="delSp modSp del mod">
        <pc:chgData name="Deborah Shaw" userId="79bf7848-a030-4096-934a-3abbfde4984a" providerId="ADAL" clId="{D4CA8091-26DB-42CA-81C3-E2950E9A8132}" dt="2023-12-21T04:38:45.608" v="12" actId="2696"/>
        <pc:sldMkLst>
          <pc:docMk/>
          <pc:sldMk cId="2126766571" sldId="260"/>
        </pc:sldMkLst>
        <pc:spChg chg="del mod">
          <ac:chgData name="Deborah Shaw" userId="79bf7848-a030-4096-934a-3abbfde4984a" providerId="ADAL" clId="{D4CA8091-26DB-42CA-81C3-E2950E9A8132}" dt="2023-12-21T04:35:01.791" v="5"/>
          <ac:spMkLst>
            <pc:docMk/>
            <pc:sldMk cId="2126766571" sldId="260"/>
            <ac:spMk id="18" creationId="{4694CCB8-A161-4308-BC33-DD746CEBFA8D}"/>
          </ac:spMkLst>
        </pc:spChg>
        <pc:picChg chg="del">
          <ac:chgData name="Deborah Shaw" userId="79bf7848-a030-4096-934a-3abbfde4984a" providerId="ADAL" clId="{D4CA8091-26DB-42CA-81C3-E2950E9A8132}" dt="2023-12-21T04:34:43.763" v="1" actId="21"/>
          <ac:picMkLst>
            <pc:docMk/>
            <pc:sldMk cId="2126766571" sldId="260"/>
            <ac:picMk id="7" creationId="{5C7C6F9D-BB9E-4FC8-82AF-1EAB0656BA59}"/>
          </ac:picMkLst>
        </pc:picChg>
      </pc:sldChg>
      <pc:sldChg chg="del">
        <pc:chgData name="Deborah Shaw" userId="79bf7848-a030-4096-934a-3abbfde4984a" providerId="ADAL" clId="{D4CA8091-26DB-42CA-81C3-E2950E9A8132}" dt="2023-12-21T04:34:38.798" v="0" actId="2696"/>
        <pc:sldMkLst>
          <pc:docMk/>
          <pc:sldMk cId="3829610916" sldId="310"/>
        </pc:sldMkLst>
      </pc:sldChg>
      <pc:sldChg chg="delSp modSp mod">
        <pc:chgData name="Deborah Shaw" userId="79bf7848-a030-4096-934a-3abbfde4984a" providerId="ADAL" clId="{D4CA8091-26DB-42CA-81C3-E2950E9A8132}" dt="2023-12-21T04:35:30.307" v="11" actId="5793"/>
        <pc:sldMkLst>
          <pc:docMk/>
          <pc:sldMk cId="3629754069" sldId="311"/>
        </pc:sldMkLst>
        <pc:spChg chg="mod">
          <ac:chgData name="Deborah Shaw" userId="79bf7848-a030-4096-934a-3abbfde4984a" providerId="ADAL" clId="{D4CA8091-26DB-42CA-81C3-E2950E9A8132}" dt="2023-12-21T04:35:30.307" v="11" actId="5793"/>
          <ac:spMkLst>
            <pc:docMk/>
            <pc:sldMk cId="3629754069" sldId="311"/>
            <ac:spMk id="3" creationId="{117E80A5-0A88-072D-D373-1B79DB1B2DCA}"/>
          </ac:spMkLst>
        </pc:spChg>
        <pc:spChg chg="mod">
          <ac:chgData name="Deborah Shaw" userId="79bf7848-a030-4096-934a-3abbfde4984a" providerId="ADAL" clId="{D4CA8091-26DB-42CA-81C3-E2950E9A8132}" dt="2023-12-21T04:35:15.343" v="8" actId="1076"/>
          <ac:spMkLst>
            <pc:docMk/>
            <pc:sldMk cId="3629754069" sldId="311"/>
            <ac:spMk id="7" creationId="{6D1C5468-2E27-9AF9-E8A7-9D00C2F6695F}"/>
          </ac:spMkLst>
        </pc:spChg>
        <pc:spChg chg="del">
          <ac:chgData name="Deborah Shaw" userId="79bf7848-a030-4096-934a-3abbfde4984a" providerId="ADAL" clId="{D4CA8091-26DB-42CA-81C3-E2950E9A8132}" dt="2023-12-21T04:35:11.136" v="7" actId="21"/>
          <ac:spMkLst>
            <pc:docMk/>
            <pc:sldMk cId="3629754069" sldId="311"/>
            <ac:spMk id="9" creationId="{EA4776F2-8249-1257-551D-80D9CD0F0596}"/>
          </ac:spMkLst>
        </pc:spChg>
        <pc:picChg chg="mod">
          <ac:chgData name="Deborah Shaw" userId="79bf7848-a030-4096-934a-3abbfde4984a" providerId="ADAL" clId="{D4CA8091-26DB-42CA-81C3-E2950E9A8132}" dt="2023-12-21T04:34:51.007" v="2" actId="14826"/>
          <ac:picMkLst>
            <pc:docMk/>
            <pc:sldMk cId="3629754069" sldId="311"/>
            <ac:picMk id="6" creationId="{4B1342BB-B465-1A3D-28BC-F5045ABD0A0E}"/>
          </ac:picMkLst>
        </pc:picChg>
      </pc:sldChg>
    </pc:docChg>
  </pc:docChgLst>
  <pc:docChgLst>
    <pc:chgData name="Mary Stout" userId="S::mary_stout@wycliffeassociates.org::aa3233c2-3252-4841-9088-85efb7bdb5d2" providerId="AD" clId="Web-{FC39D8C0-1633-4EC6-B210-0847EC371EC2}"/>
    <pc:docChg chg="modSld">
      <pc:chgData name="Mary Stout" userId="S::mary_stout@wycliffeassociates.org::aa3233c2-3252-4841-9088-85efb7bdb5d2" providerId="AD" clId="Web-{FC39D8C0-1633-4EC6-B210-0847EC371EC2}" dt="2023-12-15T00:14:26.041" v="2"/>
      <pc:docMkLst>
        <pc:docMk/>
      </pc:docMkLst>
      <pc:sldChg chg="delAnim">
        <pc:chgData name="Mary Stout" userId="S::mary_stout@wycliffeassociates.org::aa3233c2-3252-4841-9088-85efb7bdb5d2" providerId="AD" clId="Web-{FC39D8C0-1633-4EC6-B210-0847EC371EC2}" dt="2023-12-15T00:14:26.041" v="2"/>
        <pc:sldMkLst>
          <pc:docMk/>
          <pc:sldMk cId="3709445605" sldId="264"/>
        </pc:sldMkLst>
      </pc:sldChg>
    </pc:docChg>
  </pc:docChgLst>
  <pc:docChgLst>
    <pc:chgData name="Tina Slack" userId="5020e05b7d920362" providerId="LiveId" clId="{F0DE6C9B-4586-4DF6-B373-EE2D1F0E51DD}"/>
    <pc:docChg chg="undo custSel addSld delSld modSld sldOrd">
      <pc:chgData name="Tina Slack" userId="5020e05b7d920362" providerId="LiveId" clId="{F0DE6C9B-4586-4DF6-B373-EE2D1F0E51DD}" dt="2023-09-02T01:46:59.793" v="406" actId="20577"/>
      <pc:docMkLst>
        <pc:docMk/>
      </pc:docMkLst>
      <pc:sldChg chg="del">
        <pc:chgData name="Tina Slack" userId="5020e05b7d920362" providerId="LiveId" clId="{F0DE6C9B-4586-4DF6-B373-EE2D1F0E51DD}" dt="2023-08-24T14:00:34.100" v="0" actId="2696"/>
        <pc:sldMkLst>
          <pc:docMk/>
          <pc:sldMk cId="3072800876" sldId="280"/>
        </pc:sldMkLst>
      </pc:sldChg>
      <pc:sldChg chg="add del">
        <pc:chgData name="Tina Slack" userId="5020e05b7d920362" providerId="LiveId" clId="{F0DE6C9B-4586-4DF6-B373-EE2D1F0E51DD}" dt="2023-08-24T17:39:30.657" v="347" actId="2696"/>
        <pc:sldMkLst>
          <pc:docMk/>
          <pc:sldMk cId="1984317692" sldId="292"/>
        </pc:sldMkLst>
      </pc:sldChg>
      <pc:sldChg chg="del">
        <pc:chgData name="Tina Slack" userId="5020e05b7d920362" providerId="LiveId" clId="{F0DE6C9B-4586-4DF6-B373-EE2D1F0E51DD}" dt="2023-08-24T16:47:06.277" v="1" actId="2696"/>
        <pc:sldMkLst>
          <pc:docMk/>
          <pc:sldMk cId="145680934" sldId="294"/>
        </pc:sldMkLst>
      </pc:sldChg>
      <pc:sldChg chg="addSp delSp modSp mod modAnim">
        <pc:chgData name="Tina Slack" userId="5020e05b7d920362" providerId="LiveId" clId="{F0DE6C9B-4586-4DF6-B373-EE2D1F0E51DD}" dt="2023-08-24T17:23:45.003" v="341" actId="1076"/>
        <pc:sldMkLst>
          <pc:docMk/>
          <pc:sldMk cId="4156588459" sldId="295"/>
        </pc:sldMkLst>
        <pc:spChg chg="add mod">
          <ac:chgData name="Tina Slack" userId="5020e05b7d920362" providerId="LiveId" clId="{F0DE6C9B-4586-4DF6-B373-EE2D1F0E51DD}" dt="2023-08-24T17:14:18.042" v="102" actId="20577"/>
          <ac:spMkLst>
            <pc:docMk/>
            <pc:sldMk cId="4156588459" sldId="295"/>
            <ac:spMk id="2" creationId="{F94721E5-D890-4F28-F082-2FF68984A182}"/>
          </ac:spMkLst>
        </pc:spChg>
        <pc:spChg chg="add mod">
          <ac:chgData name="Tina Slack" userId="5020e05b7d920362" providerId="LiveId" clId="{F0DE6C9B-4586-4DF6-B373-EE2D1F0E51DD}" dt="2023-08-24T17:16:49.517" v="116" actId="1076"/>
          <ac:spMkLst>
            <pc:docMk/>
            <pc:sldMk cId="4156588459" sldId="295"/>
            <ac:spMk id="4" creationId="{38C077CC-9536-DB38-EE20-DAB070EE5AC6}"/>
          </ac:spMkLst>
        </pc:spChg>
        <pc:spChg chg="del mod">
          <ac:chgData name="Tina Slack" userId="5020e05b7d920362" providerId="LiveId" clId="{F0DE6C9B-4586-4DF6-B373-EE2D1F0E51DD}" dt="2023-08-24T17:18:04.197" v="122" actId="478"/>
          <ac:spMkLst>
            <pc:docMk/>
            <pc:sldMk cId="4156588459" sldId="295"/>
            <ac:spMk id="5" creationId="{F1ED5599-9BB4-1F97-5AE4-55E5725E65FF}"/>
          </ac:spMkLst>
        </pc:spChg>
        <pc:spChg chg="del mod">
          <ac:chgData name="Tina Slack" userId="5020e05b7d920362" providerId="LiveId" clId="{F0DE6C9B-4586-4DF6-B373-EE2D1F0E51DD}" dt="2023-08-24T17:16:16.628" v="106" actId="478"/>
          <ac:spMkLst>
            <pc:docMk/>
            <pc:sldMk cId="4156588459" sldId="295"/>
            <ac:spMk id="6" creationId="{F1D487FB-FD89-4880-9F1E-823CEFE6BAF7}"/>
          </ac:spMkLst>
        </pc:spChg>
        <pc:spChg chg="mod">
          <ac:chgData name="Tina Slack" userId="5020e05b7d920362" providerId="LiveId" clId="{F0DE6C9B-4586-4DF6-B373-EE2D1F0E51DD}" dt="2023-08-24T17:13:43.606" v="81" actId="20577"/>
          <ac:spMkLst>
            <pc:docMk/>
            <pc:sldMk cId="4156588459" sldId="295"/>
            <ac:spMk id="7" creationId="{E448AFEB-E044-4CBA-909F-884F5AF63878}"/>
          </ac:spMkLst>
        </pc:spChg>
        <pc:spChg chg="del mod">
          <ac:chgData name="Tina Slack" userId="5020e05b7d920362" providerId="LiveId" clId="{F0DE6C9B-4586-4DF6-B373-EE2D1F0E51DD}" dt="2023-08-24T17:18:04.197" v="122" actId="478"/>
          <ac:spMkLst>
            <pc:docMk/>
            <pc:sldMk cId="4156588459" sldId="295"/>
            <ac:spMk id="8" creationId="{B4CFC379-0711-8002-9E95-C5ADC27EE4DF}"/>
          </ac:spMkLst>
        </pc:spChg>
        <pc:spChg chg="del mod">
          <ac:chgData name="Tina Slack" userId="5020e05b7d920362" providerId="LiveId" clId="{F0DE6C9B-4586-4DF6-B373-EE2D1F0E51DD}" dt="2023-08-24T17:18:04.197" v="122" actId="478"/>
          <ac:spMkLst>
            <pc:docMk/>
            <pc:sldMk cId="4156588459" sldId="295"/>
            <ac:spMk id="9" creationId="{1DD9BA44-719B-139C-2ED0-25C5772CD166}"/>
          </ac:spMkLst>
        </pc:spChg>
        <pc:spChg chg="add mod">
          <ac:chgData name="Tina Slack" userId="5020e05b7d920362" providerId="LiveId" clId="{F0DE6C9B-4586-4DF6-B373-EE2D1F0E51DD}" dt="2023-08-24T17:19:22.434" v="135" actId="1582"/>
          <ac:spMkLst>
            <pc:docMk/>
            <pc:sldMk cId="4156588459" sldId="295"/>
            <ac:spMk id="10" creationId="{C211C810-3E6B-6FA3-FA8B-B696993BF0D1}"/>
          </ac:spMkLst>
        </pc:spChg>
        <pc:spChg chg="add mod">
          <ac:chgData name="Tina Slack" userId="5020e05b7d920362" providerId="LiveId" clId="{F0DE6C9B-4586-4DF6-B373-EE2D1F0E51DD}" dt="2023-08-24T17:19:22.434" v="135" actId="1582"/>
          <ac:spMkLst>
            <pc:docMk/>
            <pc:sldMk cId="4156588459" sldId="295"/>
            <ac:spMk id="11" creationId="{3BD3C671-74E7-0D14-73F0-581174C72E5F}"/>
          </ac:spMkLst>
        </pc:spChg>
        <pc:spChg chg="add mod">
          <ac:chgData name="Tina Slack" userId="5020e05b7d920362" providerId="LiveId" clId="{F0DE6C9B-4586-4DF6-B373-EE2D1F0E51DD}" dt="2023-08-24T17:19:22.434" v="135" actId="1582"/>
          <ac:spMkLst>
            <pc:docMk/>
            <pc:sldMk cId="4156588459" sldId="295"/>
            <ac:spMk id="12" creationId="{82BA5177-E3DA-E38D-CC90-1192BB98B991}"/>
          </ac:spMkLst>
        </pc:spChg>
        <pc:spChg chg="add mod">
          <ac:chgData name="Tina Slack" userId="5020e05b7d920362" providerId="LiveId" clId="{F0DE6C9B-4586-4DF6-B373-EE2D1F0E51DD}" dt="2023-08-24T17:23:45.003" v="341" actId="1076"/>
          <ac:spMkLst>
            <pc:docMk/>
            <pc:sldMk cId="4156588459" sldId="295"/>
            <ac:spMk id="13" creationId="{A48DB39A-6F21-E05A-DD0C-4A15B53766B5}"/>
          </ac:spMkLst>
        </pc:spChg>
        <pc:picChg chg="del mod">
          <ac:chgData name="Tina Slack" userId="5020e05b7d920362" providerId="LiveId" clId="{F0DE6C9B-4586-4DF6-B373-EE2D1F0E51DD}" dt="2023-08-24T17:17:46.774" v="119" actId="478"/>
          <ac:picMkLst>
            <pc:docMk/>
            <pc:sldMk cId="4156588459" sldId="295"/>
            <ac:picMk id="1025" creationId="{0E0CA9F0-9922-FADC-F9AB-F000B4F910E8}"/>
          </ac:picMkLst>
        </pc:picChg>
      </pc:sldChg>
      <pc:sldChg chg="addSp modSp del mod ord">
        <pc:chgData name="Tina Slack" userId="5020e05b7d920362" providerId="LiveId" clId="{F0DE6C9B-4586-4DF6-B373-EE2D1F0E51DD}" dt="2023-08-24T19:02:59.069" v="396" actId="2696"/>
        <pc:sldMkLst>
          <pc:docMk/>
          <pc:sldMk cId="497074197" sldId="307"/>
        </pc:sldMkLst>
        <pc:graphicFrameChg chg="add modGraphic">
          <ac:chgData name="Tina Slack" userId="5020e05b7d920362" providerId="LiveId" clId="{F0DE6C9B-4586-4DF6-B373-EE2D1F0E51DD}" dt="2023-08-24T18:23:14.376" v="391" actId="27309"/>
          <ac:graphicFrameMkLst>
            <pc:docMk/>
            <pc:sldMk cId="497074197" sldId="307"/>
            <ac:graphicFrameMk id="10" creationId="{5D5207F5-9ABC-89DA-9238-F28E2A470B74}"/>
          </ac:graphicFrameMkLst>
        </pc:graphicFrameChg>
      </pc:sldChg>
      <pc:sldChg chg="modSp new add del mod">
        <pc:chgData name="Tina Slack" userId="5020e05b7d920362" providerId="LiveId" clId="{F0DE6C9B-4586-4DF6-B373-EE2D1F0E51DD}" dt="2023-09-02T01:46:02.869" v="400" actId="2696"/>
        <pc:sldMkLst>
          <pc:docMk/>
          <pc:sldMk cId="3361304108" sldId="308"/>
        </pc:sldMkLst>
        <pc:spChg chg="mod">
          <ac:chgData name="Tina Slack" userId="5020e05b7d920362" providerId="LiveId" clId="{F0DE6C9B-4586-4DF6-B373-EE2D1F0E51DD}" dt="2023-08-24T17:39:46.746" v="389" actId="20577"/>
          <ac:spMkLst>
            <pc:docMk/>
            <pc:sldMk cId="3361304108" sldId="308"/>
            <ac:spMk id="2" creationId="{2D1B7D0F-8C98-142C-E49E-8E0F238EBC9F}"/>
          </ac:spMkLst>
        </pc:spChg>
      </pc:sldChg>
      <pc:sldChg chg="add del">
        <pc:chgData name="Tina Slack" userId="5020e05b7d920362" providerId="LiveId" clId="{F0DE6C9B-4586-4DF6-B373-EE2D1F0E51DD}" dt="2023-08-24T17:39:21.802" v="346" actId="2890"/>
        <pc:sldMkLst>
          <pc:docMk/>
          <pc:sldMk cId="1544365457" sldId="309"/>
        </pc:sldMkLst>
      </pc:sldChg>
      <pc:sldChg chg="delSp modSp new add del mod">
        <pc:chgData name="Tina Slack" userId="5020e05b7d920362" providerId="LiveId" clId="{F0DE6C9B-4586-4DF6-B373-EE2D1F0E51DD}" dt="2023-09-02T01:46:59.793" v="406" actId="20577"/>
        <pc:sldMkLst>
          <pc:docMk/>
          <pc:sldMk cId="3885649953" sldId="309"/>
        </pc:sldMkLst>
        <pc:spChg chg="del">
          <ac:chgData name="Tina Slack" userId="5020e05b7d920362" providerId="LiveId" clId="{F0DE6C9B-4586-4DF6-B373-EE2D1F0E51DD}" dt="2023-09-02T01:46:24.320" v="401" actId="478"/>
          <ac:spMkLst>
            <pc:docMk/>
            <pc:sldMk cId="3885649953" sldId="309"/>
            <ac:spMk id="2" creationId="{4B3F9281-18BD-BBF3-56D1-F47D06BA6602}"/>
          </ac:spMkLst>
        </pc:spChg>
        <pc:spChg chg="mod">
          <ac:chgData name="Tina Slack" userId="5020e05b7d920362" providerId="LiveId" clId="{F0DE6C9B-4586-4DF6-B373-EE2D1F0E51DD}" dt="2023-09-02T01:46:59.793" v="406" actId="20577"/>
          <ac:spMkLst>
            <pc:docMk/>
            <pc:sldMk cId="3885649953" sldId="309"/>
            <ac:spMk id="3" creationId="{6220F4A6-996E-01E1-5809-7DC7947608BD}"/>
          </ac:spMkLst>
        </pc:spChg>
      </pc:sldChg>
    </pc:docChg>
  </pc:docChgLst>
  <pc:docChgLst>
    <pc:chgData name="Deborah Shaw" userId="S::deborah_shaw@wycliffeassociates.org::79bf7848-a030-4096-934a-3abbfde4984a" providerId="AD" clId="Web-{A0D8680E-EDF1-4386-9BC5-9D51E706C85E}"/>
    <pc:docChg chg="modSld">
      <pc:chgData name="Deborah Shaw" userId="S::deborah_shaw@wycliffeassociates.org::79bf7848-a030-4096-934a-3abbfde4984a" providerId="AD" clId="Web-{A0D8680E-EDF1-4386-9BC5-9D51E706C85E}" dt="2023-10-25T21:15:14.935" v="36"/>
      <pc:docMkLst>
        <pc:docMk/>
      </pc:docMkLst>
      <pc:sldChg chg="addSp delSp modSp">
        <pc:chgData name="Deborah Shaw" userId="S::deborah_shaw@wycliffeassociates.org::79bf7848-a030-4096-934a-3abbfde4984a" providerId="AD" clId="Web-{A0D8680E-EDF1-4386-9BC5-9D51E706C85E}" dt="2023-10-25T21:15:14.935" v="36"/>
        <pc:sldMkLst>
          <pc:docMk/>
          <pc:sldMk cId="3361304108" sldId="308"/>
        </pc:sldMkLst>
        <pc:spChg chg="mod">
          <ac:chgData name="Deborah Shaw" userId="S::deborah_shaw@wycliffeassociates.org::79bf7848-a030-4096-934a-3abbfde4984a" providerId="AD" clId="Web-{A0D8680E-EDF1-4386-9BC5-9D51E706C85E}" dt="2023-10-25T19:41:16.104" v="11" actId="20577"/>
          <ac:spMkLst>
            <pc:docMk/>
            <pc:sldMk cId="3361304108" sldId="308"/>
            <ac:spMk id="2" creationId="{2D1B7D0F-8C98-142C-E49E-8E0F238EBC9F}"/>
          </ac:spMkLst>
        </pc:spChg>
        <pc:spChg chg="add del mod">
          <ac:chgData name="Deborah Shaw" userId="S::deborah_shaw@wycliffeassociates.org::79bf7848-a030-4096-934a-3abbfde4984a" providerId="AD" clId="Web-{A0D8680E-EDF1-4386-9BC5-9D51E706C85E}" dt="2023-10-25T21:15:14.935" v="36"/>
          <ac:spMkLst>
            <pc:docMk/>
            <pc:sldMk cId="3361304108" sldId="308"/>
            <ac:spMk id="5" creationId="{D1DB4852-1708-AABE-8245-2A825264CDD9}"/>
          </ac:spMkLst>
        </pc:spChg>
        <pc:picChg chg="add mod modCrop">
          <ac:chgData name="Deborah Shaw" userId="S::deborah_shaw@wycliffeassociates.org::79bf7848-a030-4096-934a-3abbfde4984a" providerId="AD" clId="Web-{A0D8680E-EDF1-4386-9BC5-9D51E706C85E}" dt="2023-10-25T19:42:19.106" v="14"/>
          <ac:picMkLst>
            <pc:docMk/>
            <pc:sldMk cId="3361304108" sldId="308"/>
            <ac:picMk id="3" creationId="{ABA85044-877B-7CF5-7E42-0E9C0514FCF8}"/>
          </ac:picMkLst>
        </pc:picChg>
        <pc:cxnChg chg="add del mod">
          <ac:chgData name="Deborah Shaw" userId="S::deborah_shaw@wycliffeassociates.org::79bf7848-a030-4096-934a-3abbfde4984a" providerId="AD" clId="Web-{A0D8680E-EDF1-4386-9BC5-9D51E706C85E}" dt="2023-10-25T21:14:02.683" v="26"/>
          <ac:cxnSpMkLst>
            <pc:docMk/>
            <pc:sldMk cId="3361304108" sldId="308"/>
            <ac:cxnSpMk id="4" creationId="{D6885CE8-D89E-447A-6509-42F6D226BB18}"/>
          </ac:cxnSpMkLst>
        </pc:cxnChg>
      </pc:sldChg>
    </pc:docChg>
  </pc:docChgLst>
  <pc:docChgLst>
    <pc:chgData name="Tina Slack" userId="S::tina_slack@wycliffeassociates.org::44bf6d8f-8440-4ec5-a765-802fe99ab0c9" providerId="AD" clId="Web-{F3511740-C5E5-ADEE-0F07-A421D78A8217}"/>
    <pc:docChg chg="modSld">
      <pc:chgData name="Tina Slack" userId="S::tina_slack@wycliffeassociates.org::44bf6d8f-8440-4ec5-a765-802fe99ab0c9" providerId="AD" clId="Web-{F3511740-C5E5-ADEE-0F07-A421D78A8217}" dt="2023-09-02T09:10:21.234" v="11" actId="20577"/>
      <pc:docMkLst>
        <pc:docMk/>
      </pc:docMkLst>
      <pc:sldChg chg="modSp">
        <pc:chgData name="Tina Slack" userId="S::tina_slack@wycliffeassociates.org::44bf6d8f-8440-4ec5-a765-802fe99ab0c9" providerId="AD" clId="Web-{F3511740-C5E5-ADEE-0F07-A421D78A8217}" dt="2023-09-02T09:10:21.234" v="11" actId="20577"/>
        <pc:sldMkLst>
          <pc:docMk/>
          <pc:sldMk cId="3361304108" sldId="308"/>
        </pc:sldMkLst>
        <pc:spChg chg="mod">
          <ac:chgData name="Tina Slack" userId="S::tina_slack@wycliffeassociates.org::44bf6d8f-8440-4ec5-a765-802fe99ab0c9" providerId="AD" clId="Web-{F3511740-C5E5-ADEE-0F07-A421D78A8217}" dt="2023-09-02T09:10:21.234" v="11" actId="20577"/>
          <ac:spMkLst>
            <pc:docMk/>
            <pc:sldMk cId="3361304108" sldId="308"/>
            <ac:spMk id="2" creationId="{2D1B7D0F-8C98-142C-E49E-8E0F238EBC9F}"/>
          </ac:spMkLst>
        </pc:spChg>
      </pc:sldChg>
    </pc:docChg>
  </pc:docChgLst>
  <pc:docChgLst>
    <pc:chgData name="Deborah Shaw" userId="S::deborah_shaw@wycliffeassociates.org::79bf7848-a030-4096-934a-3abbfde4984a" providerId="AD" clId="Web-{58ED30DB-5350-2224-6335-A55C51A07C81}"/>
    <pc:docChg chg="sldOrd">
      <pc:chgData name="Deborah Shaw" userId="S::deborah_shaw@wycliffeassociates.org::79bf7848-a030-4096-934a-3abbfde4984a" providerId="AD" clId="Web-{58ED30DB-5350-2224-6335-A55C51A07C81}" dt="2023-12-17T22:08:06.589" v="0"/>
      <pc:docMkLst>
        <pc:docMk/>
      </pc:docMkLst>
      <pc:sldChg chg="ord">
        <pc:chgData name="Deborah Shaw" userId="S::deborah_shaw@wycliffeassociates.org::79bf7848-a030-4096-934a-3abbfde4984a" providerId="AD" clId="Web-{58ED30DB-5350-2224-6335-A55C51A07C81}" dt="2023-12-17T22:08:06.589" v="0"/>
        <pc:sldMkLst>
          <pc:docMk/>
          <pc:sldMk cId="3829610916" sldId="310"/>
        </pc:sldMkLst>
      </pc:sldChg>
    </pc:docChg>
  </pc:docChgLst>
  <pc:docChgLst>
    <pc:chgData name="Deborah Shaw" userId="S::deborah_shaw@wycliffeassociates.org::79bf7848-a030-4096-934a-3abbfde4984a" providerId="AD" clId="Web-{65FC14CC-0343-4061-9434-F0C8AD39D6AD}"/>
    <pc:docChg chg="modSld">
      <pc:chgData name="Deborah Shaw" userId="S::deborah_shaw@wycliffeassociates.org::79bf7848-a030-4096-934a-3abbfde4984a" providerId="AD" clId="Web-{65FC14CC-0343-4061-9434-F0C8AD39D6AD}" dt="2023-12-16T18:20:18.231" v="3" actId="20577"/>
      <pc:docMkLst>
        <pc:docMk/>
      </pc:docMkLst>
      <pc:sldChg chg="modSp">
        <pc:chgData name="Deborah Shaw" userId="S::deborah_shaw@wycliffeassociates.org::79bf7848-a030-4096-934a-3abbfde4984a" providerId="AD" clId="Web-{65FC14CC-0343-4061-9434-F0C8AD39D6AD}" dt="2023-12-16T18:20:18.231" v="3" actId="20577"/>
        <pc:sldMkLst>
          <pc:docMk/>
          <pc:sldMk cId="4156588459" sldId="295"/>
        </pc:sldMkLst>
        <pc:spChg chg="mod">
          <ac:chgData name="Deborah Shaw" userId="S::deborah_shaw@wycliffeassociates.org::79bf7848-a030-4096-934a-3abbfde4984a" providerId="AD" clId="Web-{65FC14CC-0343-4061-9434-F0C8AD39D6AD}" dt="2023-12-16T18:20:18.231" v="3" actId="20577"/>
          <ac:spMkLst>
            <pc:docMk/>
            <pc:sldMk cId="4156588459" sldId="295"/>
            <ac:spMk id="13" creationId="{A48DB39A-6F21-E05A-DD0C-4A15B53766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3" b="13703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212" y="3658183"/>
            <a:ext cx="5394834" cy="2851456"/>
          </a:xfrm>
        </p:spPr>
        <p:txBody>
          <a:bodyPr anchor="ctr">
            <a:normAutofit/>
          </a:bodyPr>
          <a:lstStyle/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800" dirty="0">
                <a:solidFill>
                  <a:schemeClr val="tx1"/>
                </a:solidFill>
                <a:ea typeface="Arial" panose="020B0604020202020204" pitchFamily="34" charset="0"/>
              </a:rPr>
              <a:t>لذلك قرأوا بوضوح من الكتاب ، في شريعة الله. وأعطوا المعنى وساعدوهم على فهم القراءة (نح 8: 8).</a:t>
            </a:r>
            <a:endParaRPr lang="en-US" sz="2800" dirty="0">
              <a:solidFill>
                <a:schemeClr val="tx1"/>
              </a:solidFill>
              <a:ea typeface="Arial" panose="020B0604020202020204" pitchFamily="34" charset="0"/>
            </a:endParaRPr>
          </a:p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800" dirty="0">
                <a:latin typeface="Calibri"/>
                <a:ea typeface="Times New Roman" panose="02020603050405020304" pitchFamily="18" charset="0"/>
                <a:cs typeface="Arial"/>
              </a:rPr>
              <a:t>كل الكتاب المقدس مأخوذ من نسخة® الملك جيمس الجديدة. © 1982 بواسطة </a:t>
            </a:r>
            <a:r>
              <a:rPr lang="en-US" sz="1800" dirty="0">
                <a:latin typeface="Calibri"/>
                <a:ea typeface="Times New Roman" panose="02020603050405020304" pitchFamily="18" charset="0"/>
                <a:cs typeface="Arial"/>
              </a:rPr>
              <a:t>Thomas Nelson، Inc. </a:t>
            </a:r>
            <a:r>
              <a:rPr lang="ar-SA" sz="1800" dirty="0">
                <a:latin typeface="Calibri"/>
                <a:ea typeface="Times New Roman" panose="02020603050405020304" pitchFamily="18" charset="0"/>
                <a:cs typeface="Arial"/>
              </a:rPr>
              <a:t>مستخدمة بإذن. كل الحقوق محفوظة.</a:t>
            </a:r>
            <a:endParaRPr lang="en-US" sz="1600" dirty="0">
              <a:effectLst/>
              <a:latin typeface="Calibri"/>
              <a:ea typeface="Times New Roman" panose="02020603050405020304" pitchFamily="18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73598" y="3929749"/>
            <a:ext cx="3040036" cy="230832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48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</a:rPr>
              <a:t>الترجمة القائمة على المعنى</a:t>
            </a:r>
            <a:endParaRPr lang="en-US" sz="4800" b="1" dirty="0">
              <a:solidFill>
                <a:srgbClr val="B9565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sz="3600"/>
              <a:t>الترجمة الحرفية مقابل الترجمة القائمة على المعنى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C11D2D-927C-4BD8-BF47-1C12640B77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r="19934"/>
          <a:stretch/>
        </p:blipFill>
        <p:spPr>
          <a:xfrm>
            <a:off x="3124200" y="1370090"/>
            <a:ext cx="2895600" cy="2896446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935C96B-EA93-4662-A28E-D10DCBFBBC33}"/>
              </a:ext>
            </a:extLst>
          </p:cNvPr>
          <p:cNvSpPr/>
          <p:nvPr/>
        </p:nvSpPr>
        <p:spPr>
          <a:xfrm>
            <a:off x="465499" y="4074454"/>
            <a:ext cx="3058994" cy="2313145"/>
          </a:xfrm>
          <a:prstGeom prst="wedgeRoundRectCallout">
            <a:avLst>
              <a:gd name="adj1" fmla="val 37529"/>
              <a:gd name="adj2" fmla="val -72563"/>
              <a:gd name="adj3" fmla="val 1666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/>
            <a:r>
              <a:rPr lang="ar-SA" sz="3200" b="1">
                <a:solidFill>
                  <a:schemeClr val="accent1"/>
                </a:solidFill>
                <a:latin typeface="Arial" panose="020B0604020202020204" pitchFamily="34" charset="0"/>
              </a:rPr>
              <a:t>حرفي</a:t>
            </a:r>
            <a:endParaRPr lang="en-US" sz="3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5F8BF29-8E34-4214-92FB-3407A0045D5A}"/>
              </a:ext>
            </a:extLst>
          </p:cNvPr>
          <p:cNvSpPr/>
          <p:nvPr/>
        </p:nvSpPr>
        <p:spPr>
          <a:xfrm>
            <a:off x="5619507" y="4074454"/>
            <a:ext cx="3058994" cy="2313145"/>
          </a:xfrm>
          <a:prstGeom prst="wedgeRoundRectCallout">
            <a:avLst>
              <a:gd name="adj1" fmla="val -38625"/>
              <a:gd name="adj2" fmla="val -72563"/>
              <a:gd name="adj3" fmla="val 1666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/>
            <a:r>
              <a:rPr lang="ar-SA" sz="3200" b="1">
                <a:solidFill>
                  <a:schemeClr val="accent1"/>
                </a:solidFill>
                <a:latin typeface="Arial" panose="020B0604020202020204" pitchFamily="34" charset="0"/>
              </a:rPr>
              <a:t>قائم على المعنى</a:t>
            </a:r>
            <a:endParaRPr lang="en-US" sz="3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0BCB4-0DB3-4340-AAD1-F1823782AAD1}"/>
              </a:ext>
            </a:extLst>
          </p:cNvPr>
          <p:cNvSpPr txBox="1"/>
          <p:nvPr/>
        </p:nvSpPr>
        <p:spPr>
          <a:xfrm>
            <a:off x="465499" y="4682835"/>
            <a:ext cx="3058995" cy="1250855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174625" indent="-174625" algn="r" rtl="1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r-SA" sz="240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ركز على إعادة صياغة كل كلمة في النص المصدر ، واحدة تلو الأخرى</a:t>
            </a:r>
            <a:endParaRPr lang="en-US" sz="2400" dirty="0">
              <a:solidFill>
                <a:schemeClr val="tx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AF617-C9A9-4775-8419-07A090C06C10}"/>
              </a:ext>
            </a:extLst>
          </p:cNvPr>
          <p:cNvSpPr txBox="1"/>
          <p:nvPr/>
        </p:nvSpPr>
        <p:spPr>
          <a:xfrm>
            <a:off x="5619506" y="4682835"/>
            <a:ext cx="3058994" cy="1250855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174625" indent="-174625" algn="r" rtl="1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r-SA" sz="240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التركيز على ترجمة رسالة النص المصدر بحيث يفهم معناها</a:t>
            </a:r>
            <a:endParaRPr lang="en-US" sz="2400" dirty="0">
              <a:solidFill>
                <a:schemeClr val="tx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C9F7B-026F-9DD2-7CB3-3891834EB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1081" y="2999319"/>
            <a:ext cx="1086034" cy="9835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448AFEB-E044-4CBA-909F-884F5AF63878}"/>
              </a:ext>
            </a:extLst>
          </p:cNvPr>
          <p:cNvSpPr/>
          <p:nvPr/>
        </p:nvSpPr>
        <p:spPr>
          <a:xfrm>
            <a:off x="6575550" y="942985"/>
            <a:ext cx="1645920" cy="16459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BA93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algn="ctr" rtl="1"/>
            <a:endParaRPr lang="en-US" sz="1050" dirty="0">
              <a:solidFill>
                <a:schemeClr val="tx2"/>
              </a:solidFill>
            </a:endParaRPr>
          </a:p>
          <a:p>
            <a:pPr algn="ctr" rtl="1"/>
            <a:r>
              <a:rPr lang="ar-SA" sz="2800" dirty="0">
                <a:solidFill>
                  <a:schemeClr val="tx2"/>
                </a:solidFill>
              </a:rPr>
              <a:t>اللغة الأصلية
رسالة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C32978-07CA-83F9-9697-726FD2C2950E}"/>
              </a:ext>
            </a:extLst>
          </p:cNvPr>
          <p:cNvSpPr txBox="1">
            <a:spLocks/>
          </p:cNvSpPr>
          <p:nvPr/>
        </p:nvSpPr>
        <p:spPr>
          <a:xfrm>
            <a:off x="628650" y="386512"/>
            <a:ext cx="78867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rtl="1"/>
            <a:r>
              <a:rPr lang="ar-SA" sz="4400">
                <a:solidFill>
                  <a:schemeClr val="accent1"/>
                </a:solidFill>
              </a:rPr>
              <a:t>الترجمة الشفوية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4721E5-D890-4F28-F082-2FF68984A182}"/>
              </a:ext>
            </a:extLst>
          </p:cNvPr>
          <p:cNvSpPr/>
          <p:nvPr/>
        </p:nvSpPr>
        <p:spPr>
          <a:xfrm>
            <a:off x="897689" y="942985"/>
            <a:ext cx="1645920" cy="16459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BA93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algn="ctr" rtl="1"/>
            <a:r>
              <a:rPr lang="ar-SA" sz="3600">
                <a:solidFill>
                  <a:schemeClr val="tx2"/>
                </a:solidFill>
              </a:rPr>
              <a:t>هدف 
اللغة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C077CC-9536-DB38-EE20-DAB070EE5AC6}"/>
              </a:ext>
            </a:extLst>
          </p:cNvPr>
          <p:cNvSpPr/>
          <p:nvPr/>
        </p:nvSpPr>
        <p:spPr>
          <a:xfrm flipH="1">
            <a:off x="2812647" y="1172278"/>
            <a:ext cx="3514741" cy="128391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 rtl="1"/>
            <a:r>
              <a:rPr lang="ar-SA" sz="3600">
                <a:solidFill>
                  <a:schemeClr val="bg1"/>
                </a:solidFill>
                <a:latin typeface="Arial" panose="020B0604020202020204" pitchFamily="34" charset="0"/>
              </a:rPr>
              <a:t>معنى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1C810-3E6B-6FA3-FA8B-B696993BF0D1}"/>
              </a:ext>
            </a:extLst>
          </p:cNvPr>
          <p:cNvSpPr/>
          <p:nvPr/>
        </p:nvSpPr>
        <p:spPr>
          <a:xfrm>
            <a:off x="605790" y="2832907"/>
            <a:ext cx="7615680" cy="119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3C671-74E7-0D14-73F0-581174C72E5F}"/>
              </a:ext>
            </a:extLst>
          </p:cNvPr>
          <p:cNvSpPr/>
          <p:nvPr/>
        </p:nvSpPr>
        <p:spPr>
          <a:xfrm>
            <a:off x="617220" y="4116523"/>
            <a:ext cx="7615680" cy="119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A5177-E3DA-E38D-CC90-1192BB98B991}"/>
              </a:ext>
            </a:extLst>
          </p:cNvPr>
          <p:cNvSpPr/>
          <p:nvPr/>
        </p:nvSpPr>
        <p:spPr>
          <a:xfrm>
            <a:off x="628650" y="5407246"/>
            <a:ext cx="7615680" cy="119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DB39A-6F21-E05A-DD0C-4A15B53766B5}"/>
              </a:ext>
            </a:extLst>
          </p:cNvPr>
          <p:cNvSpPr txBox="1"/>
          <p:nvPr/>
        </p:nvSpPr>
        <p:spPr>
          <a:xfrm>
            <a:off x="2466295" y="3332464"/>
            <a:ext cx="4211409" cy="286232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 rtl="1"/>
            <a:r>
              <a:rPr lang="en-US" sz="3600" b="1" dirty="0"/>
              <a:t>   </a:t>
            </a:r>
            <a:r>
              <a:rPr lang="ar-SA" sz="3600" b="1" dirty="0"/>
              <a:t>دقيق = نفس المعنى</a:t>
            </a:r>
            <a:endParaRPr lang="en-US" sz="3600" b="1" dirty="0"/>
          </a:p>
          <a:p>
            <a:pPr algn="ctr" rtl="1"/>
            <a:endParaRPr lang="en-US" sz="3600" b="1" dirty="0"/>
          </a:p>
          <a:p>
            <a:pPr algn="ctr" rtl="1"/>
            <a:r>
              <a:rPr lang="ar-SA" sz="3600" b="1" dirty="0"/>
              <a:t>واضح = سهل الفهم</a:t>
            </a:r>
            <a:endParaRPr lang="en-US" sz="3600" b="1" dirty="0"/>
          </a:p>
          <a:p>
            <a:pPr algn="ctr" rtl="1"/>
            <a:r>
              <a:rPr lang="ar-SA" sz="3600" b="1" dirty="0"/>
              <a:t>
  </a:t>
            </a:r>
            <a:r>
              <a:rPr lang="en-US" sz="3600" b="1" dirty="0"/>
              <a:t>  </a:t>
            </a:r>
            <a:r>
              <a:rPr lang="ar-SA" sz="3600" b="1" dirty="0"/>
              <a:t>طبيعي = تدفق المحادثة</a:t>
            </a:r>
            <a:endParaRPr lang="en-US" sz="36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58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7D0F-8C98-142C-E49E-8E0F238E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5910444"/>
          </a:xfrm>
        </p:spPr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ὁ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δὲ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εἶ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π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εν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Ἐλθέ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. καὶ καταβ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ὰς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ἀπὸ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τοῦ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π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λοίου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ὁ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Πέτρος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π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εριε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πάτησεν ἐπὶ τὰ ὕδατα καὶ ἦλθεν πρὸς τὸν Ἰησοῦν.</a:t>
            </a:r>
            <a:br>
              <a:rPr lang="en-US" b="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br>
              <a:rPr lang="en-US" b="0" dirty="0">
                <a:latin typeface="Times New Roman"/>
                <a:cs typeface="Times New Roman"/>
              </a:rPr>
            </a:b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BA85044-877B-7CF5-7E42-0E9C0514F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" t="25055" r="4216" b="4567"/>
          <a:stretch/>
        </p:blipFill>
        <p:spPr>
          <a:xfrm>
            <a:off x="1331088" y="2153530"/>
            <a:ext cx="6458673" cy="3031928"/>
          </a:xfrm>
          <a:prstGeom prst="rect">
            <a:avLst/>
          </a:prstGeom>
          <a:ln w="57150">
            <a:solidFill>
              <a:srgbClr val="B95659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92C01-A944-536A-A4A3-588E3180F051}"/>
              </a:ext>
            </a:extLst>
          </p:cNvPr>
          <p:cNvSpPr txBox="1"/>
          <p:nvPr/>
        </p:nvSpPr>
        <p:spPr>
          <a:xfrm>
            <a:off x="668655" y="5271159"/>
            <a:ext cx="7806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600" dirty="0"/>
              <a:t>وقال تعال ونزل من السفينة مشى بطرس على الماء وجاء نحو يسوع.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0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F4A6-996E-01E1-5809-7DC79476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32217"/>
            <a:ext cx="7886700" cy="252645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“I am very blessed to be here today.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 God’s grace and the power of the Holy Spirit, Scripture will be translated into our own tongue.”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73946E1-A4D8-6760-997B-D58011FD6C75}"/>
              </a:ext>
            </a:extLst>
          </p:cNvPr>
          <p:cNvSpPr txBox="1">
            <a:spLocks/>
          </p:cNvSpPr>
          <p:nvPr/>
        </p:nvSpPr>
        <p:spPr>
          <a:xfrm>
            <a:off x="628650" y="789971"/>
            <a:ext cx="7886700" cy="252645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None/>
            </a:pPr>
            <a:r>
              <a:rPr lang="ar-SA" sz="3600" kern="100" dirty="0">
                <a:solidFill>
                  <a:srgbClr val="000000"/>
                </a:solidFill>
                <a:ea typeface="Arial" panose="020B0604020202020204" pitchFamily="34" charset="0"/>
              </a:rPr>
              <a:t>"أنا محظوظ جدا لوجودي هنا اليوم. 
بنعمة الله وقوة الروح القدس ، سيترجم الكتاب المقدس إلى لغتنا </a:t>
            </a:r>
            <a:r>
              <a:rPr lang="en-US" sz="3600" kern="100" dirty="0">
                <a:solidFill>
                  <a:srgbClr val="000000"/>
                </a:solidFill>
                <a:ea typeface="Arial" panose="020B0604020202020204" pitchFamily="34" charset="0"/>
              </a:rPr>
              <a:t>.</a:t>
            </a:r>
            <a:r>
              <a:rPr lang="ar-SA" sz="3600" kern="100" dirty="0">
                <a:solidFill>
                  <a:srgbClr val="000000"/>
                </a:solidFill>
                <a:ea typeface="Arial" panose="020B0604020202020204" pitchFamily="34" charset="0"/>
              </a:rPr>
              <a:t>"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564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117DE6-AA94-4F9B-812A-960D47CCD5FC}"/>
</file>

<file path=customXml/itemProps3.xml><?xml version="1.0" encoding="utf-8"?>
<ds:datastoreItem xmlns:ds="http://schemas.openxmlformats.org/officeDocument/2006/customXml" ds:itemID="{DD870300-B03F-45F7-9154-521D8C74684E}">
  <ds:schemaRefs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terms/"/>
    <ds:schemaRef ds:uri="038937e4-20c5-4a73-b245-175c4ead9603"/>
    <ds:schemaRef ds:uri="http://schemas.microsoft.com/office/2006/metadata/properties"/>
    <ds:schemaRef ds:uri="http://purl.org/dc/elements/1.1/"/>
    <ds:schemaRef ds:uri="http://schemas.microsoft.com/office/infopath/2007/PartnerControls"/>
    <ds:schemaRef ds:uri="9ede4979-7183-4f81-a394-71c40c9222c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2148</TotalTime>
  <Words>202</Words>
  <Application>Microsoft Office PowerPoint</Application>
  <PresentationFormat>On-screen Show (4:3)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Office Theme</vt:lpstr>
      <vt:lpstr>PowerPoint Presentation</vt:lpstr>
      <vt:lpstr>الترجمة الحرفية مقابل الترجمة القائمة على المعنى</vt:lpstr>
      <vt:lpstr>PowerPoint Presentation</vt:lpstr>
      <vt:lpstr>ὁ δὲ εἶπεν, Ἐλθέ. καὶ καταβὰς ἀπὸ τοῦ πλοίου ὁ Πέτρος περιεπάτησεν ἐπὶ τὰ ὕδατα καὶ ἦλθεν πρὸς τὸν Ἰησοῦν.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244</cp:revision>
  <dcterms:created xsi:type="dcterms:W3CDTF">2019-03-18T18:21:25Z</dcterms:created>
  <dcterms:modified xsi:type="dcterms:W3CDTF">2024-04-11T19:55:27Z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